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presentation.xml" ContentType="application/vnd.openxmlformats-officedocument.presentationml.presentation.main+xml"/>
  <Override PartName="/ppt/slides/slide18.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1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41.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2.xml" ContentType="application/vnd.openxmlformats-officedocument.presentationml.slide+xml"/>
  <Override PartName="/ppt/slides/slide38.xml" ContentType="application/vnd.openxmlformats-officedocument.presentationml.slide+xml"/>
  <Override PartName="/ppt/slides/slide40.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diagrams/layout1.xml" ContentType="application/vnd.openxmlformats-officedocument.drawingml.diagramLayout+xml"/>
  <Override PartName="/ppt/ink/ink124.xml" ContentType="application/inkml+xml"/>
  <Override PartName="/ppt/diagrams/quickStyle1.xml" ContentType="application/vnd.openxmlformats-officedocument.drawingml.diagramStyle+xml"/>
  <Override PartName="/ppt/diagrams/drawing1.xml" ContentType="application/vnd.ms-office.drawingml.diagramDrawing+xml"/>
  <Override PartName="/ppt/ink/ink123.xml" ContentType="application/inkml+xml"/>
  <Override PartName="/ppt/diagrams/colors1.xml" ContentType="application/vnd.openxmlformats-officedocument.drawingml.diagramColors+xml"/>
  <Override PartName="/ppt/ink/ink125.xml" ContentType="application/inkml+xml"/>
  <Override PartName="/ppt/ink/ink122.xml" ContentType="application/inkml+xml"/>
  <Override PartName="/ppt/ink/ink127.xml" ContentType="application/inkml+xml"/>
  <Override PartName="/ppt/ink/ink152.xml" ContentType="application/inkml+xml"/>
  <Override PartName="/ppt/ink/ink151.xml" ContentType="application/inkml+xml"/>
  <Override PartName="/ppt/ink/ink150.xml" ContentType="application/inkml+xml"/>
  <Override PartName="/ppt/ink/ink149.xml" ContentType="application/inkml+xml"/>
  <Override PartName="/ppt/ink/ink148.xml" ContentType="application/inkml+xml"/>
  <Override PartName="/ppt/ink/ink147.xml" ContentType="application/inkml+xml"/>
  <Override PartName="/ppt/ink/ink153.xml" ContentType="application/inkml+xml"/>
  <Override PartName="/ppt/ink/ink154.xml" ContentType="application/inkml+xml"/>
  <Override PartName="/ppt/ink/ink155.xml" ContentType="application/inkml+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ink/ink146.xml" ContentType="application/inkml+xml"/>
  <Override PartName="/ppt/ink/ink145.xml" ContentType="application/inkml+xml"/>
  <Override PartName="/ppt/ink/ink144.xml" ContentType="application/inkml+xml"/>
  <Override PartName="/ppt/ink/ink133.xml" ContentType="application/inkml+xml"/>
  <Override PartName="/ppt/ink/ink132.xml" ContentType="application/inkml+xml"/>
  <Override PartName="/ppt/ink/ink131.xml" ContentType="application/inkml+xml"/>
  <Override PartName="/ppt/ink/ink130.xml" ContentType="application/inkml+xml"/>
  <Override PartName="/ppt/ink/ink129.xml" ContentType="application/inkml+xml"/>
  <Override PartName="/ppt/ink/ink128.xml" ContentType="application/inkml+xml"/>
  <Override PartName="/ppt/ink/ink134.xml" ContentType="application/inkml+xml"/>
  <Override PartName="/ppt/ink/ink135.xml" ContentType="application/inkml+xml"/>
  <Override PartName="/ppt/ink/ink136.xml" ContentType="application/inkml+xml"/>
  <Override PartName="/ppt/ink/ink142.xml" ContentType="application/inkml+xml"/>
  <Override PartName="/ppt/ink/ink141.xml" ContentType="application/inkml+xml"/>
  <Override PartName="/ppt/ink/ink140.xml" ContentType="application/inkml+xml"/>
  <Override PartName="/ppt/ink/ink139.xml" ContentType="application/inkml+xml"/>
  <Override PartName="/ppt/ink/ink138.xml" ContentType="application/inkml+xml"/>
  <Override PartName="/ppt/ink/ink137.xml" ContentType="application/inkml+xml"/>
  <Override PartName="/ppt/ink/ink126.xml" ContentType="application/inkml+xml"/>
  <Override PartName="/ppt/ink/ink143.xml" ContentType="application/inkml+xml"/>
  <Override PartName="/ppt/ink/ink120.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23.xml" ContentType="application/inkml+xml"/>
  <Override PartName="/ppt/ink/ink22.xml" ContentType="application/inkml+xml"/>
  <Override PartName="/ppt/ink/ink21.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32.xml" ContentType="application/inkml+xml"/>
  <Override PartName="/ppt/ink/ink33.xml" ContentType="application/inkml+xml"/>
  <Override PartName="/ppt/ink/ink3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44.xml" ContentType="application/inkml+xml"/>
  <Override PartName="/ppt/ink/ink43.xml" ContentType="application/inkml+xml"/>
  <Override PartName="/ppt/ink/ink42.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13.xml" ContentType="application/inkml+xml"/>
  <Override PartName="/ppt/ink/ink12.xml" ContentType="application/inkml+xml"/>
  <Override PartName="/ppt/ink/ink11.xml" ContentType="application/inkml+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3.xml" ContentType="application/inkml+xml"/>
  <Override PartName="/ppt/ink/ink2.xml" ContentType="application/inkml+xml"/>
  <Override PartName="/ppt/ink/ink1.xml" ContentType="application/inkml+xml"/>
  <Override PartName="/ppt/ink/ink52.xml" ContentType="application/inkml+xml"/>
  <Override PartName="/ppt/ink/ink121.xml" ContentType="application/inkml+xml"/>
  <Override PartName="/ppt/ink/ink54.xml" ContentType="application/inkml+xml"/>
  <Override PartName="/ppt/ink/ink78.xml" ContentType="application/inkml+xml"/>
  <Override PartName="/ppt/ink/ink77.xml" ContentType="application/inkml+xml"/>
  <Override PartName="/ppt/ink/ink76.xml" ContentType="application/inkml+xml"/>
  <Override PartName="/ppt/ink/ink75.xml" ContentType="application/inkml+xml"/>
  <Override PartName="/ppt/ink/ink74.xml" ContentType="application/inkml+xml"/>
  <Override PartName="/ppt/ink/ink73.xml" ContentType="application/inkml+xml"/>
  <Override PartName="/ppt/ink/ink79.xml" ContentType="application/inkml+xml"/>
  <Override PartName="/ppt/ink/ink80.xml" ContentType="application/inkml+xml"/>
  <Override PartName="/ppt/ink/ink81.xml" ContentType="application/inkml+xml"/>
  <Override PartName="/ppt/ink/ink87.xml" ContentType="application/inkml+xml"/>
  <Override PartName="/ppt/ink/ink86.xml" ContentType="application/inkml+xml"/>
  <Override PartName="/ppt/ink/ink85.xml" ContentType="application/inkml+xml"/>
  <Override PartName="/ppt/ink/ink84.xml" ContentType="application/inkml+xml"/>
  <Override PartName="/ppt/ink/ink83.xml" ContentType="application/inkml+xml"/>
  <Override PartName="/ppt/ink/ink82.xml" ContentType="application/inkml+xml"/>
  <Override PartName="/ppt/ink/ink72.xml" ContentType="application/inkml+xml"/>
  <Override PartName="/ppt/ink/ink71.xml" ContentType="application/inkml+xml"/>
  <Override PartName="/ppt/ink/ink70.xml" ContentType="application/inkml+xml"/>
  <Override PartName="/ppt/ink/ink60.xml" ContentType="application/inkml+xml"/>
  <Override PartName="/ppt/ink/ink59.xml" ContentType="application/inkml+xml"/>
  <Override PartName="/ppt/ink/ink58.xml" ContentType="application/inkml+xml"/>
  <Override PartName="/ppt/ink/ink57.xml" ContentType="application/inkml+xml"/>
  <Override PartName="/ppt/ink/ink56.xml" ContentType="application/inkml+xml"/>
  <Override PartName="/ppt/ink/ink55.xml" ContentType="application/inkml+xml"/>
  <Override PartName="/ppt/ink/ink61.xml" ContentType="application/inkml+xml"/>
  <Override PartName="/ppt/ink/ink62.xml" ContentType="application/inkml+xml"/>
  <Override PartName="/ppt/ink/ink63.xml" ContentType="application/inkml+xml"/>
  <Override PartName="/ppt/ink/ink69.xml" ContentType="application/inkml+xml"/>
  <Override PartName="/ppt/ink/ink68.xml" ContentType="application/inkml+xml"/>
  <Override PartName="/ppt/ink/ink67.xml" ContentType="application/inkml+xml"/>
  <Override PartName="/ppt/ink/ink66.xml" ContentType="application/inkml+xml"/>
  <Override PartName="/ppt/ink/ink65.xml" ContentType="application/inkml+xml"/>
  <Override PartName="/ppt/ink/ink64.xml" ContentType="application/inkml+xml"/>
  <Override PartName="/ppt/ink/ink53.xml" ContentType="application/inkml+xml"/>
  <Override PartName="/ppt/ink/ink88.xml" ContentType="application/inkml+xml"/>
  <Override PartName="/ppt/ink/ink90.xml" ContentType="application/inkml+xml"/>
  <Override PartName="/ppt/ink/ink111.xml" ContentType="application/inkml+xml"/>
  <Override PartName="/ppt/ink/ink110.xml" ContentType="application/inkml+xml"/>
  <Override PartName="/ppt/ink/ink109.xml" ContentType="application/inkml+xml"/>
  <Override PartName="/ppt/ink/ink108.xml" ContentType="application/inkml+xml"/>
  <Override PartName="/ppt/ink/ink107.xml" ContentType="application/inkml+xml"/>
  <Override PartName="/ppt/ink/ink89.xml" ContentType="application/inkml+xml"/>
  <Override PartName="/ppt/ink/ink112.xml" ContentType="application/inkml+xml"/>
  <Override PartName="/ppt/ink/ink113.xml" ContentType="application/inkml+xml"/>
  <Override PartName="/ppt/ink/ink114.xml" ContentType="application/inkml+xml"/>
  <Override PartName="/ppt/ink/ink119.xml" ContentType="application/inkml+xml"/>
  <Override PartName="/ppt/ink/ink118.xml" ContentType="application/inkml+xml"/>
  <Override PartName="/ppt/ink/ink117.xml" ContentType="application/inkml+xml"/>
  <Override PartName="/ppt/ink/ink116.xml" ContentType="application/inkml+xml"/>
  <Override PartName="/ppt/ink/ink115.xml" ContentType="application/inkml+xml"/>
  <Override PartName="/ppt/ink/ink105.xml" ContentType="application/inkml+xml"/>
  <Override PartName="/ppt/ink/ink106.xml" ContentType="application/inkml+xml"/>
  <Override PartName="/ppt/ink/ink103.xml" ContentType="application/inkml+xml"/>
  <Override PartName="/ppt/ink/ink95.xml" ContentType="application/inkml+xml"/>
  <Override PartName="/ppt/ink/ink94.xml" ContentType="application/inkml+xml"/>
  <Override PartName="/ppt/ink/ink93.xml" ContentType="application/inkml+xml"/>
  <Override PartName="/ppt/ink/ink92.xml" ContentType="application/inkml+xml"/>
  <Override PartName="/ppt/ink/ink91.xml" ContentType="application/inkml+xml"/>
  <Override PartName="/ppt/ink/ink104.xml" ContentType="application/inkml+xml"/>
  <Override PartName="/ppt/ink/ink96.xml" ContentType="application/inkml+xml"/>
  <Override PartName="/ppt/ink/ink98.xml" ContentType="application/inkml+xml"/>
  <Override PartName="/ppt/ink/ink102.xml" ContentType="application/inkml+xml"/>
  <Override PartName="/ppt/ink/ink97.xml" ContentType="application/inkml+xml"/>
  <Override PartName="/ppt/ink/ink101.xml" ContentType="application/inkml+xml"/>
  <Override PartName="/ppt/ink/ink99.xml" ContentType="application/inkml+xml"/>
  <Override PartName="/ppt/ink/ink100.xml" ContentType="application/inkml+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257" r:id="rId2"/>
    <p:sldId id="10251" r:id="rId3"/>
    <p:sldId id="10253" r:id="rId4"/>
    <p:sldId id="447" r:id="rId5"/>
    <p:sldId id="280" r:id="rId6"/>
    <p:sldId id="273" r:id="rId7"/>
    <p:sldId id="279" r:id="rId8"/>
    <p:sldId id="272" r:id="rId9"/>
    <p:sldId id="445" r:id="rId10"/>
    <p:sldId id="10254" r:id="rId11"/>
    <p:sldId id="572" r:id="rId12"/>
    <p:sldId id="459" r:id="rId13"/>
    <p:sldId id="461" r:id="rId14"/>
    <p:sldId id="557" r:id="rId15"/>
    <p:sldId id="454" r:id="rId16"/>
    <p:sldId id="455" r:id="rId17"/>
    <p:sldId id="456" r:id="rId18"/>
    <p:sldId id="556" r:id="rId19"/>
    <p:sldId id="462" r:id="rId20"/>
    <p:sldId id="258" r:id="rId21"/>
    <p:sldId id="259" r:id="rId22"/>
    <p:sldId id="452" r:id="rId23"/>
    <p:sldId id="553" r:id="rId24"/>
    <p:sldId id="554" r:id="rId25"/>
    <p:sldId id="555" r:id="rId26"/>
    <p:sldId id="490" r:id="rId27"/>
    <p:sldId id="561" r:id="rId28"/>
    <p:sldId id="496" r:id="rId29"/>
    <p:sldId id="500" r:id="rId30"/>
    <p:sldId id="449" r:id="rId31"/>
    <p:sldId id="450" r:id="rId32"/>
    <p:sldId id="566" r:id="rId33"/>
    <p:sldId id="446" r:id="rId34"/>
    <p:sldId id="570" r:id="rId35"/>
    <p:sldId id="575" r:id="rId36"/>
    <p:sldId id="432" r:id="rId37"/>
    <p:sldId id="431" r:id="rId38"/>
    <p:sldId id="436" r:id="rId39"/>
    <p:sldId id="437" r:id="rId40"/>
    <p:sldId id="574" r:id="rId41"/>
    <p:sldId id="577" r:id="rId42"/>
    <p:sldId id="10255" r:id="rId43"/>
    <p:sldId id="10256" r:id="rId44"/>
    <p:sldId id="10257" r:id="rId45"/>
    <p:sldId id="571" r:id="rId46"/>
    <p:sldId id="442" r:id="rId47"/>
    <p:sldId id="453" r:id="rId48"/>
    <p:sldId id="458" r:id="rId49"/>
    <p:sldId id="560" r:id="rId50"/>
    <p:sldId id="489" r:id="rId51"/>
    <p:sldId id="559" r:id="rId52"/>
  </p:sldIdLst>
  <p:sldSz cx="12192000" cy="6858000"/>
  <p:notesSz cx="6797675" cy="9926638"/>
  <p:defaultTextStyle>
    <a:defPPr>
      <a:defRPr lang="nl-NL"/>
    </a:defPPr>
    <a:lvl1pPr algn="l" rtl="0" fontAlgn="base">
      <a:spcBef>
        <a:spcPct val="0"/>
      </a:spcBef>
      <a:spcAft>
        <a:spcPct val="0"/>
      </a:spcAft>
      <a:defRPr sz="2400" kern="1200">
        <a:solidFill>
          <a:schemeClr val="tx1"/>
        </a:solidFill>
        <a:latin typeface="Calibri" pitchFamily="34" charset="0"/>
        <a:ea typeface="+mn-ea"/>
        <a:cs typeface="+mn-cs"/>
      </a:defRPr>
    </a:lvl1pPr>
    <a:lvl2pPr marL="457200" algn="l" rtl="0" fontAlgn="base">
      <a:spcBef>
        <a:spcPct val="0"/>
      </a:spcBef>
      <a:spcAft>
        <a:spcPct val="0"/>
      </a:spcAft>
      <a:defRPr sz="24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400" kern="1200">
        <a:solidFill>
          <a:schemeClr val="tx1"/>
        </a:solidFill>
        <a:latin typeface="Calibri" pitchFamily="34" charset="0"/>
        <a:ea typeface="+mn-ea"/>
        <a:cs typeface="+mn-cs"/>
      </a:defRPr>
    </a:lvl4pPr>
    <a:lvl5pPr marL="1828800" algn="l" rtl="0" fontAlgn="base">
      <a:spcBef>
        <a:spcPct val="0"/>
      </a:spcBef>
      <a:spcAft>
        <a:spcPct val="0"/>
      </a:spcAft>
      <a:defRPr sz="2400" kern="1200">
        <a:solidFill>
          <a:schemeClr val="tx1"/>
        </a:solidFill>
        <a:latin typeface="Calibri" pitchFamily="34" charset="0"/>
        <a:ea typeface="+mn-ea"/>
        <a:cs typeface="+mn-cs"/>
      </a:defRPr>
    </a:lvl5pPr>
    <a:lvl6pPr marL="2286000" algn="l" defTabSz="914400" rtl="0" eaLnBrk="1" latinLnBrk="0" hangingPunct="1">
      <a:defRPr sz="2400" kern="1200">
        <a:solidFill>
          <a:schemeClr val="tx1"/>
        </a:solidFill>
        <a:latin typeface="Calibri" pitchFamily="34" charset="0"/>
        <a:ea typeface="+mn-ea"/>
        <a:cs typeface="+mn-cs"/>
      </a:defRPr>
    </a:lvl6pPr>
    <a:lvl7pPr marL="2743200" algn="l" defTabSz="914400" rtl="0" eaLnBrk="1" latinLnBrk="0" hangingPunct="1">
      <a:defRPr sz="2400" kern="1200">
        <a:solidFill>
          <a:schemeClr val="tx1"/>
        </a:solidFill>
        <a:latin typeface="Calibri" pitchFamily="34" charset="0"/>
        <a:ea typeface="+mn-ea"/>
        <a:cs typeface="+mn-cs"/>
      </a:defRPr>
    </a:lvl7pPr>
    <a:lvl8pPr marL="3200400" algn="l" defTabSz="914400" rtl="0" eaLnBrk="1" latinLnBrk="0" hangingPunct="1">
      <a:defRPr sz="2400" kern="1200">
        <a:solidFill>
          <a:schemeClr val="tx1"/>
        </a:solidFill>
        <a:latin typeface="Calibri" pitchFamily="34" charset="0"/>
        <a:ea typeface="+mn-ea"/>
        <a:cs typeface="+mn-cs"/>
      </a:defRPr>
    </a:lvl8pPr>
    <a:lvl9pPr marL="3657600" algn="l" defTabSz="914400" rtl="0" eaLnBrk="1" latinLnBrk="0" hangingPunct="1">
      <a:defRPr sz="2400" kern="1200">
        <a:solidFill>
          <a:schemeClr val="tx1"/>
        </a:solidFill>
        <a:latin typeface="Calibri" pitchFamily="34" charset="0"/>
        <a:ea typeface="+mn-ea"/>
        <a:cs typeface="+mn-cs"/>
      </a:defRPr>
    </a:lvl9pPr>
  </p:defaultTextStyle>
  <p:extLst>
    <p:ext uri="{521415D9-36F7-43E2-AB2F-B90AF26B5E84}">
      <p14:sectionLst xmlns:p14="http://schemas.microsoft.com/office/powerpoint/2010/main">
        <p14:section name="Standaardsectie" id="{47DF110D-5CC9-4CF4-8649-D6C75A36DCE7}">
          <p14:sldIdLst>
            <p14:sldId id="257"/>
            <p14:sldId id="10251"/>
            <p14:sldId id="10253"/>
            <p14:sldId id="447"/>
            <p14:sldId id="280"/>
            <p14:sldId id="273"/>
            <p14:sldId id="279"/>
            <p14:sldId id="272"/>
            <p14:sldId id="445"/>
            <p14:sldId id="10254"/>
            <p14:sldId id="572"/>
            <p14:sldId id="459"/>
            <p14:sldId id="461"/>
            <p14:sldId id="557"/>
            <p14:sldId id="454"/>
            <p14:sldId id="455"/>
            <p14:sldId id="456"/>
            <p14:sldId id="556"/>
            <p14:sldId id="462"/>
            <p14:sldId id="258"/>
            <p14:sldId id="259"/>
            <p14:sldId id="452"/>
            <p14:sldId id="553"/>
            <p14:sldId id="554"/>
            <p14:sldId id="555"/>
            <p14:sldId id="490"/>
            <p14:sldId id="561"/>
            <p14:sldId id="496"/>
            <p14:sldId id="500"/>
            <p14:sldId id="449"/>
            <p14:sldId id="450"/>
            <p14:sldId id="566"/>
            <p14:sldId id="446"/>
            <p14:sldId id="570"/>
            <p14:sldId id="575"/>
            <p14:sldId id="432"/>
            <p14:sldId id="431"/>
            <p14:sldId id="436"/>
            <p14:sldId id="437"/>
            <p14:sldId id="574"/>
            <p14:sldId id="577"/>
            <p14:sldId id="10255"/>
            <p14:sldId id="10256"/>
            <p14:sldId id="10257"/>
            <p14:sldId id="571"/>
            <p14:sldId id="442"/>
            <p14:sldId id="453"/>
            <p14:sldId id="458"/>
            <p14:sldId id="560"/>
            <p14:sldId id="489"/>
            <p14:sldId id="559"/>
          </p14:sldIdLst>
        </p14:section>
        <p14:section name="Naamloze sectie" id="{49C5B719-94B1-44D5-8A1E-A1249096CE8A}">
          <p14:sldIdLst/>
        </p14:section>
        <p14:section name="Naamloze sectie" id="{76D59642-6281-4F32-A86B-2DC785AAE321}">
          <p14:sldIdLst/>
        </p14:section>
      </p14:sectionLst>
    </p:ext>
    <p:ext uri="{EFAFB233-063F-42B5-8137-9DF3F51BA10A}">
      <p15:sldGuideLst xmlns:p15="http://schemas.microsoft.com/office/powerpoint/2012/main">
        <p15:guide id="1" orient="horz" pos="2160" userDrawn="1">
          <p15:clr>
            <a:srgbClr val="A4A3A4"/>
          </p15:clr>
        </p15:guide>
        <p15:guide id="2" orient="horz" pos="365" userDrawn="1">
          <p15:clr>
            <a:srgbClr val="A4A3A4"/>
          </p15:clr>
        </p15:guide>
        <p15:guide id="3"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orient="horz" pos="221">
          <p15:clr>
            <a:srgbClr val="A4A3A4"/>
          </p15:clr>
        </p15:guide>
        <p15:guide id="3" pos="2141">
          <p15:clr>
            <a:srgbClr val="A4A3A4"/>
          </p15:clr>
        </p15:guide>
        <p15:guide id="4" pos="339">
          <p15:clr>
            <a:srgbClr val="A4A3A4"/>
          </p15:clr>
        </p15:guide>
        <p15:guide id="5" pos="39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136E"/>
    <a:srgbClr val="B84589"/>
    <a:srgbClr val="6699CC"/>
    <a:srgbClr val="993366"/>
    <a:srgbClr val="E712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81736" autoAdjust="0"/>
  </p:normalViewPr>
  <p:slideViewPr>
    <p:cSldViewPr>
      <p:cViewPr varScale="1">
        <p:scale>
          <a:sx n="93" d="100"/>
          <a:sy n="93" d="100"/>
        </p:scale>
        <p:origin x="474" y="96"/>
      </p:cViewPr>
      <p:guideLst>
        <p:guide orient="horz" pos="2160"/>
        <p:guide orient="horz" pos="365"/>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388"/>
    </p:cViewPr>
  </p:sorterViewPr>
  <p:notesViewPr>
    <p:cSldViewPr>
      <p:cViewPr varScale="1">
        <p:scale>
          <a:sx n="96" d="100"/>
          <a:sy n="96" d="100"/>
        </p:scale>
        <p:origin x="-3606" y="-96"/>
      </p:cViewPr>
      <p:guideLst>
        <p:guide orient="horz" pos="3127"/>
        <p:guide orient="horz" pos="221"/>
        <p:guide pos="2141"/>
        <p:guide pos="339"/>
        <p:guide pos="393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558D6F-DD37-458F-B9C7-672AE6DF44AF}" type="doc">
      <dgm:prSet loTypeId="urn:microsoft.com/office/officeart/2005/8/layout/radial1" loCatId="relationship" qsTypeId="urn:microsoft.com/office/officeart/2005/8/quickstyle/simple1" qsCatId="simple" csTypeId="urn:microsoft.com/office/officeart/2005/8/colors/accent0_2" csCatId="mainScheme" phldr="1"/>
      <dgm:spPr/>
      <dgm:t>
        <a:bodyPr/>
        <a:lstStyle/>
        <a:p>
          <a:endParaRPr lang="nl-NL"/>
        </a:p>
      </dgm:t>
    </dgm:pt>
    <dgm:pt modelId="{627039C7-86DB-4CB9-B89E-DF5732C50987}">
      <dgm:prSet phldrT="[Tekst]" custT="1"/>
      <dgm:spPr>
        <a:ln>
          <a:noFill/>
        </a:ln>
      </dgm:spPr>
      <dgm:t>
        <a:bodyPr/>
        <a:lstStyle/>
        <a:p>
          <a:r>
            <a:rPr lang="nl-NL" sz="2000" dirty="0"/>
            <a:t>Ziekenhuisarts</a:t>
          </a:r>
        </a:p>
        <a:p>
          <a:r>
            <a:rPr lang="nl-NL" sz="2000" dirty="0"/>
            <a:t> + Patiënt</a:t>
          </a:r>
        </a:p>
      </dgm:t>
    </dgm:pt>
    <dgm:pt modelId="{19AD960A-15B6-4CBC-BFFB-ED8F7589D9B4}" type="parTrans" cxnId="{AB4DF62D-7CEA-4204-8603-AC22C7A9D3BF}">
      <dgm:prSet/>
      <dgm:spPr/>
      <dgm:t>
        <a:bodyPr/>
        <a:lstStyle/>
        <a:p>
          <a:endParaRPr lang="nl-NL"/>
        </a:p>
      </dgm:t>
    </dgm:pt>
    <dgm:pt modelId="{3C53674E-7FF9-4741-8F5A-3472F7FD7F47}" type="sibTrans" cxnId="{AB4DF62D-7CEA-4204-8603-AC22C7A9D3BF}">
      <dgm:prSet/>
      <dgm:spPr/>
      <dgm:t>
        <a:bodyPr/>
        <a:lstStyle/>
        <a:p>
          <a:endParaRPr lang="nl-NL"/>
        </a:p>
      </dgm:t>
    </dgm:pt>
    <dgm:pt modelId="{42BBA4C9-2FF6-4D14-B50A-58DE7D0F43F9}">
      <dgm:prSet phldrT="[Tekst]" custT="1"/>
      <dgm:spPr>
        <a:ln>
          <a:noFill/>
        </a:ln>
      </dgm:spPr>
      <dgm:t>
        <a:bodyPr/>
        <a:lstStyle/>
        <a:p>
          <a:r>
            <a:rPr lang="nl-NL" sz="1200" dirty="0"/>
            <a:t>Behandelteam</a:t>
          </a:r>
          <a:r>
            <a:rPr lang="nl-NL" sz="1100" dirty="0"/>
            <a:t>(overleg)</a:t>
          </a:r>
        </a:p>
      </dgm:t>
    </dgm:pt>
    <dgm:pt modelId="{48090F76-D3FD-4CE5-A38B-04AECC315939}" type="parTrans" cxnId="{0E25A430-FF06-485A-9060-645D5E53CC50}">
      <dgm:prSet/>
      <dgm:spPr/>
      <dgm:t>
        <a:bodyPr/>
        <a:lstStyle/>
        <a:p>
          <a:endParaRPr lang="nl-NL"/>
        </a:p>
      </dgm:t>
    </dgm:pt>
    <dgm:pt modelId="{75A9867A-ACB1-4F6A-BD36-C40E1B1807E4}" type="sibTrans" cxnId="{0E25A430-FF06-485A-9060-645D5E53CC50}">
      <dgm:prSet/>
      <dgm:spPr/>
      <dgm:t>
        <a:bodyPr/>
        <a:lstStyle/>
        <a:p>
          <a:endParaRPr lang="nl-NL"/>
        </a:p>
      </dgm:t>
    </dgm:pt>
    <dgm:pt modelId="{F78DABD8-F51C-4D2F-8608-50B65B772BAF}">
      <dgm:prSet phldrT="[Tekst]" custT="1"/>
      <dgm:spPr>
        <a:ln>
          <a:noFill/>
        </a:ln>
      </dgm:spPr>
      <dgm:t>
        <a:bodyPr/>
        <a:lstStyle/>
        <a:p>
          <a:r>
            <a:rPr lang="nl-NL" sz="1200" dirty="0"/>
            <a:t>Multidisciplinair overleg</a:t>
          </a:r>
        </a:p>
      </dgm:t>
    </dgm:pt>
    <dgm:pt modelId="{B763C1E4-4613-4331-AAED-74463BCB28A5}" type="parTrans" cxnId="{C89F9B1F-2BF4-4484-989C-D4A9F87C8E8A}">
      <dgm:prSet/>
      <dgm:spPr/>
      <dgm:t>
        <a:bodyPr/>
        <a:lstStyle/>
        <a:p>
          <a:endParaRPr lang="nl-NL"/>
        </a:p>
      </dgm:t>
    </dgm:pt>
    <dgm:pt modelId="{726F9F9E-E419-4B1F-94E3-5C7B11D4E383}" type="sibTrans" cxnId="{C89F9B1F-2BF4-4484-989C-D4A9F87C8E8A}">
      <dgm:prSet/>
      <dgm:spPr/>
      <dgm:t>
        <a:bodyPr/>
        <a:lstStyle/>
        <a:p>
          <a:endParaRPr lang="nl-NL"/>
        </a:p>
      </dgm:t>
    </dgm:pt>
    <dgm:pt modelId="{FE8E97BB-4B11-4FD3-9522-A6EF3A25FD7B}">
      <dgm:prSet phldrT="[Tekst]" custT="1"/>
      <dgm:spPr>
        <a:ln>
          <a:noFill/>
        </a:ln>
      </dgm:spPr>
      <dgm:t>
        <a:bodyPr/>
        <a:lstStyle/>
        <a:p>
          <a:r>
            <a:rPr lang="nl-NL" sz="1200" dirty="0"/>
            <a:t>Verpleegkundigen</a:t>
          </a:r>
        </a:p>
      </dgm:t>
    </dgm:pt>
    <dgm:pt modelId="{1450314F-08FF-4698-BA8C-19E65B94C045}" type="parTrans" cxnId="{A6286690-073A-4D8E-BC08-B871F50B8C27}">
      <dgm:prSet/>
      <dgm:spPr/>
      <dgm:t>
        <a:bodyPr/>
        <a:lstStyle/>
        <a:p>
          <a:endParaRPr lang="nl-NL"/>
        </a:p>
      </dgm:t>
    </dgm:pt>
    <dgm:pt modelId="{75666FCE-F896-423C-A642-5A5A7865DFEA}" type="sibTrans" cxnId="{A6286690-073A-4D8E-BC08-B871F50B8C27}">
      <dgm:prSet/>
      <dgm:spPr/>
      <dgm:t>
        <a:bodyPr/>
        <a:lstStyle/>
        <a:p>
          <a:endParaRPr lang="nl-NL"/>
        </a:p>
      </dgm:t>
    </dgm:pt>
    <dgm:pt modelId="{F072071C-91D0-49D6-BF8F-B687E610094F}">
      <dgm:prSet phldrT="[Tekst]" custT="1"/>
      <dgm:spPr>
        <a:ln>
          <a:noFill/>
        </a:ln>
      </dgm:spPr>
      <dgm:t>
        <a:bodyPr/>
        <a:lstStyle/>
        <a:p>
          <a:r>
            <a:rPr lang="nl-NL" sz="1200" b="0" dirty="0"/>
            <a:t>Familie</a:t>
          </a:r>
        </a:p>
      </dgm:t>
    </dgm:pt>
    <dgm:pt modelId="{281F9515-441F-459D-B79D-9B8B13E77603}" type="parTrans" cxnId="{7ACAB4C3-C16A-43BF-A474-7C5F64F41042}">
      <dgm:prSet/>
      <dgm:spPr/>
      <dgm:t>
        <a:bodyPr/>
        <a:lstStyle/>
        <a:p>
          <a:endParaRPr lang="nl-NL"/>
        </a:p>
      </dgm:t>
    </dgm:pt>
    <dgm:pt modelId="{9D2B6ECE-D6D8-490A-8E2D-76AC77F8D89B}" type="sibTrans" cxnId="{7ACAB4C3-C16A-43BF-A474-7C5F64F41042}">
      <dgm:prSet/>
      <dgm:spPr/>
      <dgm:t>
        <a:bodyPr/>
        <a:lstStyle/>
        <a:p>
          <a:endParaRPr lang="nl-NL"/>
        </a:p>
      </dgm:t>
    </dgm:pt>
    <dgm:pt modelId="{C3E5D8D3-C8A6-4331-8CF2-AA40C2E99B44}">
      <dgm:prSet phldrT="[Tekst]" custT="1"/>
      <dgm:spPr>
        <a:ln>
          <a:noFill/>
        </a:ln>
      </dgm:spPr>
      <dgm:t>
        <a:bodyPr/>
        <a:lstStyle/>
        <a:p>
          <a:r>
            <a:rPr lang="nl-NL" sz="1200" dirty="0" err="1"/>
            <a:t>Eerstelijn</a:t>
          </a:r>
          <a:r>
            <a:rPr lang="nl-NL" sz="1200" dirty="0"/>
            <a:t>/</a:t>
          </a:r>
        </a:p>
        <a:p>
          <a:r>
            <a:rPr lang="nl-NL" sz="1200" dirty="0" err="1"/>
            <a:t>Derdelijn</a:t>
          </a:r>
          <a:endParaRPr lang="nl-NL" sz="1200" dirty="0"/>
        </a:p>
      </dgm:t>
    </dgm:pt>
    <dgm:pt modelId="{CBAC37DD-A061-489C-9A83-F517C34A265C}" type="parTrans" cxnId="{61511161-F66A-4B53-AB8F-377ED3FFFBFC}">
      <dgm:prSet/>
      <dgm:spPr/>
      <dgm:t>
        <a:bodyPr/>
        <a:lstStyle/>
        <a:p>
          <a:endParaRPr lang="nl-NL"/>
        </a:p>
      </dgm:t>
    </dgm:pt>
    <dgm:pt modelId="{6B608F59-FDC2-49A9-875B-998E088ED09B}" type="sibTrans" cxnId="{61511161-F66A-4B53-AB8F-377ED3FFFBFC}">
      <dgm:prSet/>
      <dgm:spPr/>
      <dgm:t>
        <a:bodyPr/>
        <a:lstStyle/>
        <a:p>
          <a:endParaRPr lang="nl-NL"/>
        </a:p>
      </dgm:t>
    </dgm:pt>
    <dgm:pt modelId="{C7E6CDF4-0B48-4FC2-983D-A2CF54BB70B1}">
      <dgm:prSet phldrT="[Tekst]" custT="1"/>
      <dgm:spPr>
        <a:ln>
          <a:noFill/>
        </a:ln>
      </dgm:spPr>
      <dgm:t>
        <a:bodyPr/>
        <a:lstStyle/>
        <a:p>
          <a:r>
            <a:rPr lang="nl-NL" sz="1200" dirty="0"/>
            <a:t>Beeldvorming</a:t>
          </a:r>
        </a:p>
      </dgm:t>
    </dgm:pt>
    <dgm:pt modelId="{84B5633A-EA14-42C8-B56A-32F6D53E0408}" type="parTrans" cxnId="{1975A266-2E61-4074-9725-5692260455CC}">
      <dgm:prSet/>
      <dgm:spPr/>
      <dgm:t>
        <a:bodyPr/>
        <a:lstStyle/>
        <a:p>
          <a:endParaRPr lang="nl-NL"/>
        </a:p>
      </dgm:t>
    </dgm:pt>
    <dgm:pt modelId="{4BE61376-AFDF-4B6D-8927-BB28008CB40D}" type="sibTrans" cxnId="{1975A266-2E61-4074-9725-5692260455CC}">
      <dgm:prSet/>
      <dgm:spPr/>
      <dgm:t>
        <a:bodyPr/>
        <a:lstStyle/>
        <a:p>
          <a:endParaRPr lang="nl-NL"/>
        </a:p>
      </dgm:t>
    </dgm:pt>
    <dgm:pt modelId="{E2CEC827-5605-4D8A-8DE9-E127235E82DC}">
      <dgm:prSet phldrT="[Tekst]" custT="1"/>
      <dgm:spPr>
        <a:ln>
          <a:noFill/>
        </a:ln>
      </dgm:spPr>
      <dgm:t>
        <a:bodyPr/>
        <a:lstStyle/>
        <a:p>
          <a:r>
            <a:rPr lang="nl-NL" sz="1200" dirty="0"/>
            <a:t>Andere specialisten (consulten)</a:t>
          </a:r>
        </a:p>
      </dgm:t>
    </dgm:pt>
    <dgm:pt modelId="{A7024FC5-DDED-4674-ABA2-654C632333C0}" type="parTrans" cxnId="{EC9FC0C1-830E-4844-A44B-6A79100C2198}">
      <dgm:prSet/>
      <dgm:spPr/>
      <dgm:t>
        <a:bodyPr/>
        <a:lstStyle/>
        <a:p>
          <a:endParaRPr lang="nl-NL"/>
        </a:p>
      </dgm:t>
    </dgm:pt>
    <dgm:pt modelId="{C014542F-779A-442E-9A7A-1902E7C6017A}" type="sibTrans" cxnId="{EC9FC0C1-830E-4844-A44B-6A79100C2198}">
      <dgm:prSet/>
      <dgm:spPr/>
      <dgm:t>
        <a:bodyPr/>
        <a:lstStyle/>
        <a:p>
          <a:endParaRPr lang="nl-NL"/>
        </a:p>
      </dgm:t>
    </dgm:pt>
    <dgm:pt modelId="{3C724FB5-5FFD-4ADA-BB45-D3B3D7CF3EE4}">
      <dgm:prSet phldrT="[Tekst]" custT="1"/>
      <dgm:spPr>
        <a:ln>
          <a:noFill/>
        </a:ln>
      </dgm:spPr>
      <dgm:t>
        <a:bodyPr/>
        <a:lstStyle/>
        <a:p>
          <a:r>
            <a:rPr lang="nl-NL" sz="1200"/>
            <a:t>paramedici</a:t>
          </a:r>
          <a:endParaRPr lang="nl-NL" sz="1200" dirty="0"/>
        </a:p>
      </dgm:t>
    </dgm:pt>
    <dgm:pt modelId="{4E891D26-C8A7-45B9-BAA3-752F766FC6A3}" type="parTrans" cxnId="{7439DE17-D2DF-4F7F-854C-AE4ECD8711B0}">
      <dgm:prSet/>
      <dgm:spPr/>
      <dgm:t>
        <a:bodyPr/>
        <a:lstStyle/>
        <a:p>
          <a:endParaRPr lang="nl-NL"/>
        </a:p>
      </dgm:t>
    </dgm:pt>
    <dgm:pt modelId="{6250D0E1-B01F-4F3D-9231-4DD840AA4E5B}" type="sibTrans" cxnId="{7439DE17-D2DF-4F7F-854C-AE4ECD8711B0}">
      <dgm:prSet/>
      <dgm:spPr/>
      <dgm:t>
        <a:bodyPr/>
        <a:lstStyle/>
        <a:p>
          <a:endParaRPr lang="nl-NL"/>
        </a:p>
      </dgm:t>
    </dgm:pt>
    <dgm:pt modelId="{EAD8A2A7-3C84-412A-B657-AA7F72558369}">
      <dgm:prSet phldrT="[Tekst]" custT="1"/>
      <dgm:spPr>
        <a:ln>
          <a:noFill/>
        </a:ln>
      </dgm:spPr>
      <dgm:t>
        <a:bodyPr/>
        <a:lstStyle/>
        <a:p>
          <a:r>
            <a:rPr lang="nl-NL" sz="1200" b="0" dirty="0"/>
            <a:t>Nazorg/</a:t>
          </a:r>
        </a:p>
        <a:p>
          <a:r>
            <a:rPr lang="nl-NL" sz="1200" b="0" dirty="0"/>
            <a:t>transferbureau</a:t>
          </a:r>
        </a:p>
      </dgm:t>
    </dgm:pt>
    <dgm:pt modelId="{5B75C5B2-4E59-4D70-8534-2192DBBF47D2}" type="parTrans" cxnId="{341C2F6B-2FBA-40ED-AC1F-D94920F5A399}">
      <dgm:prSet/>
      <dgm:spPr/>
      <dgm:t>
        <a:bodyPr/>
        <a:lstStyle/>
        <a:p>
          <a:endParaRPr lang="nl-NL"/>
        </a:p>
      </dgm:t>
    </dgm:pt>
    <dgm:pt modelId="{344E81AD-F469-4F08-98BF-E0D691D3BC76}" type="sibTrans" cxnId="{341C2F6B-2FBA-40ED-AC1F-D94920F5A399}">
      <dgm:prSet/>
      <dgm:spPr/>
      <dgm:t>
        <a:bodyPr/>
        <a:lstStyle/>
        <a:p>
          <a:endParaRPr lang="nl-NL"/>
        </a:p>
      </dgm:t>
    </dgm:pt>
    <dgm:pt modelId="{3A0995DF-66CE-4A31-8194-D248FD3A4339}" type="pres">
      <dgm:prSet presAssocID="{40558D6F-DD37-458F-B9C7-672AE6DF44AF}" presName="cycle" presStyleCnt="0">
        <dgm:presLayoutVars>
          <dgm:chMax val="1"/>
          <dgm:dir/>
          <dgm:animLvl val="ctr"/>
          <dgm:resizeHandles val="exact"/>
        </dgm:presLayoutVars>
      </dgm:prSet>
      <dgm:spPr/>
    </dgm:pt>
    <dgm:pt modelId="{6BC4E5DD-B636-40E3-97EE-5EAAE4AE5279}" type="pres">
      <dgm:prSet presAssocID="{627039C7-86DB-4CB9-B89E-DF5732C50987}" presName="centerShape" presStyleLbl="node0" presStyleIdx="0" presStyleCnt="1" custScaleX="289401" custScaleY="62128"/>
      <dgm:spPr/>
    </dgm:pt>
    <dgm:pt modelId="{1F4C1AC6-3C87-426F-AF49-68A54CCDA78C}" type="pres">
      <dgm:prSet presAssocID="{48090F76-D3FD-4CE5-A38B-04AECC315939}" presName="Name9" presStyleLbl="parChTrans1D2" presStyleIdx="0" presStyleCnt="9"/>
      <dgm:spPr/>
    </dgm:pt>
    <dgm:pt modelId="{07C7C318-F572-4A97-808D-1D2F95AEB543}" type="pres">
      <dgm:prSet presAssocID="{48090F76-D3FD-4CE5-A38B-04AECC315939}" presName="connTx" presStyleLbl="parChTrans1D2" presStyleIdx="0" presStyleCnt="9"/>
      <dgm:spPr/>
    </dgm:pt>
    <dgm:pt modelId="{81D9FE69-8B01-42F3-895B-2B3F1BC35388}" type="pres">
      <dgm:prSet presAssocID="{42BBA4C9-2FF6-4D14-B50A-58DE7D0F43F9}" presName="node" presStyleLbl="node1" presStyleIdx="0" presStyleCnt="9" custScaleX="247523">
        <dgm:presLayoutVars>
          <dgm:bulletEnabled val="1"/>
        </dgm:presLayoutVars>
      </dgm:prSet>
      <dgm:spPr/>
    </dgm:pt>
    <dgm:pt modelId="{FA717A97-4D2C-4788-BC5A-D774822D58D9}" type="pres">
      <dgm:prSet presAssocID="{B763C1E4-4613-4331-AAED-74463BCB28A5}" presName="Name9" presStyleLbl="parChTrans1D2" presStyleIdx="1" presStyleCnt="9"/>
      <dgm:spPr/>
    </dgm:pt>
    <dgm:pt modelId="{54AF3D7D-A92C-47C6-BFFA-DCABB47B8EAA}" type="pres">
      <dgm:prSet presAssocID="{B763C1E4-4613-4331-AAED-74463BCB28A5}" presName="connTx" presStyleLbl="parChTrans1D2" presStyleIdx="1" presStyleCnt="9"/>
      <dgm:spPr/>
    </dgm:pt>
    <dgm:pt modelId="{2E55BDC4-7704-41EC-8A4C-019D012E1EC2}" type="pres">
      <dgm:prSet presAssocID="{F78DABD8-F51C-4D2F-8608-50B65B772BAF}" presName="node" presStyleLbl="node1" presStyleIdx="1" presStyleCnt="9" custScaleX="195287">
        <dgm:presLayoutVars>
          <dgm:bulletEnabled val="1"/>
        </dgm:presLayoutVars>
      </dgm:prSet>
      <dgm:spPr/>
    </dgm:pt>
    <dgm:pt modelId="{8054A2B7-3CE5-450C-870B-478910CFA77C}" type="pres">
      <dgm:prSet presAssocID="{4E891D26-C8A7-45B9-BAA3-752F766FC6A3}" presName="Name9" presStyleLbl="parChTrans1D2" presStyleIdx="2" presStyleCnt="9"/>
      <dgm:spPr/>
    </dgm:pt>
    <dgm:pt modelId="{1E8D6F64-2F89-49D5-A376-94876070F86B}" type="pres">
      <dgm:prSet presAssocID="{4E891D26-C8A7-45B9-BAA3-752F766FC6A3}" presName="connTx" presStyleLbl="parChTrans1D2" presStyleIdx="2" presStyleCnt="9"/>
      <dgm:spPr/>
    </dgm:pt>
    <dgm:pt modelId="{FFF6B8A4-E8BF-4FB7-AEBB-CAB31536EB22}" type="pres">
      <dgm:prSet presAssocID="{3C724FB5-5FFD-4ADA-BB45-D3B3D7CF3EE4}" presName="node" presStyleLbl="node1" presStyleIdx="2" presStyleCnt="9">
        <dgm:presLayoutVars>
          <dgm:bulletEnabled val="1"/>
        </dgm:presLayoutVars>
      </dgm:prSet>
      <dgm:spPr/>
    </dgm:pt>
    <dgm:pt modelId="{D42A92F1-EB7C-4D8B-9AD1-592949550C64}" type="pres">
      <dgm:prSet presAssocID="{1450314F-08FF-4698-BA8C-19E65B94C045}" presName="Name9" presStyleLbl="parChTrans1D2" presStyleIdx="3" presStyleCnt="9"/>
      <dgm:spPr/>
    </dgm:pt>
    <dgm:pt modelId="{5E05DF1A-3967-4C24-8C9C-3FCE2EC07A50}" type="pres">
      <dgm:prSet presAssocID="{1450314F-08FF-4698-BA8C-19E65B94C045}" presName="connTx" presStyleLbl="parChTrans1D2" presStyleIdx="3" presStyleCnt="9"/>
      <dgm:spPr/>
    </dgm:pt>
    <dgm:pt modelId="{9EB5009E-78C6-4B39-A51A-23CAF0DA9B76}" type="pres">
      <dgm:prSet presAssocID="{FE8E97BB-4B11-4FD3-9522-A6EF3A25FD7B}" presName="node" presStyleLbl="node1" presStyleIdx="3" presStyleCnt="9" custScaleX="158614">
        <dgm:presLayoutVars>
          <dgm:bulletEnabled val="1"/>
        </dgm:presLayoutVars>
      </dgm:prSet>
      <dgm:spPr/>
    </dgm:pt>
    <dgm:pt modelId="{0D9DBF65-301F-4B70-8E99-AF7620046C7A}" type="pres">
      <dgm:prSet presAssocID="{281F9515-441F-459D-B79D-9B8B13E77603}" presName="Name9" presStyleLbl="parChTrans1D2" presStyleIdx="4" presStyleCnt="9"/>
      <dgm:spPr/>
    </dgm:pt>
    <dgm:pt modelId="{EBFB7DBF-2530-4C07-BA2E-EC0552DDBE92}" type="pres">
      <dgm:prSet presAssocID="{281F9515-441F-459D-B79D-9B8B13E77603}" presName="connTx" presStyleLbl="parChTrans1D2" presStyleIdx="4" presStyleCnt="9"/>
      <dgm:spPr/>
    </dgm:pt>
    <dgm:pt modelId="{CCABFC6E-DB45-49DC-B668-289C54FFF565}" type="pres">
      <dgm:prSet presAssocID="{F072071C-91D0-49D6-BF8F-B687E610094F}" presName="node" presStyleLbl="node1" presStyleIdx="4" presStyleCnt="9">
        <dgm:presLayoutVars>
          <dgm:bulletEnabled val="1"/>
        </dgm:presLayoutVars>
      </dgm:prSet>
      <dgm:spPr/>
    </dgm:pt>
    <dgm:pt modelId="{9549855B-E491-414F-BAF9-24FA17324BD6}" type="pres">
      <dgm:prSet presAssocID="{5B75C5B2-4E59-4D70-8534-2192DBBF47D2}" presName="Name9" presStyleLbl="parChTrans1D2" presStyleIdx="5" presStyleCnt="9"/>
      <dgm:spPr/>
    </dgm:pt>
    <dgm:pt modelId="{ACAA9C35-E7D3-4C1B-8210-6D47F4AFDA3F}" type="pres">
      <dgm:prSet presAssocID="{5B75C5B2-4E59-4D70-8534-2192DBBF47D2}" presName="connTx" presStyleLbl="parChTrans1D2" presStyleIdx="5" presStyleCnt="9"/>
      <dgm:spPr/>
    </dgm:pt>
    <dgm:pt modelId="{CEED1BA3-F17B-494F-BE5A-482E12F3C02B}" type="pres">
      <dgm:prSet presAssocID="{EAD8A2A7-3C84-412A-B657-AA7F72558369}" presName="node" presStyleLbl="node1" presStyleIdx="5" presStyleCnt="9" custScaleX="151201">
        <dgm:presLayoutVars>
          <dgm:bulletEnabled val="1"/>
        </dgm:presLayoutVars>
      </dgm:prSet>
      <dgm:spPr/>
    </dgm:pt>
    <dgm:pt modelId="{B4FF8FE3-D5D1-40BB-AC91-7A908A96A000}" type="pres">
      <dgm:prSet presAssocID="{CBAC37DD-A061-489C-9A83-F517C34A265C}" presName="Name9" presStyleLbl="parChTrans1D2" presStyleIdx="6" presStyleCnt="9"/>
      <dgm:spPr/>
    </dgm:pt>
    <dgm:pt modelId="{AB79A28C-5F8B-4F25-9E4D-FEEF7607F87F}" type="pres">
      <dgm:prSet presAssocID="{CBAC37DD-A061-489C-9A83-F517C34A265C}" presName="connTx" presStyleLbl="parChTrans1D2" presStyleIdx="6" presStyleCnt="9"/>
      <dgm:spPr/>
    </dgm:pt>
    <dgm:pt modelId="{9AC1397B-36FE-4067-AE9C-5C1291E5AC0A}" type="pres">
      <dgm:prSet presAssocID="{C3E5D8D3-C8A6-4331-8CF2-AA40C2E99B44}" presName="node" presStyleLbl="node1" presStyleIdx="6" presStyleCnt="9">
        <dgm:presLayoutVars>
          <dgm:bulletEnabled val="1"/>
        </dgm:presLayoutVars>
      </dgm:prSet>
      <dgm:spPr/>
    </dgm:pt>
    <dgm:pt modelId="{2B65C088-B33D-4887-936F-66BC4F05B672}" type="pres">
      <dgm:prSet presAssocID="{84B5633A-EA14-42C8-B56A-32F6D53E0408}" presName="Name9" presStyleLbl="parChTrans1D2" presStyleIdx="7" presStyleCnt="9"/>
      <dgm:spPr/>
    </dgm:pt>
    <dgm:pt modelId="{0FB344B7-354F-488B-94FB-A23740E7ABA9}" type="pres">
      <dgm:prSet presAssocID="{84B5633A-EA14-42C8-B56A-32F6D53E0408}" presName="connTx" presStyleLbl="parChTrans1D2" presStyleIdx="7" presStyleCnt="9"/>
      <dgm:spPr/>
    </dgm:pt>
    <dgm:pt modelId="{41D0D238-1748-472A-A357-BDD21AE16BE7}" type="pres">
      <dgm:prSet presAssocID="{C7E6CDF4-0B48-4FC2-983D-A2CF54BB70B1}" presName="node" presStyleLbl="node1" presStyleIdx="7" presStyleCnt="9" custScaleX="138583">
        <dgm:presLayoutVars>
          <dgm:bulletEnabled val="1"/>
        </dgm:presLayoutVars>
      </dgm:prSet>
      <dgm:spPr/>
    </dgm:pt>
    <dgm:pt modelId="{1FF74F5E-5E1C-4D40-B75C-B056EA929FA2}" type="pres">
      <dgm:prSet presAssocID="{A7024FC5-DDED-4674-ABA2-654C632333C0}" presName="Name9" presStyleLbl="parChTrans1D2" presStyleIdx="8" presStyleCnt="9"/>
      <dgm:spPr/>
    </dgm:pt>
    <dgm:pt modelId="{08959B30-A6C1-4A5E-8563-345BC252D082}" type="pres">
      <dgm:prSet presAssocID="{A7024FC5-DDED-4674-ABA2-654C632333C0}" presName="connTx" presStyleLbl="parChTrans1D2" presStyleIdx="8" presStyleCnt="9"/>
      <dgm:spPr/>
    </dgm:pt>
    <dgm:pt modelId="{B4E4A55B-E076-4DB6-AF5F-D4487D11143D}" type="pres">
      <dgm:prSet presAssocID="{E2CEC827-5605-4D8A-8DE9-E127235E82DC}" presName="node" presStyleLbl="node1" presStyleIdx="8" presStyleCnt="9">
        <dgm:presLayoutVars>
          <dgm:bulletEnabled val="1"/>
        </dgm:presLayoutVars>
      </dgm:prSet>
      <dgm:spPr/>
    </dgm:pt>
  </dgm:ptLst>
  <dgm:cxnLst>
    <dgm:cxn modelId="{1CDE9F0A-5806-468B-B54E-26E52795DBC9}" type="presOf" srcId="{84B5633A-EA14-42C8-B56A-32F6D53E0408}" destId="{0FB344B7-354F-488B-94FB-A23740E7ABA9}" srcOrd="1" destOrd="0" presId="urn:microsoft.com/office/officeart/2005/8/layout/radial1"/>
    <dgm:cxn modelId="{7439DE17-D2DF-4F7F-854C-AE4ECD8711B0}" srcId="{627039C7-86DB-4CB9-B89E-DF5732C50987}" destId="{3C724FB5-5FFD-4ADA-BB45-D3B3D7CF3EE4}" srcOrd="2" destOrd="0" parTransId="{4E891D26-C8A7-45B9-BAA3-752F766FC6A3}" sibTransId="{6250D0E1-B01F-4F3D-9231-4DD840AA4E5B}"/>
    <dgm:cxn modelId="{5AE6C11D-E23B-4DC9-ACD8-4646B177D581}" type="presOf" srcId="{1450314F-08FF-4698-BA8C-19E65B94C045}" destId="{D42A92F1-EB7C-4D8B-9AD1-592949550C64}" srcOrd="0" destOrd="0" presId="urn:microsoft.com/office/officeart/2005/8/layout/radial1"/>
    <dgm:cxn modelId="{C89F9B1F-2BF4-4484-989C-D4A9F87C8E8A}" srcId="{627039C7-86DB-4CB9-B89E-DF5732C50987}" destId="{F78DABD8-F51C-4D2F-8608-50B65B772BAF}" srcOrd="1" destOrd="0" parTransId="{B763C1E4-4613-4331-AAED-74463BCB28A5}" sibTransId="{726F9F9E-E419-4B1F-94E3-5C7B11D4E383}"/>
    <dgm:cxn modelId="{66D9A021-3762-499C-8A3E-8A119EFC7A0E}" type="presOf" srcId="{F072071C-91D0-49D6-BF8F-B687E610094F}" destId="{CCABFC6E-DB45-49DC-B668-289C54FFF565}" srcOrd="0" destOrd="0" presId="urn:microsoft.com/office/officeart/2005/8/layout/radial1"/>
    <dgm:cxn modelId="{DF13B628-5088-4DFC-9D1F-EBDC8A2435E1}" type="presOf" srcId="{EAD8A2A7-3C84-412A-B657-AA7F72558369}" destId="{CEED1BA3-F17B-494F-BE5A-482E12F3C02B}" srcOrd="0" destOrd="0" presId="urn:microsoft.com/office/officeart/2005/8/layout/radial1"/>
    <dgm:cxn modelId="{AB4DF62D-7CEA-4204-8603-AC22C7A9D3BF}" srcId="{40558D6F-DD37-458F-B9C7-672AE6DF44AF}" destId="{627039C7-86DB-4CB9-B89E-DF5732C50987}" srcOrd="0" destOrd="0" parTransId="{19AD960A-15B6-4CBC-BFFB-ED8F7589D9B4}" sibTransId="{3C53674E-7FF9-4741-8F5A-3472F7FD7F47}"/>
    <dgm:cxn modelId="{0E0D5230-9B46-4F5B-9E7F-77B9149E1BCC}" type="presOf" srcId="{CBAC37DD-A061-489C-9A83-F517C34A265C}" destId="{AB79A28C-5F8B-4F25-9E4D-FEEF7607F87F}" srcOrd="1" destOrd="0" presId="urn:microsoft.com/office/officeart/2005/8/layout/radial1"/>
    <dgm:cxn modelId="{0E25A430-FF06-485A-9060-645D5E53CC50}" srcId="{627039C7-86DB-4CB9-B89E-DF5732C50987}" destId="{42BBA4C9-2FF6-4D14-B50A-58DE7D0F43F9}" srcOrd="0" destOrd="0" parTransId="{48090F76-D3FD-4CE5-A38B-04AECC315939}" sibTransId="{75A9867A-ACB1-4F6A-BD36-C40E1B1807E4}"/>
    <dgm:cxn modelId="{5310BE37-C1EC-4E7F-90BC-827C66E98733}" type="presOf" srcId="{281F9515-441F-459D-B79D-9B8B13E77603}" destId="{0D9DBF65-301F-4B70-8E99-AF7620046C7A}" srcOrd="0" destOrd="0" presId="urn:microsoft.com/office/officeart/2005/8/layout/radial1"/>
    <dgm:cxn modelId="{D643373C-0DC4-4ECE-9A82-665D4DD17181}" type="presOf" srcId="{84B5633A-EA14-42C8-B56A-32F6D53E0408}" destId="{2B65C088-B33D-4887-936F-66BC4F05B672}" srcOrd="0" destOrd="0" presId="urn:microsoft.com/office/officeart/2005/8/layout/radial1"/>
    <dgm:cxn modelId="{A166ED3C-41AD-47EB-9FFF-BE4465FE0ED5}" type="presOf" srcId="{5B75C5B2-4E59-4D70-8534-2192DBBF47D2}" destId="{9549855B-E491-414F-BAF9-24FA17324BD6}" srcOrd="0" destOrd="0" presId="urn:microsoft.com/office/officeart/2005/8/layout/radial1"/>
    <dgm:cxn modelId="{8E753C3E-5ACA-4D00-B535-CA5A72FA7904}" type="presOf" srcId="{B763C1E4-4613-4331-AAED-74463BCB28A5}" destId="{54AF3D7D-A92C-47C6-BFFA-DCABB47B8EAA}" srcOrd="1" destOrd="0" presId="urn:microsoft.com/office/officeart/2005/8/layout/radial1"/>
    <dgm:cxn modelId="{25908B5C-FC41-434C-B343-97391D6BE5EC}" type="presOf" srcId="{627039C7-86DB-4CB9-B89E-DF5732C50987}" destId="{6BC4E5DD-B636-40E3-97EE-5EAAE4AE5279}" srcOrd="0" destOrd="0" presId="urn:microsoft.com/office/officeart/2005/8/layout/radial1"/>
    <dgm:cxn modelId="{B5AE495F-7939-401D-AEE8-4871113080EC}" type="presOf" srcId="{3C724FB5-5FFD-4ADA-BB45-D3B3D7CF3EE4}" destId="{FFF6B8A4-E8BF-4FB7-AEBB-CAB31536EB22}" srcOrd="0" destOrd="0" presId="urn:microsoft.com/office/officeart/2005/8/layout/radial1"/>
    <dgm:cxn modelId="{61511161-F66A-4B53-AB8F-377ED3FFFBFC}" srcId="{627039C7-86DB-4CB9-B89E-DF5732C50987}" destId="{C3E5D8D3-C8A6-4331-8CF2-AA40C2E99B44}" srcOrd="6" destOrd="0" parTransId="{CBAC37DD-A061-489C-9A83-F517C34A265C}" sibTransId="{6B608F59-FDC2-49A9-875B-998E088ED09B}"/>
    <dgm:cxn modelId="{1975A266-2E61-4074-9725-5692260455CC}" srcId="{627039C7-86DB-4CB9-B89E-DF5732C50987}" destId="{C7E6CDF4-0B48-4FC2-983D-A2CF54BB70B1}" srcOrd="7" destOrd="0" parTransId="{84B5633A-EA14-42C8-B56A-32F6D53E0408}" sibTransId="{4BE61376-AFDF-4B6D-8927-BB28008CB40D}"/>
    <dgm:cxn modelId="{341C2F6B-2FBA-40ED-AC1F-D94920F5A399}" srcId="{627039C7-86DB-4CB9-B89E-DF5732C50987}" destId="{EAD8A2A7-3C84-412A-B657-AA7F72558369}" srcOrd="5" destOrd="0" parTransId="{5B75C5B2-4E59-4D70-8534-2192DBBF47D2}" sibTransId="{344E81AD-F469-4F08-98BF-E0D691D3BC76}"/>
    <dgm:cxn modelId="{82D3D46C-F637-465E-8AF3-1ACAC0A5CA0B}" type="presOf" srcId="{C7E6CDF4-0B48-4FC2-983D-A2CF54BB70B1}" destId="{41D0D238-1748-472A-A357-BDD21AE16BE7}" srcOrd="0" destOrd="0" presId="urn:microsoft.com/office/officeart/2005/8/layout/radial1"/>
    <dgm:cxn modelId="{A4E7A54D-6AC7-4A48-943A-B1288DDA1BDC}" type="presOf" srcId="{1450314F-08FF-4698-BA8C-19E65B94C045}" destId="{5E05DF1A-3967-4C24-8C9C-3FCE2EC07A50}" srcOrd="1" destOrd="0" presId="urn:microsoft.com/office/officeart/2005/8/layout/radial1"/>
    <dgm:cxn modelId="{C5A0C256-1E89-486A-9901-640678442640}" type="presOf" srcId="{48090F76-D3FD-4CE5-A38B-04AECC315939}" destId="{07C7C318-F572-4A97-808D-1D2F95AEB543}" srcOrd="1" destOrd="0" presId="urn:microsoft.com/office/officeart/2005/8/layout/radial1"/>
    <dgm:cxn modelId="{06DD3679-AF83-46D0-81DA-02B1E3564677}" type="presOf" srcId="{B763C1E4-4613-4331-AAED-74463BCB28A5}" destId="{FA717A97-4D2C-4788-BC5A-D774822D58D9}" srcOrd="0" destOrd="0" presId="urn:microsoft.com/office/officeart/2005/8/layout/radial1"/>
    <dgm:cxn modelId="{5F7D787C-298D-48D8-B97B-127FE979723F}" type="presOf" srcId="{40558D6F-DD37-458F-B9C7-672AE6DF44AF}" destId="{3A0995DF-66CE-4A31-8194-D248FD3A4339}" srcOrd="0" destOrd="0" presId="urn:microsoft.com/office/officeart/2005/8/layout/radial1"/>
    <dgm:cxn modelId="{B13B767D-CB97-4131-89C5-434449B74DBC}" type="presOf" srcId="{FE8E97BB-4B11-4FD3-9522-A6EF3A25FD7B}" destId="{9EB5009E-78C6-4B39-A51A-23CAF0DA9B76}" srcOrd="0" destOrd="0" presId="urn:microsoft.com/office/officeart/2005/8/layout/radial1"/>
    <dgm:cxn modelId="{FD4C2C7E-933E-4DCE-9BBF-BAAC0410B330}" type="presOf" srcId="{4E891D26-C8A7-45B9-BAA3-752F766FC6A3}" destId="{8054A2B7-3CE5-450C-870B-478910CFA77C}" srcOrd="0" destOrd="0" presId="urn:microsoft.com/office/officeart/2005/8/layout/radial1"/>
    <dgm:cxn modelId="{02A9357E-B6B5-45BD-81E3-1755E4C1DCF9}" type="presOf" srcId="{42BBA4C9-2FF6-4D14-B50A-58DE7D0F43F9}" destId="{81D9FE69-8B01-42F3-895B-2B3F1BC35388}" srcOrd="0" destOrd="0" presId="urn:microsoft.com/office/officeart/2005/8/layout/radial1"/>
    <dgm:cxn modelId="{121B6C84-2E9A-4D01-BF9B-97D940C8CE61}" type="presOf" srcId="{5B75C5B2-4E59-4D70-8534-2192DBBF47D2}" destId="{ACAA9C35-E7D3-4C1B-8210-6D47F4AFDA3F}" srcOrd="1" destOrd="0" presId="urn:microsoft.com/office/officeart/2005/8/layout/radial1"/>
    <dgm:cxn modelId="{BE223E87-1817-4423-83A4-E85E20D593C8}" type="presOf" srcId="{281F9515-441F-459D-B79D-9B8B13E77603}" destId="{EBFB7DBF-2530-4C07-BA2E-EC0552DDBE92}" srcOrd="1" destOrd="0" presId="urn:microsoft.com/office/officeart/2005/8/layout/radial1"/>
    <dgm:cxn modelId="{14FEE088-CB69-44F4-B306-1B0CA7EEAEFA}" type="presOf" srcId="{A7024FC5-DDED-4674-ABA2-654C632333C0}" destId="{08959B30-A6C1-4A5E-8563-345BC252D082}" srcOrd="1" destOrd="0" presId="urn:microsoft.com/office/officeart/2005/8/layout/radial1"/>
    <dgm:cxn modelId="{E7C19C8B-2B0A-47F2-B9E1-CCE6B5B5EE86}" type="presOf" srcId="{C3E5D8D3-C8A6-4331-8CF2-AA40C2E99B44}" destId="{9AC1397B-36FE-4067-AE9C-5C1291E5AC0A}" srcOrd="0" destOrd="0" presId="urn:microsoft.com/office/officeart/2005/8/layout/radial1"/>
    <dgm:cxn modelId="{A6286690-073A-4D8E-BC08-B871F50B8C27}" srcId="{627039C7-86DB-4CB9-B89E-DF5732C50987}" destId="{FE8E97BB-4B11-4FD3-9522-A6EF3A25FD7B}" srcOrd="3" destOrd="0" parTransId="{1450314F-08FF-4698-BA8C-19E65B94C045}" sibTransId="{75666FCE-F896-423C-A642-5A5A7865DFEA}"/>
    <dgm:cxn modelId="{EC9FC0C1-830E-4844-A44B-6A79100C2198}" srcId="{627039C7-86DB-4CB9-B89E-DF5732C50987}" destId="{E2CEC827-5605-4D8A-8DE9-E127235E82DC}" srcOrd="8" destOrd="0" parTransId="{A7024FC5-DDED-4674-ABA2-654C632333C0}" sibTransId="{C014542F-779A-442E-9A7A-1902E7C6017A}"/>
    <dgm:cxn modelId="{7ACAB4C3-C16A-43BF-A474-7C5F64F41042}" srcId="{627039C7-86DB-4CB9-B89E-DF5732C50987}" destId="{F072071C-91D0-49D6-BF8F-B687E610094F}" srcOrd="4" destOrd="0" parTransId="{281F9515-441F-459D-B79D-9B8B13E77603}" sibTransId="{9D2B6ECE-D6D8-490A-8E2D-76AC77F8D89B}"/>
    <dgm:cxn modelId="{05F863CA-C97A-4576-A0DE-01AD9F525F2A}" type="presOf" srcId="{E2CEC827-5605-4D8A-8DE9-E127235E82DC}" destId="{B4E4A55B-E076-4DB6-AF5F-D4487D11143D}" srcOrd="0" destOrd="0" presId="urn:microsoft.com/office/officeart/2005/8/layout/radial1"/>
    <dgm:cxn modelId="{DD6E6DCD-E72B-4C87-B881-267BB8F78FCF}" type="presOf" srcId="{4E891D26-C8A7-45B9-BAA3-752F766FC6A3}" destId="{1E8D6F64-2F89-49D5-A376-94876070F86B}" srcOrd="1" destOrd="0" presId="urn:microsoft.com/office/officeart/2005/8/layout/radial1"/>
    <dgm:cxn modelId="{5C06CDEF-BF9D-4DD2-AC70-9599368860CE}" type="presOf" srcId="{A7024FC5-DDED-4674-ABA2-654C632333C0}" destId="{1FF74F5E-5E1C-4D40-B75C-B056EA929FA2}" srcOrd="0" destOrd="0" presId="urn:microsoft.com/office/officeart/2005/8/layout/radial1"/>
    <dgm:cxn modelId="{C31B30F0-C9B2-4355-A338-65DDFC4585AB}" type="presOf" srcId="{CBAC37DD-A061-489C-9A83-F517C34A265C}" destId="{B4FF8FE3-D5D1-40BB-AC91-7A908A96A000}" srcOrd="0" destOrd="0" presId="urn:microsoft.com/office/officeart/2005/8/layout/radial1"/>
    <dgm:cxn modelId="{B0588CF0-7829-4BBC-9F7E-CF2CC7138E5A}" type="presOf" srcId="{48090F76-D3FD-4CE5-A38B-04AECC315939}" destId="{1F4C1AC6-3C87-426F-AF49-68A54CCDA78C}" srcOrd="0" destOrd="0" presId="urn:microsoft.com/office/officeart/2005/8/layout/radial1"/>
    <dgm:cxn modelId="{B62E7CF1-516B-4BAC-923D-24EF9F38D0A7}" type="presOf" srcId="{F78DABD8-F51C-4D2F-8608-50B65B772BAF}" destId="{2E55BDC4-7704-41EC-8A4C-019D012E1EC2}" srcOrd="0" destOrd="0" presId="urn:microsoft.com/office/officeart/2005/8/layout/radial1"/>
    <dgm:cxn modelId="{DE385262-082F-4C7B-B5C7-7A4F464C868B}" type="presParOf" srcId="{3A0995DF-66CE-4A31-8194-D248FD3A4339}" destId="{6BC4E5DD-B636-40E3-97EE-5EAAE4AE5279}" srcOrd="0" destOrd="0" presId="urn:microsoft.com/office/officeart/2005/8/layout/radial1"/>
    <dgm:cxn modelId="{93D95A26-C6F8-45D1-AE37-CAC5077CE2E1}" type="presParOf" srcId="{3A0995DF-66CE-4A31-8194-D248FD3A4339}" destId="{1F4C1AC6-3C87-426F-AF49-68A54CCDA78C}" srcOrd="1" destOrd="0" presId="urn:microsoft.com/office/officeart/2005/8/layout/radial1"/>
    <dgm:cxn modelId="{C91C27CF-C2CA-4042-9391-8214197C2BD3}" type="presParOf" srcId="{1F4C1AC6-3C87-426F-AF49-68A54CCDA78C}" destId="{07C7C318-F572-4A97-808D-1D2F95AEB543}" srcOrd="0" destOrd="0" presId="urn:microsoft.com/office/officeart/2005/8/layout/radial1"/>
    <dgm:cxn modelId="{B97094E9-B96F-495F-B58B-1B7895E03E9F}" type="presParOf" srcId="{3A0995DF-66CE-4A31-8194-D248FD3A4339}" destId="{81D9FE69-8B01-42F3-895B-2B3F1BC35388}" srcOrd="2" destOrd="0" presId="urn:microsoft.com/office/officeart/2005/8/layout/radial1"/>
    <dgm:cxn modelId="{7F144861-406A-4E04-A7D1-36E53B46C6D9}" type="presParOf" srcId="{3A0995DF-66CE-4A31-8194-D248FD3A4339}" destId="{FA717A97-4D2C-4788-BC5A-D774822D58D9}" srcOrd="3" destOrd="0" presId="urn:microsoft.com/office/officeart/2005/8/layout/radial1"/>
    <dgm:cxn modelId="{926314A9-AEE9-41AF-8677-F9884F175D57}" type="presParOf" srcId="{FA717A97-4D2C-4788-BC5A-D774822D58D9}" destId="{54AF3D7D-A92C-47C6-BFFA-DCABB47B8EAA}" srcOrd="0" destOrd="0" presId="urn:microsoft.com/office/officeart/2005/8/layout/radial1"/>
    <dgm:cxn modelId="{82285DF5-883B-4049-A924-BD4A800DE35E}" type="presParOf" srcId="{3A0995DF-66CE-4A31-8194-D248FD3A4339}" destId="{2E55BDC4-7704-41EC-8A4C-019D012E1EC2}" srcOrd="4" destOrd="0" presId="urn:microsoft.com/office/officeart/2005/8/layout/radial1"/>
    <dgm:cxn modelId="{6FE32950-AF9D-4C88-8A78-04D9E22AE870}" type="presParOf" srcId="{3A0995DF-66CE-4A31-8194-D248FD3A4339}" destId="{8054A2B7-3CE5-450C-870B-478910CFA77C}" srcOrd="5" destOrd="0" presId="urn:microsoft.com/office/officeart/2005/8/layout/radial1"/>
    <dgm:cxn modelId="{26962973-0D01-4C94-A0D8-F73B8905AD2F}" type="presParOf" srcId="{8054A2B7-3CE5-450C-870B-478910CFA77C}" destId="{1E8D6F64-2F89-49D5-A376-94876070F86B}" srcOrd="0" destOrd="0" presId="urn:microsoft.com/office/officeart/2005/8/layout/radial1"/>
    <dgm:cxn modelId="{C5D0D9CC-EB57-4B6E-9060-5E6424AB4954}" type="presParOf" srcId="{3A0995DF-66CE-4A31-8194-D248FD3A4339}" destId="{FFF6B8A4-E8BF-4FB7-AEBB-CAB31536EB22}" srcOrd="6" destOrd="0" presId="urn:microsoft.com/office/officeart/2005/8/layout/radial1"/>
    <dgm:cxn modelId="{AE38B2D0-4E54-4742-8A68-F3C9B812E602}" type="presParOf" srcId="{3A0995DF-66CE-4A31-8194-D248FD3A4339}" destId="{D42A92F1-EB7C-4D8B-9AD1-592949550C64}" srcOrd="7" destOrd="0" presId="urn:microsoft.com/office/officeart/2005/8/layout/radial1"/>
    <dgm:cxn modelId="{54912739-2F44-47E9-924E-1DB59A1F75DA}" type="presParOf" srcId="{D42A92F1-EB7C-4D8B-9AD1-592949550C64}" destId="{5E05DF1A-3967-4C24-8C9C-3FCE2EC07A50}" srcOrd="0" destOrd="0" presId="urn:microsoft.com/office/officeart/2005/8/layout/radial1"/>
    <dgm:cxn modelId="{F45F0CF5-1AC1-4A9E-9325-96B0AA15EA09}" type="presParOf" srcId="{3A0995DF-66CE-4A31-8194-D248FD3A4339}" destId="{9EB5009E-78C6-4B39-A51A-23CAF0DA9B76}" srcOrd="8" destOrd="0" presId="urn:microsoft.com/office/officeart/2005/8/layout/radial1"/>
    <dgm:cxn modelId="{C742EEB2-0EF0-4F04-B3B2-90DF88A213ED}" type="presParOf" srcId="{3A0995DF-66CE-4A31-8194-D248FD3A4339}" destId="{0D9DBF65-301F-4B70-8E99-AF7620046C7A}" srcOrd="9" destOrd="0" presId="urn:microsoft.com/office/officeart/2005/8/layout/radial1"/>
    <dgm:cxn modelId="{813A5534-8AEE-43DF-97FE-EC444A0EFAC7}" type="presParOf" srcId="{0D9DBF65-301F-4B70-8E99-AF7620046C7A}" destId="{EBFB7DBF-2530-4C07-BA2E-EC0552DDBE92}" srcOrd="0" destOrd="0" presId="urn:microsoft.com/office/officeart/2005/8/layout/radial1"/>
    <dgm:cxn modelId="{E436419B-EDAE-4E7F-A9F0-D37C67C33456}" type="presParOf" srcId="{3A0995DF-66CE-4A31-8194-D248FD3A4339}" destId="{CCABFC6E-DB45-49DC-B668-289C54FFF565}" srcOrd="10" destOrd="0" presId="urn:microsoft.com/office/officeart/2005/8/layout/radial1"/>
    <dgm:cxn modelId="{1D61F1CC-B3B0-4756-B004-D4C123CA4DB2}" type="presParOf" srcId="{3A0995DF-66CE-4A31-8194-D248FD3A4339}" destId="{9549855B-E491-414F-BAF9-24FA17324BD6}" srcOrd="11" destOrd="0" presId="urn:microsoft.com/office/officeart/2005/8/layout/radial1"/>
    <dgm:cxn modelId="{5CC08649-C40D-4004-A43D-F6E273473D5F}" type="presParOf" srcId="{9549855B-E491-414F-BAF9-24FA17324BD6}" destId="{ACAA9C35-E7D3-4C1B-8210-6D47F4AFDA3F}" srcOrd="0" destOrd="0" presId="urn:microsoft.com/office/officeart/2005/8/layout/radial1"/>
    <dgm:cxn modelId="{3CE68462-BA7D-4A8D-AEEF-69364305EF7D}" type="presParOf" srcId="{3A0995DF-66CE-4A31-8194-D248FD3A4339}" destId="{CEED1BA3-F17B-494F-BE5A-482E12F3C02B}" srcOrd="12" destOrd="0" presId="urn:microsoft.com/office/officeart/2005/8/layout/radial1"/>
    <dgm:cxn modelId="{67DD212E-540F-420C-B280-417AB3EF94EF}" type="presParOf" srcId="{3A0995DF-66CE-4A31-8194-D248FD3A4339}" destId="{B4FF8FE3-D5D1-40BB-AC91-7A908A96A000}" srcOrd="13" destOrd="0" presId="urn:microsoft.com/office/officeart/2005/8/layout/radial1"/>
    <dgm:cxn modelId="{348E0FFB-53C3-4A7A-B2BB-ABF6AB37E941}" type="presParOf" srcId="{B4FF8FE3-D5D1-40BB-AC91-7A908A96A000}" destId="{AB79A28C-5F8B-4F25-9E4D-FEEF7607F87F}" srcOrd="0" destOrd="0" presId="urn:microsoft.com/office/officeart/2005/8/layout/radial1"/>
    <dgm:cxn modelId="{0A5CC62B-67FD-4F1C-85F1-87BC58E677C2}" type="presParOf" srcId="{3A0995DF-66CE-4A31-8194-D248FD3A4339}" destId="{9AC1397B-36FE-4067-AE9C-5C1291E5AC0A}" srcOrd="14" destOrd="0" presId="urn:microsoft.com/office/officeart/2005/8/layout/radial1"/>
    <dgm:cxn modelId="{3446550F-AB93-4AA1-9646-759D21EA2186}" type="presParOf" srcId="{3A0995DF-66CE-4A31-8194-D248FD3A4339}" destId="{2B65C088-B33D-4887-936F-66BC4F05B672}" srcOrd="15" destOrd="0" presId="urn:microsoft.com/office/officeart/2005/8/layout/radial1"/>
    <dgm:cxn modelId="{1FFF2C89-4265-417D-9DC7-65FC79B712B8}" type="presParOf" srcId="{2B65C088-B33D-4887-936F-66BC4F05B672}" destId="{0FB344B7-354F-488B-94FB-A23740E7ABA9}" srcOrd="0" destOrd="0" presId="urn:microsoft.com/office/officeart/2005/8/layout/radial1"/>
    <dgm:cxn modelId="{EBF0691E-EAB9-4D42-A714-368ADAF56CA8}" type="presParOf" srcId="{3A0995DF-66CE-4A31-8194-D248FD3A4339}" destId="{41D0D238-1748-472A-A357-BDD21AE16BE7}" srcOrd="16" destOrd="0" presId="urn:microsoft.com/office/officeart/2005/8/layout/radial1"/>
    <dgm:cxn modelId="{EC42A558-07BC-48CF-85C3-D155F0B637CB}" type="presParOf" srcId="{3A0995DF-66CE-4A31-8194-D248FD3A4339}" destId="{1FF74F5E-5E1C-4D40-B75C-B056EA929FA2}" srcOrd="17" destOrd="0" presId="urn:microsoft.com/office/officeart/2005/8/layout/radial1"/>
    <dgm:cxn modelId="{FAC9569A-C1AE-4208-B3D1-66F480D7E2F8}" type="presParOf" srcId="{1FF74F5E-5E1C-4D40-B75C-B056EA929FA2}" destId="{08959B30-A6C1-4A5E-8563-345BC252D082}" srcOrd="0" destOrd="0" presId="urn:microsoft.com/office/officeart/2005/8/layout/radial1"/>
    <dgm:cxn modelId="{DD1C24D5-3E4F-4DC2-8E60-BDE37341CD76}" type="presParOf" srcId="{3A0995DF-66CE-4A31-8194-D248FD3A4339}" destId="{B4E4A55B-E076-4DB6-AF5F-D4487D11143D}"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4E5DD-B636-40E3-97EE-5EAAE4AE5279}">
      <dsp:nvSpPr>
        <dsp:cNvPr id="0" name=""/>
        <dsp:cNvSpPr/>
      </dsp:nvSpPr>
      <dsp:spPr>
        <a:xfrm>
          <a:off x="2520223" y="2419165"/>
          <a:ext cx="3315976" cy="711866"/>
        </a:xfrm>
        <a:prstGeom prst="ellipse">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kern="1200" dirty="0"/>
            <a:t>Ziekenhuisarts</a:t>
          </a:r>
        </a:p>
        <a:p>
          <a:pPr marL="0" lvl="0" indent="0" algn="ctr" defTabSz="889000">
            <a:lnSpc>
              <a:spcPct val="90000"/>
            </a:lnSpc>
            <a:spcBef>
              <a:spcPct val="0"/>
            </a:spcBef>
            <a:spcAft>
              <a:spcPct val="35000"/>
            </a:spcAft>
            <a:buNone/>
          </a:pPr>
          <a:r>
            <a:rPr lang="nl-NL" sz="2000" kern="1200" dirty="0"/>
            <a:t> + Patiënt</a:t>
          </a:r>
        </a:p>
      </dsp:txBody>
      <dsp:txXfrm>
        <a:off x="3005836" y="2523415"/>
        <a:ext cx="2344750" cy="503366"/>
      </dsp:txXfrm>
    </dsp:sp>
    <dsp:sp modelId="{1F4C1AC6-3C87-426F-AF49-68A54CCDA78C}">
      <dsp:nvSpPr>
        <dsp:cNvPr id="0" name=""/>
        <dsp:cNvSpPr/>
      </dsp:nvSpPr>
      <dsp:spPr>
        <a:xfrm rot="16200000">
          <a:off x="3552126" y="1780522"/>
          <a:ext cx="1252170" cy="25114"/>
        </a:xfrm>
        <a:custGeom>
          <a:avLst/>
          <a:gdLst/>
          <a:ahLst/>
          <a:cxnLst/>
          <a:rect l="0" t="0" r="0" b="0"/>
          <a:pathLst>
            <a:path>
              <a:moveTo>
                <a:pt x="0" y="12557"/>
              </a:moveTo>
              <a:lnTo>
                <a:pt x="1252170" y="1255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146907" y="1761775"/>
        <a:ext cx="62608" cy="62608"/>
      </dsp:txXfrm>
    </dsp:sp>
    <dsp:sp modelId="{81D9FE69-8B01-42F3-895B-2B3F1BC35388}">
      <dsp:nvSpPr>
        <dsp:cNvPr id="0" name=""/>
        <dsp:cNvSpPr/>
      </dsp:nvSpPr>
      <dsp:spPr>
        <a:xfrm>
          <a:off x="2760143" y="21188"/>
          <a:ext cx="2836135" cy="1145806"/>
        </a:xfrm>
        <a:prstGeom prst="ellipse">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a:t>Behandelteam</a:t>
          </a:r>
          <a:r>
            <a:rPr lang="nl-NL" sz="1100" kern="1200" dirty="0"/>
            <a:t>(overleg)</a:t>
          </a:r>
        </a:p>
      </dsp:txBody>
      <dsp:txXfrm>
        <a:off x="3175485" y="188987"/>
        <a:ext cx="2005451" cy="810208"/>
      </dsp:txXfrm>
    </dsp:sp>
    <dsp:sp modelId="{FA717A97-4D2C-4788-BC5A-D774822D58D9}">
      <dsp:nvSpPr>
        <dsp:cNvPr id="0" name=""/>
        <dsp:cNvSpPr/>
      </dsp:nvSpPr>
      <dsp:spPr>
        <a:xfrm rot="18600000">
          <a:off x="4287000" y="2015204"/>
          <a:ext cx="1036601" cy="25114"/>
        </a:xfrm>
        <a:custGeom>
          <a:avLst/>
          <a:gdLst/>
          <a:ahLst/>
          <a:cxnLst/>
          <a:rect l="0" t="0" r="0" b="0"/>
          <a:pathLst>
            <a:path>
              <a:moveTo>
                <a:pt x="0" y="12557"/>
              </a:moveTo>
              <a:lnTo>
                <a:pt x="1036601" y="1255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779386" y="2001847"/>
        <a:ext cx="51830" cy="51830"/>
      </dsp:txXfrm>
    </dsp:sp>
    <dsp:sp modelId="{2E55BDC4-7704-41EC-8A4C-019D012E1EC2}">
      <dsp:nvSpPr>
        <dsp:cNvPr id="0" name=""/>
        <dsp:cNvSpPr/>
      </dsp:nvSpPr>
      <dsp:spPr>
        <a:xfrm>
          <a:off x="4461330" y="531446"/>
          <a:ext cx="2237611" cy="1145806"/>
        </a:xfrm>
        <a:prstGeom prst="ellipse">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a:t>Multidisciplinair overleg</a:t>
          </a:r>
        </a:p>
      </dsp:txBody>
      <dsp:txXfrm>
        <a:off x="4789021" y="699245"/>
        <a:ext cx="1582229" cy="810208"/>
      </dsp:txXfrm>
    </dsp:sp>
    <dsp:sp modelId="{8054A2B7-3CE5-450C-870B-478910CFA77C}">
      <dsp:nvSpPr>
        <dsp:cNvPr id="0" name=""/>
        <dsp:cNvSpPr/>
      </dsp:nvSpPr>
      <dsp:spPr>
        <a:xfrm rot="21000000">
          <a:off x="5457095" y="2509962"/>
          <a:ext cx="307122" cy="25114"/>
        </a:xfrm>
        <a:custGeom>
          <a:avLst/>
          <a:gdLst/>
          <a:ahLst/>
          <a:cxnLst/>
          <a:rect l="0" t="0" r="0" b="0"/>
          <a:pathLst>
            <a:path>
              <a:moveTo>
                <a:pt x="0" y="12557"/>
              </a:moveTo>
              <a:lnTo>
                <a:pt x="307122" y="1255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5602978" y="2514842"/>
        <a:ext cx="15356" cy="15356"/>
      </dsp:txXfrm>
    </dsp:sp>
    <dsp:sp modelId="{FFF6B8A4-E8BF-4FB7-AEBB-CAB31536EB22}">
      <dsp:nvSpPr>
        <dsp:cNvPr id="0" name=""/>
        <dsp:cNvSpPr/>
      </dsp:nvSpPr>
      <dsp:spPr>
        <a:xfrm>
          <a:off x="5753181" y="1823467"/>
          <a:ext cx="1145806" cy="1145806"/>
        </a:xfrm>
        <a:prstGeom prst="ellipse">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a:t>paramedici</a:t>
          </a:r>
          <a:endParaRPr lang="nl-NL" sz="1200" kern="1200" dirty="0"/>
        </a:p>
      </dsp:txBody>
      <dsp:txXfrm>
        <a:off x="5920980" y="1991266"/>
        <a:ext cx="810208" cy="810208"/>
      </dsp:txXfrm>
    </dsp:sp>
    <dsp:sp modelId="{D42A92F1-EB7C-4D8B-9AD1-592949550C64}">
      <dsp:nvSpPr>
        <dsp:cNvPr id="0" name=""/>
        <dsp:cNvSpPr/>
      </dsp:nvSpPr>
      <dsp:spPr>
        <a:xfrm rot="1800000">
          <a:off x="4706486" y="3281143"/>
          <a:ext cx="739941" cy="25114"/>
        </a:xfrm>
        <a:custGeom>
          <a:avLst/>
          <a:gdLst/>
          <a:ahLst/>
          <a:cxnLst/>
          <a:rect l="0" t="0" r="0" b="0"/>
          <a:pathLst>
            <a:path>
              <a:moveTo>
                <a:pt x="0" y="12557"/>
              </a:moveTo>
              <a:lnTo>
                <a:pt x="739941" y="1255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5057958" y="3275202"/>
        <a:ext cx="36997" cy="36997"/>
      </dsp:txXfrm>
    </dsp:sp>
    <dsp:sp modelId="{9EB5009E-78C6-4B39-A51A-23CAF0DA9B76}">
      <dsp:nvSpPr>
        <dsp:cNvPr id="0" name=""/>
        <dsp:cNvSpPr/>
      </dsp:nvSpPr>
      <dsp:spPr>
        <a:xfrm>
          <a:off x="5158314" y="3292699"/>
          <a:ext cx="1817409" cy="1145806"/>
        </a:xfrm>
        <a:prstGeom prst="ellipse">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a:t>Verpleegkundigen</a:t>
          </a:r>
        </a:p>
      </dsp:txBody>
      <dsp:txXfrm>
        <a:off x="5424467" y="3460498"/>
        <a:ext cx="1285103" cy="810208"/>
      </dsp:txXfrm>
    </dsp:sp>
    <dsp:sp modelId="{0D9DBF65-301F-4B70-8E99-AF7620046C7A}">
      <dsp:nvSpPr>
        <dsp:cNvPr id="0" name=""/>
        <dsp:cNvSpPr/>
      </dsp:nvSpPr>
      <dsp:spPr>
        <a:xfrm rot="4200000">
          <a:off x="3902551" y="3695529"/>
          <a:ext cx="1230478" cy="25114"/>
        </a:xfrm>
        <a:custGeom>
          <a:avLst/>
          <a:gdLst/>
          <a:ahLst/>
          <a:cxnLst/>
          <a:rect l="0" t="0" r="0" b="0"/>
          <a:pathLst>
            <a:path>
              <a:moveTo>
                <a:pt x="0" y="12557"/>
              </a:moveTo>
              <a:lnTo>
                <a:pt x="1230478" y="1255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487029" y="3677324"/>
        <a:ext cx="61523" cy="61523"/>
      </dsp:txXfrm>
    </dsp:sp>
    <dsp:sp modelId="{CCABFC6E-DB45-49DC-B668-289C54FFF565}">
      <dsp:nvSpPr>
        <dsp:cNvPr id="0" name=""/>
        <dsp:cNvSpPr/>
      </dsp:nvSpPr>
      <dsp:spPr>
        <a:xfrm>
          <a:off x="4351256" y="4251672"/>
          <a:ext cx="1145806" cy="1145806"/>
        </a:xfrm>
        <a:prstGeom prst="ellipse">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b="0" kern="1200" dirty="0"/>
            <a:t>Familie</a:t>
          </a:r>
        </a:p>
      </dsp:txBody>
      <dsp:txXfrm>
        <a:off x="4519055" y="4419471"/>
        <a:ext cx="810208" cy="810208"/>
      </dsp:txXfrm>
    </dsp:sp>
    <dsp:sp modelId="{9549855B-E491-414F-BAF9-24FA17324BD6}">
      <dsp:nvSpPr>
        <dsp:cNvPr id="0" name=""/>
        <dsp:cNvSpPr/>
      </dsp:nvSpPr>
      <dsp:spPr>
        <a:xfrm rot="6600000">
          <a:off x="3236702" y="3686209"/>
          <a:ext cx="1210642" cy="25114"/>
        </a:xfrm>
        <a:custGeom>
          <a:avLst/>
          <a:gdLst/>
          <a:ahLst/>
          <a:cxnLst/>
          <a:rect l="0" t="0" r="0" b="0"/>
          <a:pathLst>
            <a:path>
              <a:moveTo>
                <a:pt x="0" y="12557"/>
              </a:moveTo>
              <a:lnTo>
                <a:pt x="1210642" y="1255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3811757" y="3668500"/>
        <a:ext cx="60532" cy="60532"/>
      </dsp:txXfrm>
    </dsp:sp>
    <dsp:sp modelId="{CEED1BA3-F17B-494F-BE5A-482E12F3C02B}">
      <dsp:nvSpPr>
        <dsp:cNvPr id="0" name=""/>
        <dsp:cNvSpPr/>
      </dsp:nvSpPr>
      <dsp:spPr>
        <a:xfrm>
          <a:off x="2566027" y="4251672"/>
          <a:ext cx="1732471" cy="1145806"/>
        </a:xfrm>
        <a:prstGeom prst="ellipse">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b="0" kern="1200" dirty="0"/>
            <a:t>Nazorg/</a:t>
          </a:r>
        </a:p>
        <a:p>
          <a:pPr marL="0" lvl="0" indent="0" algn="ctr" defTabSz="533400">
            <a:lnSpc>
              <a:spcPct val="90000"/>
            </a:lnSpc>
            <a:spcBef>
              <a:spcPct val="0"/>
            </a:spcBef>
            <a:spcAft>
              <a:spcPct val="35000"/>
            </a:spcAft>
            <a:buNone/>
          </a:pPr>
          <a:r>
            <a:rPr lang="nl-NL" sz="1200" b="0" kern="1200" dirty="0"/>
            <a:t>transferbureau</a:t>
          </a:r>
        </a:p>
      </dsp:txBody>
      <dsp:txXfrm>
        <a:off x="2819742" y="4419471"/>
        <a:ext cx="1225041" cy="810208"/>
      </dsp:txXfrm>
    </dsp:sp>
    <dsp:sp modelId="{B4FF8FE3-D5D1-40BB-AC91-7A908A96A000}">
      <dsp:nvSpPr>
        <dsp:cNvPr id="0" name=""/>
        <dsp:cNvSpPr/>
      </dsp:nvSpPr>
      <dsp:spPr>
        <a:xfrm rot="9000000">
          <a:off x="2722526" y="3331376"/>
          <a:ext cx="940870" cy="25114"/>
        </a:xfrm>
        <a:custGeom>
          <a:avLst/>
          <a:gdLst/>
          <a:ahLst/>
          <a:cxnLst/>
          <a:rect l="0" t="0" r="0" b="0"/>
          <a:pathLst>
            <a:path>
              <a:moveTo>
                <a:pt x="0" y="12557"/>
              </a:moveTo>
              <a:lnTo>
                <a:pt x="940870" y="1255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3169439" y="3320411"/>
        <a:ext cx="47043" cy="47043"/>
      </dsp:txXfrm>
    </dsp:sp>
    <dsp:sp modelId="{9AC1397B-36FE-4067-AE9C-5C1291E5AC0A}">
      <dsp:nvSpPr>
        <dsp:cNvPr id="0" name=""/>
        <dsp:cNvSpPr/>
      </dsp:nvSpPr>
      <dsp:spPr>
        <a:xfrm>
          <a:off x="1716500" y="3292699"/>
          <a:ext cx="1145806" cy="1145806"/>
        </a:xfrm>
        <a:prstGeom prst="ellipse">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err="1"/>
            <a:t>Eerstelijn</a:t>
          </a:r>
          <a:r>
            <a:rPr lang="nl-NL" sz="1200" kern="1200" dirty="0"/>
            <a:t>/</a:t>
          </a:r>
        </a:p>
        <a:p>
          <a:pPr marL="0" lvl="0" indent="0" algn="ctr" defTabSz="533400">
            <a:lnSpc>
              <a:spcPct val="90000"/>
            </a:lnSpc>
            <a:spcBef>
              <a:spcPct val="0"/>
            </a:spcBef>
            <a:spcAft>
              <a:spcPct val="35000"/>
            </a:spcAft>
            <a:buNone/>
          </a:pPr>
          <a:r>
            <a:rPr lang="nl-NL" sz="1200" kern="1200" dirty="0" err="1"/>
            <a:t>Derdelijn</a:t>
          </a:r>
          <a:endParaRPr lang="nl-NL" sz="1200" kern="1200" dirty="0"/>
        </a:p>
      </dsp:txBody>
      <dsp:txXfrm>
        <a:off x="1884299" y="3460498"/>
        <a:ext cx="810208" cy="810208"/>
      </dsp:txXfrm>
    </dsp:sp>
    <dsp:sp modelId="{2B65C088-B33D-4887-936F-66BC4F05B672}">
      <dsp:nvSpPr>
        <dsp:cNvPr id="0" name=""/>
        <dsp:cNvSpPr/>
      </dsp:nvSpPr>
      <dsp:spPr>
        <a:xfrm rot="11400000">
          <a:off x="2800856" y="2528217"/>
          <a:ext cx="96874" cy="25114"/>
        </a:xfrm>
        <a:custGeom>
          <a:avLst/>
          <a:gdLst/>
          <a:ahLst/>
          <a:cxnLst/>
          <a:rect l="0" t="0" r="0" b="0"/>
          <a:pathLst>
            <a:path>
              <a:moveTo>
                <a:pt x="0" y="12557"/>
              </a:moveTo>
              <a:lnTo>
                <a:pt x="96874" y="1255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2846871" y="2538353"/>
        <a:ext cx="4843" cy="4843"/>
      </dsp:txXfrm>
    </dsp:sp>
    <dsp:sp modelId="{41D0D238-1748-472A-A357-BDD21AE16BE7}">
      <dsp:nvSpPr>
        <dsp:cNvPr id="0" name=""/>
        <dsp:cNvSpPr/>
      </dsp:nvSpPr>
      <dsp:spPr>
        <a:xfrm>
          <a:off x="1236391" y="1823467"/>
          <a:ext cx="1587893" cy="1145806"/>
        </a:xfrm>
        <a:prstGeom prst="ellipse">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a:t>Beeldvorming</a:t>
          </a:r>
        </a:p>
      </dsp:txBody>
      <dsp:txXfrm>
        <a:off x="1468933" y="1991266"/>
        <a:ext cx="1122809" cy="810208"/>
      </dsp:txXfrm>
    </dsp:sp>
    <dsp:sp modelId="{1FF74F5E-5E1C-4D40-B75C-B056EA929FA2}">
      <dsp:nvSpPr>
        <dsp:cNvPr id="0" name=""/>
        <dsp:cNvSpPr/>
      </dsp:nvSpPr>
      <dsp:spPr>
        <a:xfrm rot="13800000">
          <a:off x="2938997" y="1971454"/>
          <a:ext cx="1150826" cy="25114"/>
        </a:xfrm>
        <a:custGeom>
          <a:avLst/>
          <a:gdLst/>
          <a:ahLst/>
          <a:cxnLst/>
          <a:rect l="0" t="0" r="0" b="0"/>
          <a:pathLst>
            <a:path>
              <a:moveTo>
                <a:pt x="0" y="12557"/>
              </a:moveTo>
              <a:lnTo>
                <a:pt x="1150826" y="1255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3485639" y="1955240"/>
        <a:ext cx="57541" cy="57541"/>
      </dsp:txXfrm>
    </dsp:sp>
    <dsp:sp modelId="{B4E4A55B-E076-4DB6-AF5F-D4487D11143D}">
      <dsp:nvSpPr>
        <dsp:cNvPr id="0" name=""/>
        <dsp:cNvSpPr/>
      </dsp:nvSpPr>
      <dsp:spPr>
        <a:xfrm>
          <a:off x="2203383" y="531446"/>
          <a:ext cx="1145806" cy="1145806"/>
        </a:xfrm>
        <a:prstGeom prst="ellipse">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a:t>Andere specialisten (consulten)</a:t>
          </a:r>
        </a:p>
      </dsp:txBody>
      <dsp:txXfrm>
        <a:off x="2371182" y="699245"/>
        <a:ext cx="810208" cy="81020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26"/>
          <p:cNvSpPr>
            <a:spLocks noGrp="1" noChangeArrowheads="1"/>
          </p:cNvSpPr>
          <p:nvPr>
            <p:ph type="hdr" sz="quarter"/>
          </p:nvPr>
        </p:nvSpPr>
        <p:spPr bwMode="auto">
          <a:xfrm>
            <a:off x="538150" y="211976"/>
            <a:ext cx="2860688" cy="19474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100"/>
            </a:lvl1pPr>
          </a:lstStyle>
          <a:p>
            <a:endParaRPr lang="nl-NL"/>
          </a:p>
        </p:txBody>
      </p:sp>
      <p:sp>
        <p:nvSpPr>
          <p:cNvPr id="6147" name="Rectangle 1027"/>
          <p:cNvSpPr>
            <a:spLocks noGrp="1" noChangeArrowheads="1"/>
          </p:cNvSpPr>
          <p:nvPr>
            <p:ph type="dt" sz="quarter" idx="1"/>
          </p:nvPr>
        </p:nvSpPr>
        <p:spPr bwMode="auto">
          <a:xfrm>
            <a:off x="538150" y="9375158"/>
            <a:ext cx="4975520" cy="19474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100"/>
            </a:lvl1pPr>
          </a:lstStyle>
          <a:p>
            <a:endParaRPr lang="nl-NL"/>
          </a:p>
        </p:txBody>
      </p:sp>
      <p:sp>
        <p:nvSpPr>
          <p:cNvPr id="6148" name="Rectangle 1028"/>
          <p:cNvSpPr>
            <a:spLocks noGrp="1" noChangeArrowheads="1"/>
          </p:cNvSpPr>
          <p:nvPr>
            <p:ph type="ftr" sz="quarter" idx="2"/>
          </p:nvPr>
        </p:nvSpPr>
        <p:spPr bwMode="auto">
          <a:xfrm>
            <a:off x="538150" y="9571623"/>
            <a:ext cx="4975520" cy="19474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100"/>
            </a:lvl1pPr>
          </a:lstStyle>
          <a:p>
            <a:endParaRPr lang="nl-NL"/>
          </a:p>
        </p:txBody>
      </p:sp>
      <p:sp>
        <p:nvSpPr>
          <p:cNvPr id="6149" name="Rectangle 1029"/>
          <p:cNvSpPr>
            <a:spLocks noGrp="1" noChangeArrowheads="1"/>
          </p:cNvSpPr>
          <p:nvPr>
            <p:ph type="sldNum" sz="quarter" idx="3"/>
          </p:nvPr>
        </p:nvSpPr>
        <p:spPr bwMode="auto">
          <a:xfrm>
            <a:off x="5540421" y="9571623"/>
            <a:ext cx="712811" cy="19474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100"/>
            </a:lvl1pPr>
          </a:lstStyle>
          <a:p>
            <a:fld id="{D70CDB7C-F82A-48B1-9D12-43510BC88102}" type="slidenum">
              <a:rPr lang="nl-NL"/>
              <a:pPr/>
              <a:t>‹nr.›</a:t>
            </a:fld>
            <a:endParaRPr lang="nl-NL"/>
          </a:p>
        </p:txBody>
      </p:sp>
      <p:pic>
        <p:nvPicPr>
          <p:cNvPr id="6150" name="Picture 1030" descr="P:\Jeroen Bosch Ziekenhuis\_Internal\Logos\JBZ_C.emf"/>
          <p:cNvPicPr>
            <a:picLocks noChangeAspect="1" noChangeArrowheads="1"/>
          </p:cNvPicPr>
          <p:nvPr/>
        </p:nvPicPr>
        <p:blipFill>
          <a:blip r:embed="rId2" cstate="print"/>
          <a:srcRect/>
          <a:stretch>
            <a:fillRect/>
          </a:stretch>
        </p:blipFill>
        <p:spPr bwMode="auto">
          <a:xfrm>
            <a:off x="3908663" y="0"/>
            <a:ext cx="2889012" cy="613521"/>
          </a:xfrm>
          <a:prstGeom prst="rect">
            <a:avLst/>
          </a:prstGeom>
          <a:noFill/>
        </p:spPr>
      </p:pic>
    </p:spTree>
    <p:extLst>
      <p:ext uri="{BB962C8B-B14F-4D97-AF65-F5344CB8AC3E}">
        <p14:creationId xmlns:p14="http://schemas.microsoft.com/office/powerpoint/2010/main" val="209815090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3:44.762"/>
    </inkml:context>
    <inkml:brush xml:id="br0">
      <inkml:brushProperty name="width" value="0.2" units="cm"/>
      <inkml:brushProperty name="height" value="0.2" units="cm"/>
    </inkml:brush>
  </inkml:definitions>
  <inkml:trace contextRef="#ctx0" brushRef="#br0">172 4174 7799 0 0,'0'0'706'0'0,"-1"-3"-578"0"0,-15-33 737 0 0,1 0 0 0 0,1-1 1 0 0,-16-77-1 0 0,-11-125 1550 0 0,32 181-2022 0 0,6 38-283 0 0,-33-277 836 0 0,30-242-513 0 0,24 280-97 0 0,87-423 0 0 0,-6 286-336 0 0,31 9 0 0 0,-92 296 0 0 0,5 2 0 0 0,3 1 0 0 0,4 3 0 0 0,4 2 0 0 0,77-91 0 0 0,-125 167 1 0 0,56-70-4 0 0,123-116 0 0 0,-161 173 9 0 0,0 0 1 0 0,1 1 0 0 0,1 2 0 0 0,0 1 0 0 0,2 0 0 0 0,-1 3 0 0 0,2 0 0 0 0,0 1 0 0 0,51-12 0 0 0,-58 19 9 0 0,0 1 0 0 0,0 2 0 0 0,1 0 0 0 0,-1 1 0 0 0,1 1 1 0 0,-1 1-1 0 0,23 5 0 0 0,-28-3 1 0 0,0 1 0 0 0,0 1 0 0 0,0 1 0 0 0,0 0 0 0 0,-1 1 0 0 0,0 1 0 0 0,-1 0 0 0 0,0 1 0 0 0,20 16 0 0 0,10 12 18 0 0,-2 2 1 0 0,-2 2-1 0 0,50 64 0 0 0,-55-57-11 0 0,-3 1 1 0 0,42 82-1 0 0,32 118 51 0 0,-65-123-24 0 0,-5 1 0 0 0,-6 2 0 0 0,16 155 0 0 0,0 399 197 0 0,-66 89 375 0 0,17-736-600 0 0,-24 400 203 0 0,-4 65-31 0 0,23-224-1551 0 0,7-255 109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4:53.832"/>
    </inkml:context>
    <inkml:brush xml:id="br0">
      <inkml:brushProperty name="width" value="0.2" units="cm"/>
      <inkml:brushProperty name="height" value="0.2" units="cm"/>
    </inkml:brush>
  </inkml:definitions>
  <inkml:trace contextRef="#ctx0" brushRef="#br0">62 1125 4143 0 0,'0'0'319'0'0,"-1"1"-210"0"0,-1 6 253 0 0,0 0 0 0 0,0 1 0 0 0,1-1 0 0 0,0 0 0 0 0,0 0 0 0 0,1 1 0 0 0,-1-1 0 0 0,2 0 0 0 0,-1 1 0 0 0,1-1 0 0 0,0 0 0 0 0,0 0-1 0 0,1 1 1 0 0,0-1 0 0 0,1 0 0 0 0,-1-1 0 0 0,1 1 0 0 0,0 0 0 0 0,5 6 0 0 0,7 11 105 0 0,1-2 1 0 0,1 0-1 0 0,35 34 0 0 0,-13-17-109 0 0,2-2-1 0 0,52 34 0 0 0,-45-39-179 0 0,1-3 1 0 0,69 30-1 0 0,-104-53-114 0 0,0-1 0 0 0,1 0-1 0 0,0-1 1 0 0,0 0 0 0 0,0-2 0 0 0,0 1 0 0 0,19-1 0 0 0,-12-2 39 0 0,0-1 0 0 0,-1-1 0 0 0,1-1 0 0 0,32-8 0 0 0,-10-3 12 0 0,-1-2 0 0 0,0-1 0 0 0,-1-3 0 0 0,46-29 0 0 0,41-36 69 0 0,-107 69-143 0 0,-1-2 1 0 0,-1-1-1 0 0,29-34 1 0 0,104-158 193 0 0,-121 158-153 0 0,-2 0 1 0 0,30-72-1 0 0,-51 97 29 0 0,0 1-1 0 0,-2-1 1 0 0,0 0 0 0 0,-3 0-1 0 0,0-1 1 0 0,-2 0-1 0 0,0 1 1 0 0,-3-1-1 0 0,0 0 1 0 0,-2 1 0 0 0,0-1-1 0 0,-2 1 1 0 0,-2 0-1 0 0,0 0 1 0 0,-15-35 0 0 0,10 38 10 0 0,0 1 1 0 0,-2 0 0 0 0,-1 1-1 0 0,-18-23 1 0 0,3 10 109 0 0,-54-50 0 0 0,69 73-153 0 0,-2 0 0 0 0,0 1-1 0 0,-1 0 1 0 0,0 2 0 0 0,-27-12-1 0 0,-100-32 193 0 0,110 43-225 0 0,-1 2-1 0 0,0 1 0 0 0,-1 2 1 0 0,1 1-1 0 0,-46 1 1 0 0,50 5-39 0 0,0 1 1 0 0,0 1-1 0 0,1 2 1 0 0,0 1-1 0 0,0 1 1 0 0,-41 17-1 0 0,41-13-23 0 0,1 2 0 0 0,0 1-1 0 0,1 1 1 0 0,0 2 0 0 0,2 1-1 0 0,0 1 1 0 0,1 1 0 0 0,-36 36-1 0 0,17-5-176 0 0,3 2 0 0 0,2 1 0 0 0,2 2 0 0 0,2 2 0 0 0,-31 72 0 0 0,57-109-100 0 0,0 0-1 0 0,2 1 0 0 0,1 1 1 0 0,1-1-1 0 0,0 1 0 0 0,2 0 1 0 0,1 0-1 0 0,1 0 0 0 0,0 1 1 0 0,2-1-1 0 0,1 0 0 0 0,1 1 1 0 0,1-1-1 0 0,10 40 0 0 0,-1-21-909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42.789"/>
    </inkml:context>
    <inkml:brush xml:id="br0">
      <inkml:brushProperty name="width" value="0.2" units="cm"/>
      <inkml:brushProperty name="height" value="0.2" units="cm"/>
    </inkml:brush>
  </inkml:definitions>
  <inkml:trace contextRef="#ctx0" brushRef="#br0">250 785 3223 0 0,'0'3'240'0'0,"0"2"-173"0"0,-1 0 0 0 0,2 1-1 0 0,-1-1 1 0 0,0 0 0 0 0,1 0-1 0 0,0 0 1 0 0,1 0 0 0 0,1 6-1 0 0,2-2 75 0 0,1 1-1 0 0,0-1 0 0 0,0 0 0 0 0,1-1 0 0 0,0 0 0 0 0,0 0 0 0 0,1 0 1 0 0,9 7-1 0 0,11 6 653 0 0,35 20 0 0 0,-32-22-350 0 0,18 13 408 0 0,97 45-1 0 0,-126-70-732 0 0,1 0 0 0 0,-1-2-1 0 0,1 0 1 0 0,0-1 0 0 0,1-2-1 0 0,-1 0 1 0 0,0-1 0 0 0,28-2-1 0 0,-6-3 121 0 0,0-1-1 0 0,-1-2 0 0 0,48-16 0 0 0,-48 10-13 0 0,0-1 0 0 0,-1-3 0 0 0,-1-1 0 0 0,0-2-1 0 0,-2-2 1 0 0,46-34 0 0 0,-43 26 75 0 0,-2-2-1 0 0,56-60 1 0 0,-80 76-193 0 0,-2 0 0 0 0,0-1 0 0 0,0-1 0 0 0,-2 0 0 0 0,0-1-1 0 0,-1 0 1 0 0,-2-1 0 0 0,13-37 0 0 0,-18 44-35 0 0,-1-1 1 0 0,0 0-1 0 0,-1 0 0 0 0,0 0 0 0 0,-1 0 0 0 0,-1 0 0 0 0,0 1 1 0 0,-1-1-1 0 0,-1 0 0 0 0,0 0 0 0 0,-1 1 0 0 0,-9-24 0 0 0,1 11 54 0 0,-1 0 0 0 0,0 2 0 0 0,-2-1 0 0 0,-1 2 0 0 0,-25-29 0 0 0,24 34 7 0 0,0 0 0 0 0,-1 1 0 0 0,-1 1 0 0 0,0 0 0 0 0,-1 2 0 0 0,-1 0 0 0 0,-36-17 0 0 0,30 19-33 0 0,0 1 0 0 0,-1 2 0 0 0,0 0 0 0 0,-1 2 0 0 0,0 1 0 0 0,-32-2 0 0 0,-3 2-57 0 0,-1 4-1 0 0,0 2 1 0 0,0 3 0 0 0,-95 16-1 0 0,-177 60-226 0 0,304-68-215 0 0,0 1 0 0 0,0 2 0 0 0,1 1 0 0 0,1 1 1 0 0,0 2-1 0 0,2 2 0 0 0,0 0 0 0 0,1 2 0 0 0,-35 35 0 0 0,12-7-912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43.598"/>
    </inkml:context>
    <inkml:brush xml:id="br0">
      <inkml:brushProperty name="width" value="0.2" units="cm"/>
      <inkml:brushProperty name="height" value="0.2" units="cm"/>
    </inkml:brush>
  </inkml:definitions>
  <inkml:trace contextRef="#ctx0" brushRef="#br0">46 774 7543 0 0,'-11'1'803'0'0,"9"-1"-787"0"0,0 1 1 0 0,0 0-1 0 0,1 0 0 0 0,-1 0 0 0 0,0 0 0 0 0,0 0 1 0 0,1 0-1 0 0,-1 0 0 0 0,1 1 0 0 0,-1-1 1 0 0,1 1-1 0 0,0-1 0 0 0,0 1 0 0 0,-1-1 1 0 0,1 1-1 0 0,0 0 0 0 0,1 0 0 0 0,-1-1 1 0 0,0 1-1 0 0,0 0 0 0 0,1 0 0 0 0,-1 0 0 0 0,1 0 1 0 0,-1 2-1 0 0,0 1 31 0 0,0 0 0 0 0,0 0 0 0 0,1 0 1 0 0,0 1-1 0 0,-1-1 0 0 0,2 0 0 0 0,-1 1 0 0 0,1-1 0 0 0,0 0 0 0 0,0 1 0 0 0,0-1 0 0 0,0 0 0 0 0,1 0 0 0 0,0 0 0 0 0,0 0 0 0 0,1-1 0 0 0,-1 1 0 0 0,1 0 0 0 0,0-1 0 0 0,4 5 1 0 0,6 6 87 0 0,2-1 1 0 0,-1 0-1 0 0,29 21 1 0 0,-13-11-76 0 0,-5-6-19 0 0,1 0 0 0 0,0-2 0 0 0,1-1 0 0 0,1-1 0 0 0,56 20 0 0 0,-47-22-1 0 0,0-1 1 0 0,0-2 0 0 0,1-1 0 0 0,42 2-1 0 0,-50-8 58 0 0,0-1 0 0 0,-1-2 0 0 0,1-1 0 0 0,0-1 0 0 0,54-14-1 0 0,-54 8 79 0 0,-1-2 0 0 0,0-1-1 0 0,0-1 1 0 0,-2-1-1 0 0,1-2 1 0 0,41-32 0 0 0,-26 14 231 0 0,-2-3 1 0 0,71-80-1 0 0,-95 97-298 0 0,-2 0 0 0 0,0-1 1 0 0,-2-1-1 0 0,0 0 0 0 0,-1-1 0 0 0,-2 0 0 0 0,0-1 0 0 0,-1 0 0 0 0,-2 0 0 0 0,8-41 0 0 0,-14 52-55 0 0,0-1-1 0 0,-1 0 1 0 0,-1 1-1 0 0,0-1 0 0 0,0 1 1 0 0,-2-1-1 0 0,0 1 1 0 0,0-1-1 0 0,-1 1 1 0 0,-1 1-1 0 0,0-1 1 0 0,-8-14-1 0 0,-2 1 73 0 0,0 1-1 0 0,-2 0 1 0 0,-1 2-1 0 0,-31-33 1 0 0,26 34 52 0 0,0 1-1 0 0,-1 2 1 0 0,-1 0-1 0 0,0 1 1 0 0,-2 2 0 0 0,0 1-1 0 0,0 1 1 0 0,-2 1 0 0 0,-55-17-1 0 0,42 18-80 0 0,-1 3 0 0 0,-1 1-1 0 0,1 2 1 0 0,-1 2 0 0 0,0 2 0 0 0,-62 5-1 0 0,50 1-96 0 0,0 2 0 0 0,-56 14 0 0 0,94-16 0 0 0,1 2 0 0 0,0-1 0 0 0,0 2 0 0 0,0 1 0 0 0,1 0 0 0 0,0 0 0 0 0,1 2 0 0 0,0 0 0 0 0,0 1 0 0 0,-19 18 0 0 0,22-16-25 0 0,1 0 0 0 0,0 1-1 0 0,1 0 1 0 0,0 0 0 0 0,1 1-1 0 0,1 1 1 0 0,0-1 0 0 0,1 1-1 0 0,1 0 1 0 0,0 1 0 0 0,1 0-1 0 0,1 0 1 0 0,1 0 0 0 0,-2 24-1 0 0,3 13-85 0 0,2-1-1 0 0,12 94 1 0 0,18 8-1715 0 0,-10-86 758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44.538"/>
    </inkml:context>
    <inkml:brush xml:id="br0">
      <inkml:brushProperty name="width" value="0.2" units="cm"/>
      <inkml:brushProperty name="height" value="0.2" units="cm"/>
    </inkml:brush>
  </inkml:definitions>
  <inkml:trace contextRef="#ctx0" brushRef="#br0">131 1168 455 0 0,'3'6'337'0'0,"0"-1"-1"0"0,1 0 0 0 0,-1-1 1 0 0,1 1-1 0 0,0-1 0 0 0,1 1 0 0 0,-1-1 1 0 0,0-1-1 0 0,1 1 0 0 0,0 0 0 0 0,0-1 1 0 0,11 5-1 0 0,5 1-35 0 0,0-1-1 0 0,25 6 1 0 0,-13-4 108 0 0,11 4-125 0 0,2-2-1 0 0,0-2 1 0 0,0-2-1 0 0,1-2 0 0 0,0-3 1 0 0,0-1-1 0 0,0-2 1 0 0,0-2-1 0 0,-1-3 1 0 0,1-1-1 0 0,-1-3 1 0 0,75-23-1 0 0,-85 19-48 0 0,-1-2-1 0 0,-1-2 1 0 0,0-1-1 0 0,-2-2 0 0 0,57-44 1 0 0,-52 34 106 0 0,-2-3 0 0 0,-1-1 0 0 0,-2-1 0 0 0,36-52 0 0 0,-54 67-215 0 0,-1-1 0 0 0,0 0 0 0 0,-2-1 0 0 0,-1-1 0 0 0,0 0 0 0 0,7-29 0 0 0,-12 33 6 0 0,-1 0 0 0 0,-2 0 0 0 0,0 0-1 0 0,0-1 1 0 0,-2 1 0 0 0,0 0 0 0 0,-2-1-1 0 0,-5-28 1 0 0,1 21-9 0 0,-1 0-1 0 0,-2 0 0 0 0,-1 1 1 0 0,0 1-1 0 0,-2-1 1 0 0,-1 2-1 0 0,-1 0 0 0 0,-2 0 1 0 0,0 2-1 0 0,-1 0 1 0 0,-1 0-1 0 0,-1 2 0 0 0,0 0 1 0 0,-30-21-1 0 0,30 27 16 0 0,-1 2 0 0 0,0 0-1 0 0,0 1 1 0 0,-36-12 0 0 0,9 7 204 0 0,-54-11 1 0 0,55 17-275 0 0,-1 3 0 0 0,0 1 0 0 0,0 3 0 0 0,0 2 1 0 0,0 1-1 0 0,-1 3 0 0 0,1 2 0 0 0,1 2 1 0 0,-1 2-1 0 0,1 2 0 0 0,-48 18 0 0 0,67-18-75 0 0,0 1 0 0 0,0 1 0 0 0,2 1 0 0 0,-1 1 0 0 0,2 2 0 0 0,0 0 0 0 0,-27 27 0 0 0,33-26-10 0 0,2 0-1 0 0,-1 0 0 0 0,2 2 1 0 0,1 0-1 0 0,1 0 1 0 0,0 1-1 0 0,1 1 0 0 0,2 0 1 0 0,-9 25-1 0 0,7-8-25 0 0,1 1 0 0 0,2 0 0 0 0,2 0 0 0 0,2 1 0 0 0,2 0-1 0 0,1 54 1 0 0,4-60-146 0 0,2 0-1 0 0,1 0 1 0 0,1-1 0 0 0,2 0-1 0 0,1 0 1 0 0,2 0-1 0 0,26 53 1 0 0,-10-38-1394 0 0,3-3-4033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45.346"/>
    </inkml:context>
    <inkml:brush xml:id="br0">
      <inkml:brushProperty name="width" value="0.2" units="cm"/>
      <inkml:brushProperty name="height" value="0.2" units="cm"/>
    </inkml:brush>
  </inkml:definitions>
  <inkml:trace contextRef="#ctx0" brushRef="#br0">131 1319 3711 0 0,'8'3'52'0'0,"-1"1"-1"0"0,1 0 1 0 0,-1 1-1 0 0,1-1 1 0 0,-1 1-1 0 0,8 9 0 0 0,-5-7 7 0 0,0 1-1 0 0,1-2 0 0 0,-1 1 1 0 0,1-1-1 0 0,21 7 1 0 0,-8-4 845 0 0,47 9 1 0 0,-42-13-613 0 0,1-2-1 0 0,0 0 1 0 0,-1-2-1 0 0,1-2 1 0 0,0 0-1 0 0,48-10 1 0 0,-34 2-66 0 0,-1-3-1 0 0,-1-1 1 0 0,75-33-1 0 0,-91 32-6 0 0,0 0 0 0 0,-1-2 0 0 0,-1-1-1 0 0,0-1 1 0 0,-2-1 0 0 0,35-36-1 0 0,-30 25 100 0 0,-2-1 0 0 0,-1-1 0 0 0,-1-1 0 0 0,25-51-1 0 0,-33 52-79 0 0,0-1 0 0 0,-3-1-1 0 0,0 0 1 0 0,-3-1 0 0 0,0 0 0 0 0,-3 0-1 0 0,5-57 1 0 0,-10 62-115 0 0,-2-1 0 0 0,0 0 0 0 0,-2 1-1 0 0,-1-1 1 0 0,-2 1 0 0 0,-1 0 0 0 0,-1 1 0 0 0,-1-1-1 0 0,-16-30 1 0 0,12 31-9 0 0,-2 1 1 0 0,-1 1-1 0 0,-1 0 0 0 0,-21-24 0 0 0,27 38-36 0 0,-1 0-1 0 0,0 1 1 0 0,-1 0 0 0 0,-1 1 0 0 0,1 0-1 0 0,-2 2 1 0 0,1-1 0 0 0,-32-13-1 0 0,20 13 33 0 0,-2 1-1 0 0,1 1 0 0 0,-1 1 0 0 0,-1 1 1 0 0,1 2-1 0 0,-1 1 0 0 0,1 1 0 0 0,-1 2 1 0 0,0 1-1 0 0,0 1 0 0 0,1 1 0 0 0,-1 2 1 0 0,1 0-1 0 0,0 2 0 0 0,1 1 0 0 0,-1 2 1 0 0,2 0-1 0 0,-1 2 0 0 0,-42 26 1 0 0,34-15-109 0 0,1 0 0 0 0,2 3 0 0 0,0 0 0 0 0,2 2 0 0 0,-47 57 0 0 0,58-60-25 0 0,0 1 0 0 0,1 0 0 0 0,2 2 1 0 0,1 0-1 0 0,1 1 0 0 0,2 0 0 0 0,0 1 1 0 0,-6 32-1 0 0,12-38 1 0 0,2 0 1 0 0,1 0 0 0 0,1 1-1 0 0,1-1 1 0 0,1 1 0 0 0,1 0-1 0 0,7 39 1 0 0,-4-43 0 0 0,1-2-1 0 0,1 1 1 0 0,1-1 0 0 0,0 0-1 0 0,1 0 1 0 0,1-1 0 0 0,1 0-1 0 0,1 0 1 0 0,20 25 0 0 0,-7-17-22 0 0,0-1 0 0 0,54 42 0 0 0,-53-49-181 0 0,0 0 0 0 0,1-1-1 0 0,1-2 1 0 0,0-1 0 0 0,1-1-1 0 0,1-1 1 0 0,39 10 0 0 0,31 0-5616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47.048"/>
    </inkml:context>
    <inkml:brush xml:id="br0">
      <inkml:brushProperty name="width" value="0.2" units="cm"/>
      <inkml:brushProperty name="height" value="0.2" units="cm"/>
    </inkml:brush>
  </inkml:definitions>
  <inkml:trace contextRef="#ctx0" brushRef="#br0">14 579 7423 0 0,'-1'2'340'0'0,"-3"16"-176"0"0,1 0-1 0 0,0 0 0 0 0,1 0 1 0 0,1 0-1 0 0,1 0 1 0 0,1 0-1 0 0,3 23 0 0 0,-1-19 155 0 0,2 1 0 0 0,0-1-1 0 0,1 0 1 0 0,2-1 0 0 0,13 30 0 0 0,-13-37-176 0 0,1 0 0 0 0,0 0 1 0 0,1-1-1 0 0,0-1 0 0 0,1 0 1 0 0,21 19-1 0 0,-6-10 205 0 0,0-1 1 0 0,37 21-1 0 0,-45-31-251 0 0,-1-1 0 0 0,1-1 0 0 0,1 0 0 0 0,0-1 0 0 0,0-1 0 0 0,0-1 0 0 0,1-1 0 0 0,0 0 0 0 0,0-1 0 0 0,0-2 0 0 0,0 0 0 0 0,0-1 0 0 0,0-1 0 0 0,36-6 0 0 0,-14-3 84 0 0,-1-1 1 0 0,0-2-1 0 0,-1-2 0 0 0,-1-2 0 0 0,0-1 0 0 0,-2-2 0 0 0,0-2 0 0 0,-1-1 0 0 0,-1-1 0 0 0,62-59 1 0 0,-55 42 19 0 0,-1-2 1 0 0,40-57 0 0 0,-64 77-100 0 0,-2-1 1 0 0,-1 0 0 0 0,0-2 0 0 0,-2 1 0 0 0,-1-1-1 0 0,13-47 1 0 0,-19 52-15 0 0,-1-1-1 0 0,-1 1 0 0 0,0-1 0 0 0,-2 0 1 0 0,0 0-1 0 0,-4-24 0 0 0,2 31-29 0 0,-2 1-1 0 0,0-1 1 0 0,-1 1-1 0 0,0-1 1 0 0,-1 1-1 0 0,-1 1 1 0 0,0-1-1 0 0,-1 1 1 0 0,-16-24 0 0 0,15 24 24 0 0,-2 1 0 0 0,0 1 1 0 0,0 0-1 0 0,-1 0 1 0 0,0 1-1 0 0,-1 0 0 0 0,0 1 1 0 0,-1 0-1 0 0,0 1 1 0 0,0 1-1 0 0,0 0 1 0 0,-1 1-1 0 0,0 0 0 0 0,-1 1 1 0 0,-25-6-1 0 0,10 6 34 0 0,0 2 0 0 0,-1 0 0 0 0,1 2 0 0 0,-1 2 0 0 0,0 1 0 0 0,1 1 0 0 0,-1 1 0 0 0,-36 11 0 0 0,32-6-109 0 0,0 3 0 0 0,1 1 0 0 0,0 1 0 0 0,2 2 0 0 0,-1 1 0 0 0,-48 35 1 0 0,-44 46-273 0 0,95-72 237 0 0,1 1-1 0 0,-26 34 1 0 0,41-44-65 0 0,1 0 0 0 0,1 2 0 0 0,1-1 1 0 0,0 1-1 0 0,-9 25 0 0 0,14-29-118 0 0,1 0 1 0 0,1 1-1 0 0,0 0 1 0 0,1 0-1 0 0,1 0 0 0 0,0 0 1 0 0,2 32-1 0 0,1-32-760 0 0,6 26-1 0 0,9 18-5190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56.272"/>
    </inkml:context>
    <inkml:brush xml:id="br0">
      <inkml:brushProperty name="width" value="0.1" units="cm"/>
      <inkml:brushProperty name="height" value="0.2" units="cm"/>
      <inkml:brushProperty name="color" value="#E6E6E6"/>
      <inkml:brushProperty name="tip" value="rectangle"/>
      <inkml:brushProperty name="rasterOp" value="maskPen"/>
    </inkml:brush>
  </inkml:definitions>
  <inkml:trace contextRef="#ctx0" brushRef="#br0">34 23 5695 0 0,'0'0'282'0'0,"6"-3"10"0"0,-7-4-266 0 0,-1 1 60 0 0,2 5 351 0 0,0 0-395 0 0,0 1 1 0 0,0 0-1 0 0,0 0 1 0 0,0 0-1 0 0,0-1 0 0 0,0 1 1 0 0,0 0-1 0 0,0 0 0 0 0,0 0 1 0 0,0 0-1 0 0,0-1 1 0 0,0 1-1 0 0,0 0 0 0 0,0 0 1 0 0,0 0-1 0 0,0 0 0 0 0,0-1 1 0 0,0 1-1 0 0,0 0 0 0 0,0 0 1 0 0,0 0-1 0 0,-1 0 1 0 0,1-1-1 0 0,0 1 0 0 0,0 0 1 0 0,0 0-1 0 0,0 0 0 0 0,0 0 1 0 0,-1 0-1 0 0,1 0 1 0 0,0 0-1 0 0,0-1 0 0 0,0 1 1 0 0,0 0-1 0 0,-1 0 0 0 0,1 0 1 0 0,0 0-1 0 0,0 0 1 0 0,0 0-1 0 0,0 0 0 0 0,-1 0 1 0 0,1 0-1 0 0,0 0 0 0 0,0 0 1 0 0,0 0-1 0 0,0 0 1 0 0,-1 0-1 0 0,1 0 0 0 0,0 0 1 0 0,0 0-1 0 0,0 0 0 0 0,-1 0 1 0 0,1 0-1 0 0,0 1 0 0 0,0-1 1 0 0,0 0-1 0 0,0 0 1 0 0,0 0-1 0 0,-1 0 0 0 0,1 0 1 0 0,0 0-1 0 0,0 1 0 0 0,-10 6 1001 0 0,7 0-921 0 0,0-1 0 0 0,1 0 0 0 0,0 1 0 0 0,0 0 0 0 0,0-1 0 0 0,1 1 0 0 0,0 0 0 0 0,1 0 0 0 0,0 11 0 0 0,-1-5 23 0 0,-1 64 435 0 0,14 146-1 0 0,37 74-410 0 0,94 264-106 0 0,41-11 13 0 0,-151-463-431 0 0,74 143-1 0 0,-70-167-584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57.088"/>
    </inkml:context>
    <inkml:brush xml:id="br0">
      <inkml:brushProperty name="width" value="0.1" units="cm"/>
      <inkml:brushProperty name="height" value="0.2" units="cm"/>
      <inkml:brushProperty name="color" value="#E6E6E6"/>
      <inkml:brushProperty name="tip" value="rectangle"/>
      <inkml:brushProperty name="rasterOp" value="maskPen"/>
    </inkml:brush>
  </inkml:definitions>
  <inkml:trace contextRef="#ctx0" brushRef="#br0">197 202 7855 0 0,'-9'-2'117'0'0,"1"0"0"0"0,-1 1-1 0 0,0 0 1 0 0,1 0-1 0 0,-1 1 1 0 0,-14 1-1 0 0,18-1-10 0 0,1 1-1 0 0,-1-1 1 0 0,0 1-1 0 0,0 0 1 0 0,1 1-1 0 0,-1-1 1 0 0,1 1-1 0 0,-1 0 0 0 0,1 0 1 0 0,-1 0-1 0 0,1 1 1 0 0,0-1-1 0 0,0 1 1 0 0,1 0-1 0 0,-1 0 1 0 0,0 1-1 0 0,1-1 1 0 0,0 1-1 0 0,0 0 1 0 0,-4 5-1 0 0,2 0 38 0 0,1 0 0 0 0,0 0 0 0 0,0 0 0 0 0,1 1 0 0 0,0-1 0 0 0,0 1 0 0 0,1 0 0 0 0,1 0 0 0 0,-1 0 0 0 0,2 0 1 0 0,-1 0-1 0 0,2 12 0 0 0,3 16 145 0 0,15 68 1 0 0,-17-97-261 0 0,26 107 174 0 0,55 142-1 0 0,65 107 18 0 0,-127-316-190 0 0,255 527 174 0 0,-222-485-165 0 0,70 87 1 0 0,78 73 22 0 0,-142-183-39 0 0,3-2-1 0 0,78 60 0 0 0,-107-96-10 0 0,-32-28 197 0 0,-12 0-51 0 0,7-1-141 0 0,1-1 0 0 0,-1 0-1 0 0,0 0 1 0 0,0 0-1 0 0,1-1 1 0 0,-1 1 0 0 0,0-1-1 0 0,1 1 1 0 0,-1-1-1 0 0,0 0 1 0 0,1 0 0 0 0,-1 0-1 0 0,1 0 1 0 0,-1-1 0 0 0,1 1-1 0 0,-4-3 1 0 0,-5-5 9 0 0,0 0 0 0 0,-9-10 0 0 0,11 11-8 0 0,-15-19 16 0 0,-35-47 0 0 0,17 19-33 0 0,-123-158-79 0 0,21-15 12 0 0,116 176 60 0 0,-209-423-40 0 0,123 181-6 0 0,25-5-18 0 0,-15-241-77 0 0,65 316 148 0 0,30 185 32 0 0,-28-74 0 0 0,36 109-32 0 0,-9-8 0 0 0,10 11 2 0 0,-1 1-1 0 0,1-1 1 0 0,-1 0-1 0 0,1 1 1 0 0,-1-1-1 0 0,0 1 1 0 0,1-1-1 0 0,-1 1 1 0 0,1 0-1 0 0,-1-1 1 0 0,0 1-1 0 0,0-1 1 0 0,1 1-1 0 0,-1 0 0 0 0,0 0 1 0 0,0-1-1 0 0,1 1 1 0 0,-1 0-1 0 0,0 0 1 0 0,0 0-1 0 0,0 0 1 0 0,1 0-1 0 0,-1 0 1 0 0,0 0-1 0 0,0 0 1 0 0,0 0-1 0 0,0 1 5 0 0,0 0-1 0 0,0-1 1 0 0,0 1-1 0 0,0 0 1 0 0,0 0-1 0 0,0 0 1 0 0,0 0-1 0 0,1 0 1 0 0,-1-1-1 0 0,0 1 1 0 0,1 1-1 0 0,-1-1 1 0 0,1 0-1 0 0,-1 0 1 0 0,0 2-1 0 0,-1 4 21 0 0,0 0-1 0 0,1 0 1 0 0,-1 0 0 0 0,1 13-1 0 0,1 30-43 0 0,2 1 1 0 0,10 57-1 0 0,28 100-53 0 0,-29-158 67 0 0,33 147-12 0 0,92 251 0 0 0,-80-304 6 0 0,5-3-1 0 0,107 178 0 0 0,-112-232-318 0 0,5-3 1 0 0,119 130-1 0 0,-117-146-4605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58.184"/>
    </inkml:context>
    <inkml:brush xml:id="br0">
      <inkml:brushProperty name="width" value="0.1" units="cm"/>
      <inkml:brushProperty name="height" value="0.2" units="cm"/>
      <inkml:brushProperty name="color" value="#E6E6E6"/>
      <inkml:brushProperty name="tip" value="rectangle"/>
      <inkml:brushProperty name="rasterOp" value="maskPen"/>
    </inkml:brush>
  </inkml:definitions>
  <inkml:trace contextRef="#ctx0" brushRef="#br0">250 351 919 0 0,'-13'-15'-55'0'0,"-8"-10"1586"0"0,5 10 2428 0 0,14 13-3594 0 0,-1 0 1 0 0,1 0-1 0 0,0 0 1 0 0,-1 1-1 0 0,1-1 1 0 0,-1 1-1 0 0,0 0 0 0 0,1-1 1 0 0,-1 1-1 0 0,0 0 1 0 0,-4 0-1 0 0,4 0-243 0 0,1 1 1 0 0,0 0-1 0 0,0 1 0 0 0,0-1 0 0 0,-1 0 1 0 0,1 1-1 0 0,0-1 0 0 0,0 1 1 0 0,0 0-1 0 0,0-1 0 0 0,0 1 1 0 0,0 0-1 0 0,0 0 0 0 0,0 0 0 0 0,0 1 1 0 0,-2 1-1 0 0,-3 3-17 0 0,0 0 0 0 0,1 1-1 0 0,0 0 1 0 0,0 0 0 0 0,1 0 0 0 0,0 1-1 0 0,0 0 1 0 0,1 0 0 0 0,0 0 0 0 0,0 0 0 0 0,-2 10-1 0 0,-1 6-71 0 0,0 0-1 0 0,-5 46 1 0 0,5 12-11 0 0,3 121 1 0 0,22 84 6 0 0,63 307 25 0 0,-22-293-22 0 0,129 390 0 0 0,-153-577-21 0 0,23 69-12 0 0,-54-173 12 0 0,-21-24 42 0 0,4-3-65 0 0,1-1-1 0 0,1-1 0 0 0,1 0 0 0 0,-13-31 1 0 0,8 17 3 0 0,-20-47 0 0 0,-41-148 0 0 0,-2-91-26 0 0,-33-224-141 0 0,48-9 143 0 0,60 448 59 0 0,4 1 0 0 0,5 0 0 0 0,5 0 0 0 0,4 1 0 0 0,34-120 0 0 0,46-60 280 0 0,-74 224-231 0 0,-20 57 290 0 0,-3 2-345 0 0,1 0-1 0 0,-1 1 0 0 0,1-1 1 0 0,0 0-1 0 0,-1 1 0 0 0,1 0 1 0 0,0-1-1 0 0,0 1 1 0 0,0-1-1 0 0,0 1 0 0 0,-1 2 1 0 0,2-2-3 0 0,-15 27 8 0 0,2 2 1 0 0,-17 61-1 0 0,13-37-15 0 0,-3 13-10 0 0,-20 129 0 0 0,15 70 0 0 0,21-154 0 0 0,5 0 0 0 0,32 221 0 0 0,83 290-64 0 0,-20-177 160 0 0,24-6 0 0 0,-120-440-96 0 0,70 201-92 0 0,-55-167 49 0 0,1-1-1 0 0,1 0 0 0 0,36 50 1 0 0,-37-63-131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58.972"/>
    </inkml:context>
    <inkml:brush xml:id="br0">
      <inkml:brushProperty name="width" value="0.1" units="cm"/>
      <inkml:brushProperty name="height" value="0.2" units="cm"/>
      <inkml:brushProperty name="color" value="#E6E6E6"/>
      <inkml:brushProperty name="tip" value="rectangle"/>
      <inkml:brushProperty name="rasterOp" value="maskPen"/>
    </inkml:brush>
  </inkml:definitions>
  <inkml:trace contextRef="#ctx0" brushRef="#br0">82 90 1375 0 0,'-8'-18'328'0'0,"-8"10"2378"0"0,8-4-958 0 0,7 10-1388 0 0,0 0 1 0 0,0 0 0 0 0,0 1 0 0 0,0-1-1 0 0,-1 0 1 0 0,1 0 0 0 0,-1 1 0 0 0,-2-4-1 0 0,3 6-207 0 0,-1 0-1 0 0,1-1 0 0 0,0 1 0 0 0,0-1 1 0 0,0 1-1 0 0,0 0 0 0 0,1 0 1 0 0,-1 0-1 0 0,0 0 0 0 0,0-1 0 0 0,0 1 1 0 0,1 0-1 0 0,-2 2 0 0 0,-1 3 38 0 0,0 0-1 0 0,0-1 1 0 0,1 1 0 0 0,0 0-1 0 0,0 0 1 0 0,0 0-1 0 0,1 1 1 0 0,0-1-1 0 0,-1 7 1 0 0,1 61 399 0 0,2-44-336 0 0,8 252 332 0 0,28 142-302 0 0,10-103-124 0 0,-12-102 23 0 0,-79-433 317 0 0,1-2-345 0 0,14-139-57 0 0,37 119-66 0 0,-4 192-16 0 0,2 0-1 0 0,23-82 1 0 0,-19 94-123 0 0,2 1-1 0 0,1 0 1 0 0,1 1-1 0 0,27-43 1 0 0,-20 43-434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00.332"/>
    </inkml:context>
    <inkml:brush xml:id="br0">
      <inkml:brushProperty name="width" value="0.1" units="cm"/>
      <inkml:brushProperty name="height" value="0.2" units="cm"/>
      <inkml:brushProperty name="color" value="#E6E6E6"/>
      <inkml:brushProperty name="tip" value="rectangle"/>
      <inkml:brushProperty name="rasterOp" value="maskPen"/>
    </inkml:brush>
  </inkml:definitions>
  <inkml:trace contextRef="#ctx0" brushRef="#br0">153 1783 1839 0 0,'0'0'6780'0'0,"3"-8"-5681"0"0,81-210 1706 0 0,-56 138-2505 0 0,133-319 364 0 0,25 16-520 0 0,-151 314-144 0 0,65-116 0 0 0,-72 139 0 0 0,63-80 0 0 0,31-6 41 0 0,-100 112-11 0 0,0 2 0 0 0,1 0-1 0 0,1 1 1 0 0,29-15 0 0 0,-31 18-11 0 0,7-3 128 0 0,-28 17 404 0 0,-22 2-226 0 0,13 1-287 0 0,-1 0-1 0 0,1 1 0 0 0,0 0 0 0 0,0 0 1 0 0,1 1-1 0 0,-15 10 0 0 0,-39 42 52 0 0,33-29-41 0 0,-191 204-38 0 0,204-215-10 0 0,-59 64 14 0 0,20-24 11 0 0,-60 84 0 0 0,78-85-25 0 0,2 1 0 0 0,-41 96 0 0 0,-28 133 0 0 0,13 47 0 0 0,74-249 0 0 0,3 0 0 0 0,-1 90 0 0 0,13-145-49 0 0,0-2-58 0 0,3-49 47 0 0,8-147-11 0 0,7-70 11 0 0,-8 161 30 0 0,20-81-1 0 0,1 39-41 0 0,75-193-1 0 0,-76 245 60 0 0,3 2 1 0 0,3 1-1 0 0,2 2 1 0 0,54-68-1 0 0,93-83 13 0 0,-151 182 0 0 0,1 2 0 0 0,1 1 0 0 0,2 1 0 0 0,45-26 0 0 0,-23 18 76 0 0,-54 34 263 0 0,-4 3-129 0 0,-6 8-57 0 0,-11 10-101 0 0,-9 5 46 0 0,-15 12-32 0 0,1 2 0 0 0,-48 62 0 0 0,-80 129-56 0 0,97-130-10 0 0,4 2 0 0 0,5 3 0 0 0,5 3 0 0 0,4 3 0 0 0,-53 161 0 0 0,-21 198-57 0 0,48 10 125 0 0,28 90 37 0 0,53-486-4590 0 0,2-47-450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4:54.778"/>
    </inkml:context>
    <inkml:brush xml:id="br0">
      <inkml:brushProperty name="width" value="0.2" units="cm"/>
      <inkml:brushProperty name="height" value="0.2" units="cm"/>
    </inkml:brush>
  </inkml:definitions>
  <inkml:trace contextRef="#ctx0" brushRef="#br0">30 0 7543 0 0,'0'0'682'0'0,"-5"8"-86"0"0,1-2-320 0 0,1 1 1 0 0,0-1-1 0 0,0 1 0 0 0,1 0 1 0 0,-1-1-1 0 0,2 1 1 0 0,-1 0-1 0 0,1 0 1 0 0,0 0-1 0 0,0 1 1 0 0,1-1-1 0 0,0 0 0 0 0,0 0 1 0 0,1 0-1 0 0,2 13 1 0 0,4 8-83 0 0,1-1 0 0 0,18 44 0 0 0,-18-52 75 0 0,4 10-133 0 0,2-1-1 0 0,1 0 1 0 0,24 32-1 0 0,62 73-38 0 0,-49-68-26 0 0,-13-12-843 0 0,59 110 0 0 0,-85-139-4018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01.707"/>
    </inkml:context>
    <inkml:brush xml:id="br0">
      <inkml:brushProperty name="width" value="0.1" units="cm"/>
      <inkml:brushProperty name="height" value="0.2" units="cm"/>
      <inkml:brushProperty name="color" value="#E6E6E6"/>
      <inkml:brushProperty name="tip" value="rectangle"/>
      <inkml:brushProperty name="rasterOp" value="maskPen"/>
    </inkml:brush>
  </inkml:definitions>
  <inkml:trace contextRef="#ctx0" brushRef="#br0">174 2969 6935 0 0,'12'-59'541'0'0,"3"0"1"0"0,43-109-1 0 0,-24 90 1050 0 0,68-110 1 0 0,105-126 484 0 0,47-60-746 0 0,-10 12-721 0 0,33-18-256 0 0,-260 356-341 0 0,171-226 94 0 0,23 7-60 0 0,-125 164 27 0 0,101-73 0 0 0,-148 121-34 0 0,6-6 36 0 0,-1-2 0 0 0,67-78-1 0 0,-111 117-62 0 0,0-1 1 0 0,1 1-1 0 0,-1 0 0 0 0,0 0 0 0 0,0-1 0 0 0,1 1 0 0 0,-1 0 0 0 0,0-1 1 0 0,0 1-1 0 0,1 0 0 0 0,-1-1 0 0 0,0 1 0 0 0,0-1 0 0 0,0 1 0 0 0,0 0 1 0 0,1-1-1 0 0,-1 1 0 0 0,0-1 0 0 0,0 1 0 0 0,0 0 0 0 0,0-1 1 0 0,0 0-1 0 0,-8 1 82 0 0,-13 9-34 0 0,-5 9-22 0 0,1 0 0 0 0,1 1 0 0 0,-31 33 0 0 0,21-20-20 0 0,-142 116-50 0 0,76-67 4 0 0,-143 129 16 0 0,65-55 12 0 0,98-83-13 0 0,3 4 0 0 0,4 2-1 0 0,-114 159 1 0 0,-263 470-336 0 0,139-87-889 0 0,233-459 1009 0 0,-51 118 114 0 0,126-274 113 0 0,-4 12-9 0 0,1 0 1 0 0,1 0-1 0 0,-6 30 0 0 0,10-43 3 0 0,0 1 1 0 0,1 0-1 0 0,0 0 1 0 0,0-1-1 0 0,1 1 0 0 0,-1 0 1 0 0,1-1-1 0 0,2 7 1 0 0,-2-9-2 0 0,0 1 1 0 0,0-1 0 0 0,0 1 0 0 0,1-1 0 0 0,-1 1 0 0 0,1-1 0 0 0,-1 0-1 0 0,1 0 1 0 0,0 0 0 0 0,0 0 0 0 0,0 0 0 0 0,0 0 0 0 0,0 0 0 0 0,0-1-1 0 0,4 2 1 0 0,-4-1 4 0 0,0-1-1 0 0,0 0 0 0 0,1 0 1 0 0,-1 0-1 0 0,1 0 1 0 0,-1 0-1 0 0,1-1 1 0 0,-1 1-1 0 0,1-1 0 0 0,-1 0 1 0 0,1 0-1 0 0,-1 0 1 0 0,1 0-1 0 0,0 0 0 0 0,-1 0 1 0 0,1-1-1 0 0,-1 1 1 0 0,1-1-1 0 0,-1 0 0 0 0,1 0 1 0 0,-1 1-1 0 0,0-2 1 0 0,1 1-1 0 0,-1 0 0 0 0,0 0 1 0 0,0-1-1 0 0,0 1 1 0 0,0-1-1 0 0,3-2 0 0 0,1-2 28 0 0,-1-1 0 0 0,1 1 0 0 0,-1-1-1 0 0,-1 0 1 0 0,1-1 0 0 0,-1 1 0 0 0,5-13-1 0 0,9-29 240 0 0,16-75-1 0 0,2-7-93 0 0,137-343 11 0 0,-69 246-167 0 0,17 6-12 0 0,-31 61-2 0 0,-19 30 2 0 0,7 3 0 0 0,181-227 0 0 0,187-115 0 0 0,-380 408 18 0 0,4 3 0 0 0,127-83 0 0 0,183-95 283 0 0,-313 200-210 0 0,59-37 186 0 0,-124 73 87 0 0,-14 0-203 0 0,3 1-100 0 0,-1 0-1 0 0,0 1 1 0 0,1 1-1 0 0,-16 3 1 0 0,-1 1 20 0 0,-38 4-7 0 0,12-2 49 0 0,-72 20 0 0 0,-79 47-51 0 0,153-50-72 0 0,1 1 0 0 0,1 3 0 0 0,-55 43 0 0 0,-107 106-80 0 0,151-125 76 0 0,-29 26-62 0 0,-141 167 0 0 0,-102 206-80 0 0,252-326 119 0 0,6 4 0 0 0,6 2 1 0 0,-66 183-1 0 0,101-226 19 0 0,5 2 0 0 0,-31 181 1 0 0,50-206-370 0 0,3 1 0 0 0,2 0 1 0 0,4-1-1 0 0,17 132 0 0 0,-6-131-903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13.664"/>
    </inkml:context>
    <inkml:brush xml:id="br0">
      <inkml:brushProperty name="width" value="0.2" units="cm"/>
      <inkml:brushProperty name="height" value="0.2" units="cm"/>
    </inkml:brush>
  </inkml:definitions>
  <inkml:trace contextRef="#ctx0" brushRef="#br0">2 62 7831 0 0,'0'2'603'0'0,"-1"13"-417"0"0,0-1 0 0 0,2 1-1 0 0,-1-1 1 0 0,2 0 0 0 0,0 1 0 0 0,0-1-1 0 0,2 0 1 0 0,-1 0 0 0 0,2-1 0 0 0,10 23 0 0 0,-11-27-30 0 0,1 0 0 0 0,0 0 0 0 0,1 0 0 0 0,0-1 1 0 0,0 0-1 0 0,1 0 0 0 0,0 0 0 0 0,0-1 0 0 0,1 0 1 0 0,0-1-1 0 0,0 0 0 0 0,1 0 0 0 0,-1 0 0 0 0,1-1 0 0 0,19 7 1 0 0,-19-9-5 0 0,0-1 1 0 0,0 0-1 0 0,0-1 1 0 0,1 1-1 0 0,-1-2 1 0 0,0 0-1 0 0,1 0 1 0 0,-1 0-1 0 0,1-1 1 0 0,-1-1-1 0 0,0 1 1 0 0,0-2-1 0 0,0 1 1 0 0,0-1-1 0 0,16-8 1 0 0,-8 2-21 0 0,0 0 0 0 0,0-2 1 0 0,0 0-1 0 0,-2-1 1 0 0,1 0-1 0 0,20-23 0 0 0,66-90 279 0 0,-49 57-339 0 0,-49 62-62 0 0,0 0 1 0 0,0 0-1 0 0,-1 0 1 0 0,5-12-1 0 0,0 1-25 0 0,-8 16-65 0 0,-12 11-536 0 0,3-2 550 0 0,1 1-1 0 0,-1 0 0 0 0,1 0 0 0 0,1 1 1 0 0,-1-1-1 0 0,-5 13 0 0 0,-32 69-114 0 0,38-75 163 0 0,-59 133-99 0 0,-38 83 122 0 0,34-66 171 0 0,37-82-36 0 0,28-73-56 0 0,4-9 5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14.179"/>
    </inkml:context>
    <inkml:brush xml:id="br0">
      <inkml:brushProperty name="width" value="0.2" units="cm"/>
      <inkml:brushProperty name="height" value="0.2" units="cm"/>
    </inkml:brush>
  </inkml:definitions>
  <inkml:trace contextRef="#ctx0" brushRef="#br0">12 1 4143 0 0,'-12'1'7328'0'0,"23"6"-6500"0"0,-6-4-673 0 0,4 1 79 0 0,0 1-1 0 0,1-2 1 0 0,0 1 0 0 0,0-1-1 0 0,12 1 1 0 0,54 6 702 0 0,-35-6-594 0 0,122 15 173 0 0,137 21 475 0 0,-277-36-1036 0 0,55 7-894 0 0,-60-10-186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14.550"/>
    </inkml:context>
    <inkml:brush xml:id="br0">
      <inkml:brushProperty name="width" value="0.2" units="cm"/>
      <inkml:brushProperty name="height" value="0.2" units="cm"/>
    </inkml:brush>
  </inkml:definitions>
  <inkml:trace contextRef="#ctx0" brushRef="#br0">344 0 5527 0 0,'0'0'423'0'0,"-1"3"-278"0"0,-34 81 2020 0 0,4-10-603 0 0,-21 31-40 0 0,-24 54 435 0 0,49-87-1336 0 0,-43 113 690 0 0,56-140-890 0 0,1 1-1 0 0,-6 53 1 0 0,16-84-108 0 0,2 0-1 0 0,0 1 1 0 0,1-1 0 0 0,0 0-1 0 0,3 19 1 0 0,-2-29-299 0 0,0 0 0 0 0,0 0 0 0 0,1 0 0 0 0,0 0 0 0 0,0 0 0 0 0,0-1 1 0 0,0 1-1 0 0,0-1 0 0 0,1 1 0 0 0,0-1 0 0 0,0 0 0 0 0,0 0 0 0 0,1 0 1 0 0,-1 0-1 0 0,1 0 0 0 0,0-1 0 0 0,0 0 0 0 0,9 6 0 0 0,-4-5-15 0 0,1 0 0 0 0,0 0-1 0 0,0-1 1 0 0,0 0 0 0 0,0-1 0 0 0,1 0 0 0 0,-1-1-1 0 0,1 0 1 0 0,17 0 0 0 0,8-3-82 0 0,52-9 1 0 0,-50 4-954 0 0,41-13 0 0 0,-20 1-4923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15.023"/>
    </inkml:context>
    <inkml:brush xml:id="br0">
      <inkml:brushProperty name="width" value="0.2" units="cm"/>
      <inkml:brushProperty name="height" value="0.2" units="cm"/>
    </inkml:brush>
  </inkml:definitions>
  <inkml:trace contextRef="#ctx0" brushRef="#br0">137 289 6911 0 0,'0'0'528'0'0,"1"2"-341"0"0,2 1 87 0 0,0 1-1 0 0,1-1 1 0 0,-1 0 0 0 0,1 0-1 0 0,-1 0 1 0 0,1 0 0 0 0,0 0-1 0 0,0-1 1 0 0,0 0 0 0 0,1 0-1 0 0,-1 0 1 0 0,0 0 0 0 0,1-1-1 0 0,0 0 1 0 0,4 1-1 0 0,10 2 454 0 0,-1-2-1 0 0,29 1 0 0 0,-27-3-274 0 0,0 0-1 0 0,1-2 1 0 0,-1 0-1 0 0,32-8 1 0 0,-39 6-284 0 0,1 0-1 0 0,-1-1 1 0 0,0-1 0 0 0,0 0 0 0 0,-1 0 0 0 0,0-2-1 0 0,17-12 1 0 0,-28 20-158 0 0,18-15 379 0 0,31-33 1 0 0,-45 44-335 0 0,-1-1 0 0 0,0 0 0 0 0,0-1 0 0 0,-1 1 0 0 0,1-1 0 0 0,-1 1 1 0 0,0-1-1 0 0,-1 0 0 0 0,1 0 0 0 0,-1-1 0 0 0,0 1 0 0 0,1-8 1 0 0,-3 10-39 0 0,0 1 0 0 0,0-1 0 0 0,0 0 0 0 0,0 1 0 0 0,0-1 0 0 0,-1 1 1 0 0,0-1-1 0 0,0 0 0 0 0,0 1 0 0 0,0-1 0 0 0,0 1 0 0 0,0 0 1 0 0,-1-1-1 0 0,0 1 0 0 0,-2-3 0 0 0,1 2-10 0 0,0 0 0 0 0,-1 0 0 0 0,0 1-1 0 0,1-1 1 0 0,-1 1 0 0 0,-1 0 0 0 0,1 0 0 0 0,0 0 0 0 0,-8-3 0 0 0,-1 1-32 0 0,0 1 1 0 0,0 0-1 0 0,0 0 1 0 0,0 1 0 0 0,-1 1-1 0 0,0 0 1 0 0,-14 1 0 0 0,9 1-24 0 0,-1 0 1 0 0,0 2 0 0 0,1 0 0 0 0,-1 1 0 0 0,1 2 0 0 0,0-1 0 0 0,0 2 0 0 0,0 1 0 0 0,-23 11 0 0 0,27-10 17 0 0,0 1 0 0 0,1 0 0 0 0,0 1 0 0 0,1 0 0 0 0,0 1 0 0 0,0 1 1 0 0,1 0-1 0 0,1 1 0 0 0,0 0 0 0 0,1 1 0 0 0,-10 16 0 0 0,5-3-2 0 0,1 0-1 0 0,1 1 1 0 0,2 1 0 0 0,0 0-1 0 0,-8 42 1 0 0,15-52 71 0 0,1 1-1 0 0,0 0 1 0 0,2 0-1 0 0,0 0 1 0 0,1 0 0 0 0,2 0-1 0 0,0 0 1 0 0,0 0 0 0 0,8 25-1 0 0,-8-39-17 0 0,0 1 0 0 0,0-1 0 0 0,1 0 0 0 0,0 0 0 0 0,0 0 0 0 0,1 0 0 0 0,-1-1 0 0 0,1 1 0 0 0,1-1 0 0 0,-1 0 0 0 0,1 0 0 0 0,-1 0 0 0 0,2-1 0 0 0,-1 1 0 0 0,0-1 0 0 0,1-1 0 0 0,-1 1 0 0 0,1-1 0 0 0,0 0 0 0 0,1 0 0 0 0,-1-1 0 0 0,0 1 0 0 0,11 1 0 0 0,6-1-452 0 0,0-1 0 0 0,-1-1 0 0 0,1-1 0 0 0,0-1 0 0 0,-1-1 0 0 0,1-1 0 0 0,28-7 0 0 0,8-6-5417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16.153"/>
    </inkml:context>
    <inkml:brush xml:id="br0">
      <inkml:brushProperty name="width" value="0.2" units="cm"/>
      <inkml:brushProperty name="height" value="0.2" units="cm"/>
    </inkml:brush>
  </inkml:definitions>
  <inkml:trace contextRef="#ctx0" brushRef="#br0">743 212 8751 0 0,'0'-7'910'0'0,"-1"2"-680"0"0,0 0 1 0 0,0 0 0 0 0,0 0 0 0 0,-1 0 0 0 0,0 0-1 0 0,0 0 1 0 0,-1 1 0 0 0,1-1 0 0 0,-1 1-1 0 0,0-1 1 0 0,0 1 0 0 0,0 0 0 0 0,-1 0 0 0 0,1 1-1 0 0,-1-1 1 0 0,0 1 0 0 0,0 0 0 0 0,0 0-1 0 0,-1 0 1 0 0,1 0 0 0 0,-1 1 0 0 0,-4-3 0 0 0,-3 0 14 0 0,0 1 1 0 0,0 0-1 0 0,0 0 1 0 0,0 1-1 0 0,-1 1 1 0 0,1 0-1 0 0,-26-1 1 0 0,18 4-188 0 0,-1 0 0 0 0,1 1 0 0 0,-1 0 0 0 0,1 2 0 0 0,0 1 1 0 0,1 0-1 0 0,-1 2 0 0 0,1 0 0 0 0,0 1 0 0 0,-23 13 1 0 0,11-1 3 0 0,0 0 1 0 0,2 2 0 0 0,-32 31 0 0 0,46-38-39 0 0,1 0-1 0 0,0 2 1 0 0,1 0-1 0 0,1 0 1 0 0,0 1-1 0 0,-17 37 1 0 0,20-32 17 0 0,0 0 1 0 0,2 0 0 0 0,-7 38 0 0 0,12-49-16 0 0,0 1 0 0 0,1-1 1 0 0,0 0-1 0 0,1 0 0 0 0,1 1 0 0 0,0-1 0 0 0,0 0 0 0 0,7 24 0 0 0,-6-31-12 0 0,-1 0 0 0 0,1 0-1 0 0,0-1 1 0 0,0 1 0 0 0,1 0-1 0 0,0-1 1 0 0,-1 0 0 0 0,2 1-1 0 0,-1-1 1 0 0,0 0 0 0 0,1-1-1 0 0,-1 1 1 0 0,1-1 0 0 0,0 1-1 0 0,1-1 1 0 0,-1 0 0 0 0,0-1-1 0 0,1 1 1 0 0,-1-1 0 0 0,1 0-1 0 0,0 0 1 0 0,0 0 0 0 0,0-1-1 0 0,0 1 1 0 0,0-1 0 0 0,0-1-1 0 0,0 1 1 0 0,1-1 0 0 0,-1 1-1 0 0,0-2 1 0 0,6 0 0 0 0,3 0 27 0 0,-1-1 1 0 0,1-1 0 0 0,-1 0 0 0 0,0-1-1 0 0,0 0 1 0 0,0-1 0 0 0,21-11 0 0 0,80-57-145 0 0,-107 68 76 0 0,30-21-211 0 0,-1-2 0 0 0,-1-2 1 0 0,47-52-1 0 0,-68 66 75 0 0,0-2-1 0 0,-1 1 1 0 0,-1-2 0 0 0,0 0 0 0 0,-2 0 0 0 0,0-1 0 0 0,-1 0-1 0 0,-1-1 1 0 0,8-29 0 0 0,-15 44 167 0 0,0-1 1 0 0,0 1 0 0 0,0 0-1 0 0,0-1 1 0 0,-1 1-1 0 0,0 0 1 0 0,0-1-1 0 0,-1 1 1 0 0,0-1 0 0 0,0 1-1 0 0,-1 0 1 0 0,1 0-1 0 0,-4-7 1 0 0,5 12 67 0 0,-2 1-51 0 0,1 0 1 0 0,-1 1 0 0 0,1-1-1 0 0,-1 0 1 0 0,1 1-1 0 0,-1-1 1 0 0,1 1 0 0 0,0 0-1 0 0,-1-1 1 0 0,-1 3-1 0 0,-1 0-18 0 0,1 0 0 0 0,-1 0 1 0 0,1 0-1 0 0,0 1 0 0 0,0-1 0 0 0,1 1 0 0 0,-1 0 0 0 0,1 0 0 0 0,0 0 0 0 0,0 0 1 0 0,0 0-1 0 0,-2 6 0 0 0,-1 9-52 0 0,-6 28 0 0 0,10-43 46 0 0,-4 26-1 0 0,1-1 1 0 0,1 1-1 0 0,2 55 0 0 0,2-69 5 0 0,1-1-1 0 0,0 1 0 0 0,1-1 0 0 0,1 1 1 0 0,0-1-1 0 0,1 0 0 0 0,1-1 1 0 0,0 1-1 0 0,10 15 0 0 0,-12-25-23 0 0,-1 0 0 0 0,0 0-1 0 0,1 0 1 0 0,0-1 0 0 0,0 0 0 0 0,1 0-1 0 0,-1 0 1 0 0,1 0 0 0 0,0 0-1 0 0,0-1 1 0 0,0 0 0 0 0,0 0 0 0 0,10 4-1 0 0,-8-5-42 0 0,1 0-1 0 0,-1-1 0 0 0,0 0 0 0 0,0 0 1 0 0,1 0-1 0 0,-1-1 0 0 0,1 0 0 0 0,-1 0 1 0 0,0-1-1 0 0,8-1 0 0 0,-1-2-35 0 0,-1 1 0 0 0,1-2-1 0 0,-1 0 1 0 0,-1 0 0 0 0,1-1-1 0 0,-1-1 1 0 0,0 0 0 0 0,0 0-1 0 0,-1-1 1 0 0,0-1 0 0 0,14-14-1 0 0,-7 4-111 0 0,0-1 1 0 0,-2-1-1 0 0,0 0 0 0 0,-2-1 0 0 0,15-28 0 0 0,-21 33 222 0 0,-1 1 1 0 0,-1-1-1 0 0,-1 0 0 0 0,0-1 1 0 0,-1 1-1 0 0,-1-1 1 0 0,-1 0-1 0 0,1-28 0 0 0,-3 29 196 0 0,-1-1 0 0 0,0 0-1 0 0,-6-28 1 0 0,6 45-19 0 0,1 3-123 0 0,-3 38-86 0 0,3 58 1 0 0,0 3 384 0 0,-13 210 1217 0 0,8-272 372 0 0,2-54-1150 0 0,3-13-538 0 0,1 0-1 0 0,1-1 1 0 0,1 1-1 0 0,7-29 1 0 0,-8 46-266 0 0,8-38-342 0 0,3 0 0 0 0,30-75 0 0 0,56-84-1384 0 0,-94 198 1631 0 0,27-44-545 0 0,-28 48 550 0 0,0 1 0 0 0,0 0 1 0 0,0 1-1 0 0,0-1 0 0 0,1 0 0 0 0,0 1 0 0 0,7-5 0 0 0,-11 8 79 0 0,0 0 0 0 0,0 1 0 0 0,1-1 0 0 0,-1 0 0 0 0,0 1 0 0 0,0-1 0 0 0,0 1 0 0 0,1 0 0 0 0,-1-1 0 0 0,0 1 0 0 0,0 0 0 0 0,1 0 0 0 0,-1 0 0 0 0,0 0 0 0 0,0 0 0 0 0,1 0 0 0 0,-1 0 0 0 0,0 0 0 0 0,1 0 0 0 0,-1 1 0 0 0,0-1 0 0 0,0 1 0 0 0,0-1 0 0 0,1 1 0 0 0,-1-1 0 0 0,0 1 0 0 0,0-1 0 0 0,0 1 0 0 0,0 0 0 0 0,0 0 0 0 0,0 0 0 0 0,0-1 0 0 0,0 1 0 0 0,0 0 0 0 0,-1 0 0 0 0,1 0 0 0 0,0 1 0 0 0,0-1 0 0 0,-1 0 0 0 0,1 0 0 0 0,-1 0 1 0 0,1 2-1 0 0,2 5-7 0 0,1 0 0 0 0,-2 0 0 0 0,1 1 0 0 0,1 14 0 0 0,23 229 422 0 0,-2-6-108 0 0,-24-238-261 0 0,0-1 0 0 0,1 1-1 0 0,0-1 1 0 0,0 0 0 0 0,1 1-1 0 0,0-1 1 0 0,0 0 0 0 0,6 9 481 0 0,-1-25 41 0 0,-1 0-303 0 0,-1-1 0 0 0,-1 0 0 0 0,1 0 0 0 0,5-17 0 0 0,13-46 127 0 0,-15 41-319 0 0,10-29 39 0 0,39-116-647 0 0,-46 146 162 0 0,2 0 0 0 0,1 1 0 0 0,27-41 0 0 0,-32 57 247 0 0,1-3-183 0 0,1 1-1 0 0,24-26 0 0 0,-35 41 323 0 0,-1 0-1 0 0,1 0 1 0 0,0 0-1 0 0,0 0 1 0 0,0 1 0 0 0,0-1-1 0 0,1 0 1 0 0,-1 0-1 0 0,0 1 1 0 0,0-1-1 0 0,0 1 1 0 0,0-1-1 0 0,1 1 1 0 0,-1-1-1 0 0,0 1 1 0 0,1 0 0 0 0,-1 0-1 0 0,0 0 1 0 0,0-1-1 0 0,1 1 1 0 0,-1 0-1 0 0,0 1 1 0 0,1-1-1 0 0,-1 0 1 0 0,0 0-1 0 0,1 0 1 0 0,-1 1 0 0 0,0-1-1 0 0,0 1 1 0 0,1-1-1 0 0,-1 1 1 0 0,0-1-1 0 0,0 1 1 0 0,0 0-1 0 0,0 0 1 0 0,0-1-1 0 0,0 1 1 0 0,0 0 0 0 0,0 0-1 0 0,2 2 1 0 0,0 2 32 0 0,1 0 0 0 0,-1 0 0 0 0,0 0 0 0 0,-1 1 0 0 0,1-1 0 0 0,-1 1 0 0 0,3 9 0 0 0,4 22 215 0 0,-2 1-1 0 0,3 39 0 0 0,-2 76 562 0 0,-4-54-213 0 0,-2-59-180 0 0,14 63-1 0 0,-13-88-314 0 0,0-1 0 0 0,2 0 0 0 0,0 0 0 0 0,0-1 0 0 0,1 1-1 0 0,1-1 1 0 0,14 21 0 0 0,-18-30-65 0 0,0-1 1 0 0,0 1-1 0 0,1-1 0 0 0,-1 1 0 0 0,1-1 0 0 0,0 0 0 0 0,-1-1 0 0 0,2 1 1 0 0,-1-1-1 0 0,0 1 0 0 0,0-1 0 0 0,1-1 0 0 0,7 3 0 0 0,-5-2 16 0 0,-1-1-1 0 0,1 0 1 0 0,-1-1-1 0 0,1 0 0 0 0,0 0 1 0 0,-1 0-1 0 0,1-1 1 0 0,-1 0-1 0 0,8-2 0 0 0,-1 0-151 0 0,-1-2 0 0 0,1 0 0 0 0,-1 0 0 0 0,-1-1 0 0 0,1 0 0 0 0,-1-1 0 0 0,0 0 0 0 0,0-1 0 0 0,14-14 0 0 0,-11 8-1205 0 0,19-25 0 0 0,-11 8-58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17.253"/>
    </inkml:context>
    <inkml:brush xml:id="br0">
      <inkml:brushProperty name="width" value="0.2" units="cm"/>
      <inkml:brushProperty name="height" value="0.2" units="cm"/>
    </inkml:brush>
  </inkml:definitions>
  <inkml:trace contextRef="#ctx0" brushRef="#br0">2 0 5063 0 0,'0'0'232'0'0,"0"2"-13"0"0,-1 2 659 0 0,1 1 0 0 0,0-1 0 0 0,-1 1 0 0 0,2-1 0 0 0,-1 1 0 0 0,0-1 0 0 0,1 0 0 0 0,0 1 0 0 0,0-1 0 0 0,2 6 0 0 0,1-1-343 0 0,1 1 0 0 0,0-1 0 0 0,9 13 1 0 0,0-2-310 0 0,-1 1 1 0 0,0 1-1 0 0,-2 0 1 0 0,16 43-1 0 0,-24-55-164 0 0,-1 0-1 0 0,1 0 1 0 0,-2 0-1 0 0,1 0 1 0 0,-1 0 0 0 0,-1 0-1 0 0,0 0 1 0 0,0 0-1 0 0,-1 0 1 0 0,0 0-1 0 0,-1 0 1 0 0,0 0-1 0 0,-1 0 1 0 0,-6 15 0 0 0,6-19-25 0 0,0 0 0 0 0,0-1 1 0 0,0 1-1 0 0,-1-1 0 0 0,0 0 1 0 0,-8 8-1 0 0,-9 7 84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17.938"/>
    </inkml:context>
    <inkml:brush xml:id="br0">
      <inkml:brushProperty name="width" value="0.2" units="cm"/>
      <inkml:brushProperty name="height" value="0.2" units="cm"/>
    </inkml:brush>
  </inkml:definitions>
  <inkml:trace contextRef="#ctx0" brushRef="#br0">1 582 10103 0 0,'1'0'2930'0'0,"1"0"-2765"0"0,1 0 0 0 0,-1-1 0 0 0,0 0 0 0 0,0 0 1 0 0,0 1-1 0 0,0-1 0 0 0,0-1 0 0 0,0 1 0 0 0,0 0 0 0 0,0 0 1 0 0,0-1-1 0 0,0 1 0 0 0,-1-1 0 0 0,1 1 0 0 0,-1-1 1 0 0,1 0-1 0 0,-1 0 0 0 0,2-2 0 0 0,5-8 679 0 0,11-22-1 0 0,-15 26-651 0 0,4-9 25 0 0,-1 0 1 0 0,0 0-1 0 0,-1-1 1 0 0,3-18-1 0 0,9-75 93 0 0,-16 100-291 0 0,2-30-58 0 0,-1 0 0 0 0,-3-1 0 0 0,-1 1 0 0 0,-8-52 0 0 0,9 90 42 0 0,-4-11-24 0 0,3 13-66 0 0,1 13-56 0 0,1 25 90 0 0,2 0-1 0 0,14 66 1 0 0,28 71 573 0 0,-23-97-288 0 0,72 234 799 0 0,-93-305-1011 0 0,0-2-41 0 0,7 12-858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18.394"/>
    </inkml:context>
    <inkml:brush xml:id="br0">
      <inkml:brushProperty name="width" value="0.2" units="cm"/>
      <inkml:brushProperty name="height" value="0.2" units="cm"/>
    </inkml:brush>
  </inkml:definitions>
  <inkml:trace contextRef="#ctx0" brushRef="#br0">1 1 9215 0 0,'1'1'2654'0'0,"3"6"-2203"0"0,-1-1 1 0 0,1 1-1 0 0,-1 0 1 0 0,-1 0-1 0 0,1 1 1 0 0,-1-1-1 0 0,0 0 1 0 0,-1 1 0 0 0,0-1-1 0 0,0 9 1 0 0,3 7 115 0 0,12 111 1423 0 0,7 38-598 0 0,-9-107-672 0 0,35 100 0 0 0,-38-134-557 0 0,2-1 0 0 0,2 0 0 0 0,0-1-1 0 0,2-1 1 0 0,26 33 0 0 0,-34-49-135 0 0,1-1-1 0 0,1 0 1 0 0,-1-1 0 0 0,2 0 0 0 0,0-1 0 0 0,0 0-1 0 0,0-1 1 0 0,1 0 0 0 0,0-1 0 0 0,1-1 0 0 0,-1 0 0 0 0,1 0-1 0 0,17 3 1 0 0,-26-8-45 0 0,0 0 0 0 0,0-1 0 0 0,0 1 0 0 0,0-1-1 0 0,0 0 1 0 0,0 0 0 0 0,1-1 0 0 0,-2 0 0 0 0,1 0 0 0 0,0 0 0 0 0,0 0 0 0 0,0-1-1 0 0,0 1 1 0 0,-1-1 0 0 0,9-5 0 0 0,-8 4-528 0 0,0-1 0 0 0,0 0 0 0 0,-1 0 0 0 0,9-9 0 0 0,4-8-4149 0 0,-8 5 3129 0 0,8-17-3609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18.765"/>
    </inkml:context>
    <inkml:brush xml:id="br0">
      <inkml:brushProperty name="width" value="0.2" units="cm"/>
      <inkml:brushProperty name="height" value="0.2" units="cm"/>
    </inkml:brush>
  </inkml:definitions>
  <inkml:trace contextRef="#ctx0" brushRef="#br0">1 397 10135 0 0,'0'0'919'0'0,"0"-15"-516"0"0,4 7 565 0 0,0 0 0 0 0,0 0 0 0 0,1 1 0 0 0,0-1 1 0 0,9-11-1 0 0,33-31 108 0 0,-46 50-1075 0 0,186-165 439 0 0,-103 98-5492 0 0,-27 25-840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4:55.236"/>
    </inkml:context>
    <inkml:brush xml:id="br0">
      <inkml:brushProperty name="width" value="0.2" units="cm"/>
      <inkml:brushProperty name="height" value="0.2" units="cm"/>
    </inkml:brush>
  </inkml:definitions>
  <inkml:trace contextRef="#ctx0" brushRef="#br0">27 0 6911 0 0,'0'0'528'0'0,"0"2"-341"0"0,-2 25 1960 0 0,-9 53 0 0 0,6-49-991 0 0,-3 37-1 0 0,8-51-1160 0 0,0-1 1 0 0,2 1-1 0 0,0-1 0 0 0,0 0 0 0 0,1 1 0 0 0,2-1 0 0 0,-1 0 0 0 0,2-1 0 0 0,0 1 0 0 0,1-1 1 0 0,0-1-1 0 0,1 1 0 0 0,1-1 0 0 0,0 0 0 0 0,1-1 0 0 0,0 0 0 0 0,1-1 0 0 0,1 0 0 0 0,0-1 0 0 0,19 15 1 0 0,-10-13-1094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19.118"/>
    </inkml:context>
    <inkml:brush xml:id="br0">
      <inkml:brushProperty name="width" value="0.2" units="cm"/>
      <inkml:brushProperty name="height" value="0.2" units="cm"/>
    </inkml:brush>
  </inkml:definitions>
  <inkml:trace contextRef="#ctx0" brushRef="#br0">557 101 919 0 0,'-33'-37'7795'0'0,"17"25"-6252"0"0,9 8-460 0 0,0 0-1 0 0,0 1 0 0 0,-1 0 0 0 0,-10-4 0 0 0,4 4-597 0 0,-1 0-1 0 0,1 1 1 0 0,-1 0-1 0 0,1 1 1 0 0,-19 1-1 0 0,20 0-349 0 0,0 1 0 0 0,-1 0 0 0 0,1 1-1 0 0,0 0 1 0 0,1 1 0 0 0,-1 0 0 0 0,0 1 0 0 0,1 1-1 0 0,0 0 1 0 0,-18 10 0 0 0,16-6-91 0 0,1 0-1 0 0,-1 1 1 0 0,2 1 0 0 0,-1 0-1 0 0,1 1 1 0 0,1 1 0 0 0,0-1-1 0 0,-11 20 1 0 0,11-15-33 0 0,2 0 0 0 0,0 1 1 0 0,1 0-1 0 0,1 1 0 0 0,1 0 1 0 0,-7 33-1 0 0,8-24-2 0 0,1 0-1 0 0,2 0 1 0 0,0 0 0 0 0,2 0 0 0 0,2 0-1 0 0,4 29 1 0 0,-3-35 0 0 0,2-1-1 0 0,0 0 1 0 0,2 0-1 0 0,0 0 0 0 0,1-1 1 0 0,1 0-1 0 0,1-1 1 0 0,17 25-1 0 0,-21-35 2 0 0,1 0 1 0 0,0-1-1 0 0,1 0 0 0 0,-1-1 0 0 0,1 0 1 0 0,1 0-1 0 0,0 0 0 0 0,0-1 0 0 0,0 0 1 0 0,0-1-1 0 0,1 0 0 0 0,19 6 0 0 0,-23-9 0 0 0,0 0 0 0 0,0-1 0 0 0,1 0 0 0 0,-1 0-1 0 0,0 0 1 0 0,1-1 0 0 0,-1 0 0 0 0,0 0 0 0 0,1-1-1 0 0,-1 0 1 0 0,0 0 0 0 0,1 0 0 0 0,-1-1 0 0 0,0 0-1 0 0,0 0 1 0 0,0-1 0 0 0,-1 1 0 0 0,1-1 0 0 0,0 0-1 0 0,-1-1 1 0 0,0 0 0 0 0,10-8 0 0 0,-3-1 1 0 0,0 0 0 0 0,-1-1 0 0 0,0 0 0 0 0,-1-1 0 0 0,-1 0 0 0 0,0-1 0 0 0,-1 0 0 0 0,-1 0 0 0 0,8-26 0 0 0,-2-5-56 0 0,-2 0 0 0 0,6-62 0 0 0,-2-97-125 0 0,-15 165 168 0 0,-2 1 1 0 0,-2-1 0 0 0,-10-42 0 0 0,12 76-91 0 0,-5-28 639 0 0,5 29-101 0 0,5 24-123 0 0,4 19-217 0 0,2-1 0 0 0,1 0 0 0 0,18 40 0 0 0,-17-51-46 0 0,0-2-1 0 0,2 1 1 0 0,1-2-1 0 0,0 0 1 0 0,24 27-1 0 0,-31-41-195 0 0,1 0 0 0 0,-1-1 0 0 0,1 0 0 0 0,1 0 0 0 0,-1-1 0 0 0,1 0 0 0 0,0-1 0 0 0,0 0 0 0 0,20 8 1 0 0,-19-10-25 0 0,-1-1 1 0 0,0 0-1 0 0,1 0 1 0 0,0-1-1 0 0,-1 0 1 0 0,1-1-1 0 0,0 0 1 0 0,-1-1-1 0 0,1 0 1 0 0,0 0-1 0 0,10-3 1 0 0,-6 0-600 0 0,0-1 1 0 0,-1 0-1 0 0,1-1 1 0 0,-1-1 0 0 0,0 0-1 0 0,22-16 1 0 0,3-5-1460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19.533"/>
    </inkml:context>
    <inkml:brush xml:id="br0">
      <inkml:brushProperty name="width" value="0.2" units="cm"/>
      <inkml:brushProperty name="height" value="0.2" units="cm"/>
    </inkml:brush>
  </inkml:definitions>
  <inkml:trace contextRef="#ctx0" brushRef="#br0">474 293 2303 0 0,'2'-18'56'0'0,"-2"0"0"0"0,0 0 0 0 0,-3-32 0 0 0,1 41 617 0 0,0 0 0 0 0,-1 0 0 0 0,1 0-1 0 0,-2 0 1 0 0,1 0 0 0 0,-1 0-1 0 0,-1 1 1 0 0,-6-10 0 0 0,7 12-205 0 0,0 1 0 0 0,0 0 0 0 0,-1 1 0 0 0,1-1 0 0 0,-1 1 0 0 0,0 0 0 0 0,-1 0 0 0 0,1 0 0 0 0,-1 1 0 0 0,1 0 0 0 0,-1 0 0 0 0,0 1 0 0 0,-8-3 0 0 0,4 2-123 0 0,0 1-1 0 0,0 1 1 0 0,0 0 0 0 0,0 0-1 0 0,-1 1 1 0 0,1 0 0 0 0,0 1 0 0 0,0 0-1 0 0,-11 2 1 0 0,4 1 30 0 0,0 1 0 0 0,1 0 0 0 0,0 1-1 0 0,-25 12 1 0 0,31-12-259 0 0,0 0 0 0 0,0 0 0 0 0,1 1 0 0 0,0 0-1 0 0,0 1 1 0 0,0 0 0 0 0,1 0 0 0 0,1 1 0 0 0,-1 0 0 0 0,1 0 0 0 0,-8 15 0 0 0,10-15-95 0 0,1 0 1 0 0,0 0 0 0 0,1 1 0 0 0,0-1 0 0 0,1 1-1 0 0,0 0 1 0 0,0-1 0 0 0,1 1 0 0 0,0 0 0 0 0,1 0 0 0 0,0 0-1 0 0,0 0 1 0 0,4 16 0 0 0,0-5-26 0 0,1-1 0 0 0,1-1 1 0 0,1 1-1 0 0,19 34 0 0 0,-5-16-18 0 0,34 45-1 0 0,-40-63 9 0 0,1-1 1 0 0,0 0-1 0 0,2-1 0 0 0,0-1 0 0 0,41 29 1 0 0,-54-43-14 0 0,-1-1 0 0 0,1 1 1 0 0,1-1-1 0 0,-1 0 0 0 0,0 0 1 0 0,0 0-1 0 0,1-1 0 0 0,-1 0 0 0 0,1 0 1 0 0,0 0-1 0 0,-1-1 0 0 0,1 0 1 0 0,-1 0-1 0 0,1 0 0 0 0,0-1 1 0 0,-1 0-1 0 0,1 0 0 0 0,-1 0 1 0 0,0-1-1 0 0,1 1 0 0 0,-1-2 1 0 0,0 1-1 0 0,0 0 0 0 0,0-1 1 0 0,0 0-1 0 0,0 0 0 0 0,-1 0 1 0 0,0-1-1 0 0,1 1 0 0 0,-1-1 1 0 0,0 0-1 0 0,-1-1 0 0 0,1 1 1 0 0,-1 0-1 0 0,0-1 0 0 0,0 0 1 0 0,3-7-1 0 0,2-7-31 0 0,-1 0-1 0 0,-1-1 1 0 0,0 0-1 0 0,-2 0 1 0 0,-1 0-1 0 0,0-1 1 0 0,0-35-1 0 0,-4 10-62 0 0,-3 0-1 0 0,-11-62 1 0 0,1 46 79 0 0,-4 0-1 0 0,-31-76 0 0 0,45 122 210 0 0,3 15-86 0 0,3 3-14 0 0,95 144-107 0 0,-74-111-52 0 0,2 0-1 0 0,1-2 1 0 0,1-1 0 0 0,33 30 0 0 0,-55-58-68 0 0,0 0 0 0 0,1 0 0 0 0,-1 0 0 0 0,1 0 0 0 0,0-1 1 0 0,0 0-1 0 0,1 0 0 0 0,-1-1 0 0 0,0 1 0 0 0,1-2 0 0 0,0 1 1 0 0,-1-1-1 0 0,8 1 0 0 0,-9-1-197 0 0,0-1 1 0 0,-1-1 0 0 0,1 1-1 0 0,-1 0 1 0 0,1-1-1 0 0,-1 0 1 0 0,1 0-1 0 0,-1-1 1 0 0,0 1 0 0 0,1-1-1 0 0,-1 0 1 0 0,0 0-1 0 0,0 0 1 0 0,0-1 0 0 0,0 1-1 0 0,-1-1 1 0 0,1 0-1 0 0,-1 0 1 0 0,1 0-1 0 0,3-5 1 0 0,11-17-4031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20.089"/>
    </inkml:context>
    <inkml:brush xml:id="br0">
      <inkml:brushProperty name="width" value="0.2" units="cm"/>
      <inkml:brushProperty name="height" value="0.2" units="cm"/>
    </inkml:brush>
  </inkml:definitions>
  <inkml:trace contextRef="#ctx0" brushRef="#br0">153 338 11663 0 0,'-107'-246'1390'0'0,"61"155"4927"0"0,102 211-5456 0 0,31 35-726 0 0,101 200 104 0 0,-154-277-211 0 0,32 66 98 0 0,-52-121-30 0 0,-13-21 176 0 0,0-4-176 0 0,3-9-23 0 0,0 1 0 0 0,-1-1 0 0 0,0 0 0 0 0,-1 0 0 0 0,0 0 0 0 0,0-16-1 0 0,3-10 42 0 0,8-49-280 0 0,22-110-886 0 0,-28 166 892 0 0,2 1 1 0 0,1 0 0 0 0,1 0 0 0 0,21-37 0 0 0,-27 57 56 0 0,0 1 1 0 0,0 0 0 0 0,1 1-1 0 0,0-1 1 0 0,7-6 0 0 0,-10 11 42 0 0,0 1 0 0 0,0 0 0 0 0,0-1 0 0 0,0 1 0 0 0,0 0 0 0 0,0 1 1 0 0,1-1-1 0 0,-1 1 0 0 0,1-1 0 0 0,-1 1 0 0 0,1 0 0 0 0,-1 0 0 0 0,1 0 0 0 0,0 1 0 0 0,4-1 1 0 0,-6 1-228 0 0,10 3-259 0 0,-11-3 488 0 0,-1 0-1 0 0,0 0 0 0 0,0 0 1 0 0,1 0-1 0 0,-1 0 1 0 0,0 0-1 0 0,-2 18-1041 0 0,-6-6 1407 0 0,0-1 0 0 0,-16 18 0 0 0,15-19 31 0 0,0-1-1 0 0,1 2 0 0 0,1-1 1 0 0,0 1-1 0 0,-9 19 0 0 0,10-14-114 0 0,0 0 0 0 0,2 1 1 0 0,-1-1-1 0 0,2 1 0 0 0,1-1 0 0 0,0 1 0 0 0,1 0 0 0 0,1 26 0 0 0,1-38-174 0 0,0 0 0 0 0,0 1 1 0 0,0-1-1 0 0,1 0 0 0 0,-1 0 0 0 0,1 0 0 0 0,1 0 0 0 0,-1-1 0 0 0,1 1 1 0 0,0-1-1 0 0,0 1 0 0 0,4 4 0 0 0,-1-3-13 0 0,0 0-1 0 0,1 0 1 0 0,-1-1-1 0 0,1 0 1 0 0,0 0-1 0 0,1-1 1 0 0,7 4-1 0 0,7 1 3 0 0,0-1-1 0 0,1-1 0 0 0,-1-1 0 0 0,39 5 0 0 0,-36-7-90 0 0,-1-1 0 0 0,1-2-1 0 0,1 0 1 0 0,-1-1 0 0 0,0-2 0 0 0,0-1-1 0 0,-1 0 1 0 0,1-2 0 0 0,35-12-1 0 0,-43 11-51 0 0,-6 2-508 0 0,0 0 1 0 0,0-1-1 0 0,0 0 0 0 0,17-12 0 0 0,15-16-1035 0 0,-1-5-15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23.638"/>
    </inkml:context>
    <inkml:brush xml:id="br0">
      <inkml:brushProperty name="width" value="0.1" units="cm"/>
      <inkml:brushProperty name="height" value="0.2" units="cm"/>
      <inkml:brushProperty name="color" value="#E6E6E6"/>
      <inkml:brushProperty name="tip" value="rectangle"/>
      <inkml:brushProperty name="rasterOp" value="maskPen"/>
    </inkml:brush>
  </inkml:definitions>
  <inkml:trace contextRef="#ctx0" brushRef="#br0">95 2497 4895 0 0,'0'0'1354'0'0,"2"17"2012"0"0,-3-16-3291 0 0,1-1 0 0 0,0 1 0 0 0,0-1-1 0 0,-1 1 1 0 0,1 0 0 0 0,0-1 0 0 0,-1 1-1 0 0,1-1 1 0 0,-1 1 0 0 0,1-1 0 0 0,0 0-1 0 0,-1 1 1 0 0,1-1 0 0 0,-1 1 0 0 0,1-1 0 0 0,-1 0-1 0 0,0 1 1 0 0,1-1 0 0 0,-1 0 0 0 0,1 1-1 0 0,-1-1 1 0 0,1 0 0 0 0,-1 0 0 0 0,0 0-1 0 0,1 0 1 0 0,-1 0 0 0 0,0 0 0 0 0,0 0-1 0 0,0 0 40 0 0,-1 0-1 0 0,1-1 0 0 0,0 1 0 0 0,0-1 0 0 0,0 0 0 0 0,0 1 1 0 0,0-1-1 0 0,0 0 0 0 0,0 0 0 0 0,0 1 0 0 0,0-1 0 0 0,0 0 0 0 0,0 0 1 0 0,0 0-1 0 0,0-2 0 0 0,-5-6 115 0 0,1 0-1 0 0,0 0 1 0 0,0-1 0 0 0,1 0 0 0 0,0 0-1 0 0,1 0 1 0 0,-3-17 0 0 0,-7-78 334 0 0,10 78-389 0 0,-8-312 939 0 0,16 166-791 0 0,0 47-154 0 0,1-12-87 0 0,6 1 0 0 0,37-170 0 0 0,-31 227-48 0 0,57-153 0 0 0,-50 174-16 0 0,2 2 0 0 0,3 0 0 0 0,41-58 0 0 0,112-132-34 0 0,-143 196-41 0 0,53-63-906 0 0,-46 62 375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25.733"/>
    </inkml:context>
    <inkml:brush xml:id="br0">
      <inkml:brushProperty name="width" value="0.1" units="cm"/>
      <inkml:brushProperty name="height" value="0.2" units="cm"/>
      <inkml:brushProperty name="color" value="#E6E6E6"/>
      <inkml:brushProperty name="tip" value="rectangle"/>
      <inkml:brushProperty name="rasterOp" value="maskPen"/>
    </inkml:brush>
  </inkml:definitions>
  <inkml:trace contextRef="#ctx0" brushRef="#br0">162 2983 919 0 0,'-6'0'96'0'0,"1"-1"0"0"0,0 0 0 0 0,0-1 0 0 0,0 1-1 0 0,0-1 1 0 0,0 0 0 0 0,-5-3 0 0 0,8 3 179 0 0,0 0 1 0 0,-1 0-1 0 0,1 1 1 0 0,0-1-1 0 0,0-1 1 0 0,0 1-1 0 0,1 0 1 0 0,-1 0-1 0 0,1-1 1 0 0,-1 1-1 0 0,1-1 1 0 0,0 1-1 0 0,-1-1 1 0 0,0-4-1 0 0,-4-16 1223 0 0,0 0 0 0 0,2 0 0 0 0,-3-47 1 0 0,9-72 452 0 0,24-67-123 0 0,18 1-513 0 0,-32 154-1037 0 0,37-147 382 0 0,147-380 0 0 0,-56 286-574 0 0,-84 184-54 0 0,66-115-16 0 0,-87 163 32 0 0,29-54-30 0 0,70-122 102 0 0,-127 226-123 0 0,-1 0 0 0 0,0-1 0 0 0,6-20 0 0 0,-14 32-4 0 0,1 0-1 0 0,0 1 1 0 0,-1-1-1 0 0,1 1 1 0 0,-1-1-1 0 0,0 1 1 0 0,-2-2-1 0 0,1 2 9 0 0,0-1 0 0 0,0 1-1 0 0,-1 0 1 0 0,1 0 0 0 0,0 0 0 0 0,-1 1-1 0 0,1-1 1 0 0,-7 1 0 0 0,6 0 1 0 0,-1 1 1 0 0,0-1-1 0 0,1 1 1 0 0,-1 0 0 0 0,1 0-1 0 0,-1 1 1 0 0,1-1-1 0 0,0 1 1 0 0,-6 3-1 0 0,-4 4 6 0 0,2 0 0 0 0,-1 0 0 0 0,-20 22 0 0 0,0 2 3 0 0,-47 61 1 0 0,53-57-2 0 0,2 2 0 0 0,1 1 1 0 0,-28 65-1 0 0,-2 17-22 0 0,9-24-14 0 0,-37 121 0 0 0,6 77 26 0 0,47-176 0 0 0,-110 641 0 0 0,102-438 0 0 0,18-150 0 0 0,8-92 6 0 0,-25 95-1 0 0,35-173 2 0 0,1-1-1 0 0,-1 1 1 0 0,0 0 0 0 0,0-1-1 0 0,-1 1 1 0 0,1 0 0 0 0,-3 3-1 0 0,4-6-6 0 0,0 0 0 0 0,0 0-1 0 0,0 1 1 0 0,-1-1-1 0 0,1 0 1 0 0,0 0 0 0 0,0 0-1 0 0,0 1 1 0 0,0-1 0 0 0,-1 0-1 0 0,1 0 1 0 0,0 0 0 0 0,0 1-1 0 0,0-1 1 0 0,-1 0 0 0 0,1 0-1 0 0,0 0 1 0 0,0 0-1 0 0,-1 0 1 0 0,1 0 0 0 0,0 0-1 0 0,0 1 1 0 0,-1-1 0 0 0,1 0-1 0 0,0 0 1 0 0,0 0 0 0 0,-1 0-1 0 0,1 0 1 0 0,0 0 0 0 0,-1 0-1 0 0,1 0 1 0 0,0 0-1 0 0,0 0 1 0 0,-1-1 0 0 0,1 1-1 0 0,0 0 1 0 0,0 0 0 0 0,-1 0-1 0 0,1 0 1 0 0,0 0 0 0 0,0 0-1 0 0,-1-1 1 0 0,1 1 0 0 0,0 0-1 0 0,0 0 1 0 0,0 0 0 0 0,-1-1-1 0 0,-3-7-34 0 0,4 8 34 0 0,-2-6-16 0 0,0-1 0 0 0,1 0 0 0 0,-1 0 0 0 0,2 0 0 0 0,-1 0 0 0 0,1 0 0 0 0,0-11 0 0 0,0 0-12 0 0,13-344-56 0 0,31-1 20 0 0,56-130 236 0 0,-82 419-119 0 0,37-148 57 0 0,17 4-41 0 0,-2 36-68 0 0,109-253 0 0 0,-132 337-5 0 0,65-99 0 0 0,-84 154 36 0 0,1 2 1 0 0,3 1-1 0 0,1 1 0 0 0,60-53 1 0 0,-81 81-3 0 0,0 1 1 0 0,1 1-1 0 0,23-14 0 0 0,-28 19-17 0 0,0 1 0 0 0,0 0-1 0 0,1 0 1 0 0,-1 1 0 0 0,0 0 0 0 0,1 1-1 0 0,0-1 1 0 0,-1 2 0 0 0,10-1 0 0 0,-18 7-70 0 0,-5 6 62 0 0,0-5 8 0 0,0 0 0 0 0,-1 0 0 0 0,0-1 0 0 0,-1 1 0 0 0,1-1 1 0 0,-1-1-1 0 0,0 1 0 0 0,-8 3 0 0 0,-13 12 15 0 0,-16 18-35 0 0,1 2 0 0 0,3 1 0 0 0,-52 71 0 0 0,-81 159-24 0 0,-3 65-32 0 0,140-251 64 0 0,-28 99 0 0 0,-12 96 0 0 0,52-188 0 0 0,-66 291 0 0 0,69-262 0 0 0,-8 145 0 0 0,23-78 64 0 0,21 216 0 0 0,27-86-15 0 0,-22-184-22 0 0,-16-114 21 0 0,-2-14-17 0 0,0 1 0 0 0,-1 0 0 0 0,0 0 0 0 0,-1 9 0 0 0,1-57 106 0 0,0-22-33 0 0,-14-505 48 0 0,15 427-156 0 0,6-148 13 0 0,16 1-67 0 0,39-55-17 0 0,-44 254 75 0 0,-24 182 75 0 0,-10 356 115 0 0,11-248-191 0 0,11 215 65 0 0,33 25 76 0 0,-37-417-68 0 0,-3-23-13 0 0,0-4 6 0 0,-36-429-92 0 0,9 79-18 0 0,19 289 45 0 0,-18-65 0 0 0,25 122 2 0 0,-1 0-1 0 0,1 0 1 0 0,-1 1-1 0 0,-1-1 1 0 0,1 1-1 0 0,-6-10 1 0 0,7 14 3 0 0,1 1 0 0 0,0 0 1 0 0,0-1-1 0 0,0 1 0 0 0,0-1 0 0 0,-1 1 1 0 0,1 0-1 0 0,0-1 0 0 0,0 1 0 0 0,-1-1 1 0 0,1 1-1 0 0,0 0 0 0 0,-1 0 0 0 0,1-1 1 0 0,0 1-1 0 0,-1 0 0 0 0,1-1 0 0 0,-1 1 1 0 0,1 0-1 0 0,0 0 0 0 0,-1 0 0 0 0,1 0 1 0 0,-1-1-1 0 0,1 1 0 0 0,-1 0 0 0 0,1 0 0 0 0,-1 0 1 0 0,1 0-1 0 0,0 0 0 0 0,-1 0 0 0 0,1 0 1 0 0,-1 0-1 0 0,1 0 0 0 0,-1 0 0 0 0,0 1 1 0 0,-3 6 81 0 0,4-7-86 0 0,-4 7 40 0 0,1 1 0 0 0,0 0 0 0 0,0 0 0 0 0,1 0 0 0 0,0 0 0 0 0,1 1 0 0 0,-2 9 0 0 0,2 63 83 0 0,2-50-85 0 0,2 68-16 0 0,16 100 1 0 0,28 95 18 0 0,-27-184-38 0 0,7 14 7 0 0,-24-197 26 0 0,-10-84-269 0 0,-40-222 0 0 0,46 371 233 0 0,0 5 0 0 0,1 1 0 0 0,0-1 0 0 0,-1 1 1 0 0,1-1-1 0 0,-1 1 0 0 0,0 0 0 0 0,0-1 0 0 0,0 1 0 0 0,0 0 0 0 0,-2-4 1 0 0,2 5 64 0 0,0 2-48 0 0,0 0 1 0 0,1 0-1 0 0,-1 0 0 0 0,0 0 0 0 0,1 1 1 0 0,-1-1-1 0 0,0 0 0 0 0,1 0 0 0 0,0 1 1 0 0,-1-1-1 0 0,1 0 0 0 0,-1 3 1 0 0,-1 10 29 0 0,1 1 0 0 0,0-1 0 0 0,1 0 0 0 0,3 20 0 0 0,11 58 5 0 0,-12-79-34 0 0,60 301-10 0 0,-45-231-8 0 0,6 11 67 0 0,-12-55-6081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33.065"/>
    </inkml:context>
    <inkml:brush xml:id="br0">
      <inkml:brushProperty name="width" value="0.2" units="cm"/>
      <inkml:brushProperty name="height" value="0.2" units="cm"/>
    </inkml:brush>
  </inkml:definitions>
  <inkml:trace contextRef="#ctx0" brushRef="#br0">1406 305 4631 0 0,'-2'-1'102'0'0,"-10"-3"19"0"0,0 1 0 0 0,1 1 0 0 0,-1 0 1 0 0,-1 0-1 0 0,1 1 0 0 0,0 1 0 0 0,0 0 1 0 0,0 1-1 0 0,0 0 0 0 0,-21 5 0 0 0,-11 5 277 0 0,-66 25 0 0 0,88-28-565 0 0,-53 21 701 0 0,2 4-1 0 0,-77 45 0 0 0,43-23 349 0 0,69-37-553 0 0,1 2 0 0 0,-68 47 1 0 0,60-32-245 0 0,19-16-22 0 0,0 1 0 0 0,-29 32 0 0 0,29-24-61 0 0,-86 98 38 0 0,84-92-25 0 0,-41 70 0 0 0,0 29 117 0 0,62-116-109 0 0,1-1-1 0 0,1 1 0 0 0,0 0 0 0 0,2 1 1 0 0,0-1-1 0 0,-1 26 0 0 0,4-27 23 0 0,0 0 0 0 0,2 1 0 0 0,0-1 0 0 0,1 0 0 0 0,1-1 0 0 0,0 1 0 0 0,1 0 0 0 0,13 28 0 0 0,-5-20 82 0 0,0-1 0 0 0,1-1 0 0 0,1 0 0 0 0,33 35 0 0 0,51 44 46 0 0,-77-81-103 0 0,0-2 1 0 0,49 30-1 0 0,163 70 199 0 0,-222-113-274 0 0,86 36 99 0 0,165 43 0 0 0,-113-40 118 0 0,200 47 113 0 0,6-21-201 0 0,-344-67-119 0 0,97 16 35 0 0,142 30 58 0 0,-36-8-11 0 0,2-9-1 0 0,319 6 0 0 0,79-64 144 0 0,-586 23-219 0 0,554-66 369 0 0,-466 52-273 0 0,275-47-38 0 0,-269 43-42 0 0,173-39 106 0 0,107-47-33 0 0,-173 34-36 0 0,-5-16-40 0 0,-113 43 23 0 0,21-9 17 0 0,-3-6 1 0 0,-3-5-1 0 0,208-146 0 0 0,-305 191-24 0 0,-2-2-1 0 0,0-1 1 0 0,-2-1-1 0 0,-1-2 1 0 0,-1 0-1 0 0,-1-2 1 0 0,23-36-1 0 0,-39 51-7 0 0,-1 1 0 0 0,0-1-1 0 0,0 0 1 0 0,-2 0 0 0 0,0 0-1 0 0,0-1 1 0 0,-2 1-1 0 0,0-1 1 0 0,0 0 0 0 0,-1 0-1 0 0,-1 0 1 0 0,-1 0 0 0 0,0 0-1 0 0,0 0 1 0 0,-2 1 0 0 0,0-1-1 0 0,-1 1 1 0 0,0-1 0 0 0,-1 1-1 0 0,0 1 1 0 0,-2-1 0 0 0,-13-22-1 0 0,-6-4 119 0 0,-3 1 1 0 0,-1 2-1 0 0,-1 1 0 0 0,-64-56 0 0 0,-156-97 157 0 0,128 112-100 0 0,-138-63 0 0 0,205 114-118 0 0,-69-23 0 0 0,-62-9 16 0 0,181 56-102 0 0,-19-5 16 0 0,-100-30 36 0 0,-147-24 1 0 0,-73 25-55 0 0,250 34-7 0 0,-157 14-1 0 0,11 21-917 0 0,161-19-36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16.971"/>
    </inkml:context>
    <inkml:brush xml:id="br0">
      <inkml:brushProperty name="width" value="0.2" units="cm"/>
      <inkml:brushProperty name="height" value="0.2" units="cm"/>
    </inkml:brush>
  </inkml:definitions>
  <inkml:trace contextRef="#ctx0" brushRef="#br0">181 3627 11111 0 0,'-1'-1'507'0'0,"-2"-4"-409"0"0,-1 0 0 0 0,1-1 0 0 0,0 1 0 0 0,0-1 0 0 0,0 0 0 0 0,-2-9 0 0 0,-4-7-37 0 0,-17-41 798 0 0,2-2 1 0 0,3 0 0 0 0,-23-130-1 0 0,29 91-197 0 0,-2-195 0 0 0,35-53 111 0 0,24 1-300 0 0,58-244-268 0 0,-10 270-153 0 0,-75 275-51 0 0,89-241-45 0 0,-79 234 30 0 0,4 1-1 0 0,67-101 0 0 0,-51 94 25 0 0,3 3-1 0 0,2 2 1 0 0,3 2 0 0 0,60-49-1 0 0,-81 79-1 0 0,1 3 1 0 0,1 0-1 0 0,60-29 0 0 0,-67 40-5 0 0,1 1-1 0 0,1 1 1 0 0,0 2-1 0 0,0 0 1 0 0,49-5-1 0 0,-61 11 3 0 0,0 1 0 0 0,0 1 0 0 0,0 1 0 0 0,0 0 1 0 0,-1 1-1 0 0,1 1 0 0 0,0 0 0 0 0,-1 1 0 0 0,23 9 0 0 0,-27-7 0 0 0,0 0 0 0 0,0 0 0 0 0,-1 1 0 0 0,0 0 1 0 0,0 1-1 0 0,-1 0 0 0 0,0 1 0 0 0,-1 0 0 0 0,1 1 0 0 0,-2-1 0 0 0,1 2 0 0 0,10 18 1 0 0,0 4 7 0 0,-1 2 1 0 0,-3 0 0 0 0,20 61 0 0 0,16 119 65 0 0,24 367 171 0 0,-44 341-53 0 0,-28-769-189 0 0,-14 433 117 0 0,-10-358-1705 0 0,16-184-16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17.703"/>
    </inkml:context>
    <inkml:brush xml:id="br0">
      <inkml:brushProperty name="width" value="0.2" units="cm"/>
      <inkml:brushProperty name="height" value="0.2" units="cm"/>
    </inkml:brush>
  </inkml:definitions>
  <inkml:trace contextRef="#ctx0" brushRef="#br0">0 756 2303 0 0,'1'1'167'0'0,"3"26"1131"0"0,2 0 0 0 0,1-1 0 0 0,1 0 0 0 0,2-1 0 0 0,0 0 1 0 0,17 29-1 0 0,-19-40-1081 0 0,1 0 1 0 0,1 0-1 0 0,0-1 0 0 0,1-1 1 0 0,0 1-1 0 0,1-2 1 0 0,0 0-1 0 0,1 0 1 0 0,0-1-1 0 0,1-1 1 0 0,21 12-1 0 0,-7-8 31 0 0,1-1-1 0 0,0-2 1 0 0,1-1 0 0 0,0-1-1 0 0,0-2 1 0 0,0-1 0 0 0,1-1-1 0 0,0-1 1 0 0,45-3 0 0 0,-35-3 35 0 0,0-1 0 0 0,-1-2 0 0 0,1-2-1 0 0,-2-2 1 0 0,1-1 0 0 0,63-28 0 0 0,-62 18-92 0 0,-1-1 0 0 0,0-2 0 0 0,-2-2 0 0 0,-1-1-1 0 0,-1-2 1 0 0,47-49 0 0 0,-65 58-92 0 0,-2 0 0 0 0,0-1 1 0 0,-1-1-1 0 0,-2 0 0 0 0,0-1 0 0 0,-1 0 0 0 0,-1-1 0 0 0,-1-1 0 0 0,-2 1 0 0 0,0-1 0 0 0,-2-1 1 0 0,0 1-1 0 0,-2-1 0 0 0,-1 0 0 0 0,-1 0 0 0 0,-1-1 0 0 0,-6-51 0 0 0,2 62-27 0 0,0 0 0 0 0,-2 0 0 0 0,0 0 0 0 0,-1 1 0 0 0,0-1-1 0 0,-1 2 1 0 0,-1-1 0 0 0,-1 1 0 0 0,0 0 0 0 0,0 0 0 0 0,-2 1 0 0 0,-13-14 0 0 0,4 8-10 0 0,0 1 0 0 0,-1 0-1 0 0,-1 2 1 0 0,-1 0 0 0 0,-1 2 0 0 0,-38-19 0 0 0,35 22-40 0 0,-1 1 0 0 0,1 1 0 0 0,-2 1 0 0 0,1 1 0 0 0,-1 2 0 0 0,0 1 0 0 0,0 1 0 0 0,0 2 0 0 0,0 1 0 0 0,-1 1 0 0 0,-42 7 0 0 0,25 0-27 0 0,1 2 0 0 0,0 3 1 0 0,-46 18-1 0 0,60-18-43 0 0,0 2 1 0 0,1 1 0 0 0,1 1-1 0 0,-51 41 1 0 0,56-38-18 0 0,1 2-1 0 0,1 0 0 0 0,1 2 1 0 0,1 0-1 0 0,1 2 1 0 0,1 0-1 0 0,-23 43 1 0 0,31-48-220 0 0,1 1 0 0 0,2-1 1 0 0,0 2-1 0 0,1-1 0 0 0,1 1 1 0 0,2 0-1 0 0,0 0 1 0 0,1 0-1 0 0,1 0 0 0 0,2 1 1 0 0,1 24-1 0 0,7 17-6679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38.273"/>
    </inkml:context>
    <inkml:brush xml:id="br0">
      <inkml:brushProperty name="width" value="0.2" units="cm"/>
      <inkml:brushProperty name="height" value="0.2" units="cm"/>
    </inkml:brush>
  </inkml:definitions>
  <inkml:trace contextRef="#ctx0" brushRef="#br0">1339 3299 2303 0 0,'-2'-1'167'0'0,"-25"-28"745"0"0,-30-41 0 0 0,41 51-333 0 0,-1 0-1 0 0,-33-28 1 0 0,12 13 60 0 0,-13-14 209 0 0,14 14-131 0 0,-57-67 0 0 0,-179-306 313 0 0,90 123-945 0 0,33 54 15 0 0,17-10-51 0 0,94 154-49 0 0,4-2 0 0 0,4-1 0 0 0,4-2 0 0 0,4 0 0 0 0,-17-148 0 0 0,30 154 143 0 0,5-1 0 0 0,8-149 0 0 0,2 184-87 0 0,2 0 0 0 0,2 1 0 0 0,2 0 0 0 0,3 0 1 0 0,38-91-1 0 0,-43 121-65 0 0,2 0 0 0 0,0 1-1 0 0,1 0 1 0 0,1 0 0 0 0,1 2 0 0 0,0-1 0 0 0,1 2 0 0 0,1 0 0 0 0,21-16 0 0 0,-28 26 49 0 0,0-1 0 0 0,0 1 0 0 0,1 0 0 0 0,-1 1-1 0 0,2 1 1 0 0,-1-1 0 0 0,0 1 0 0 0,1 1 0 0 0,0 0 0 0 0,-1 0 0 0 0,1 1 0 0 0,0 1-1 0 0,1 0 1 0 0,-1 0 0 0 0,0 1 0 0 0,0 1 0 0 0,0 0 0 0 0,0 0 0 0 0,0 1-1 0 0,13 4 1 0 0,-4 1 13 0 0,-1 0-1 0 0,0 2 1 0 0,0 0-1 0 0,-1 1 1 0 0,17 13 0 0 0,80 68 296 0 0,-104-82-288 0 0,70 63 325 0 0,113 131 1 0 0,53 101-647 0 0,-230-282 293 0 0,208 277 106 0 0,-63-80-66 0 0,230 313 195 0 0,-377-512-796 0 0,-2 1-1 0 0,16 32 1 0 0,-27-48-55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38.925"/>
    </inkml:context>
    <inkml:brush xml:id="br0">
      <inkml:brushProperty name="width" value="0.2" units="cm"/>
      <inkml:brushProperty name="height" value="0.2" units="cm"/>
    </inkml:brush>
  </inkml:definitions>
  <inkml:trace contextRef="#ctx0" brushRef="#br0">635 3315 6447 0 0,'0'0'499'0'0,"1"-2"-318"0"0,2-10-160 0 0,0 0 0 0 0,-1-1-1 0 0,0 1 1 0 0,-1-1-1 0 0,-1 0 1 0 0,0 1-1 0 0,0-1 1 0 0,-1 1-1 0 0,-5-23 1 0 0,-5-10-54 0 0,-22-57 0 0 0,23 75 69 0 0,-11-35 14 0 0,-198-515 1044 0 0,145 407-669 0 0,7-3 0 0 0,-65-261 0 0 0,108 328-254 0 0,5-1-1 0 0,4-1 1 0 0,5 0 0 0 0,5-1-1 0 0,14-170 1 0 0,-1 208-133 0 0,4 0 0 0 0,3 1 0 0 0,37-105 0 0 0,-41 145-1 0 0,1 1 0 0 0,2 1 1 0 0,1 0-1 0 0,1 1 0 0 0,22-28 0 0 0,-23 36-4 0 0,0 2 0 0 0,1-1 0 0 0,1 2-1 0 0,1 0 1 0 0,0 2 0 0 0,1 0 0 0 0,30-18-1 0 0,-40 28-16 0 0,0-1 0 0 0,0 2-1 0 0,1-1 1 0 0,-1 1 0 0 0,1 0-1 0 0,-1 1 1 0 0,1 0 0 0 0,0 1 0 0 0,0 0-1 0 0,0 0 1 0 0,16 2 0 0 0,-12 1 7 0 0,-1 0 1 0 0,0 1-1 0 0,0 0 1 0 0,0 1-1 0 0,0 1 1 0 0,0 0-1 0 0,-1 1 1 0 0,14 8-1 0 0,10 9 45 0 0,0 2 0 0 0,-2 2-1 0 0,-1 1 1 0 0,-1 2 0 0 0,-2 0-1 0 0,52 69 1 0 0,130 229 364 0 0,-196-301-400 0 0,176 311 225 0 0,-10-17-160 0 0,41 108 81 0 0,-157-277-670 0 0,-35-81-102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4:55.558"/>
    </inkml:context>
    <inkml:brush xml:id="br0">
      <inkml:brushProperty name="width" value="0.2" units="cm"/>
      <inkml:brushProperty name="height" value="0.2" units="cm"/>
    </inkml:brush>
  </inkml:definitions>
  <inkml:trace contextRef="#ctx0" brushRef="#br0">0 0 6447 0 0,'0'0'586'0'0,"1"2"-309"0"0,9 7 883 0 0,-1 1 0 0 0,2-2 1 0 0,-1 1-1 0 0,16 8 0 0 0,-6-3-913 0 0,17 12 95 0 0,105 80 127 0 0,-121-88-469 0 0,-1 1 0 0 0,0 1-1 0 0,-2 1 1 0 0,23 33-1 0 0,-12-9-1168 0 0,-16-22-3502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39.513"/>
    </inkml:context>
    <inkml:brush xml:id="br0">
      <inkml:brushProperty name="width" value="0.2" units="cm"/>
      <inkml:brushProperty name="height" value="0.2" units="cm"/>
    </inkml:brush>
  </inkml:definitions>
  <inkml:trace contextRef="#ctx0" brushRef="#br0">258 1343 2303 0 0,'0'-1'167'0'0,"-4"-5"-109"0"0,0 0 1 0 0,1 0-1 0 0,-3-8 0 0 0,-9-17 1372 0 0,-11-11 1025 0 0,-31-68 1 0 0,34 55-1547 0 0,3 0 0 0 0,-20-83 0 0 0,-9-119-518 0 0,43 205-298 0 0,2 0-1 0 0,6-104 0 0 0,4 92-92 0 0,3 1 0 0 0,34-117 0 0 0,-25 125 0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41.229"/>
    </inkml:context>
    <inkml:brush xml:id="br0">
      <inkml:brushProperty name="width" value="0.2" units="cm"/>
      <inkml:brushProperty name="height" value="0.2" units="cm"/>
    </inkml:brush>
  </inkml:definitions>
  <inkml:trace contextRef="#ctx0" brushRef="#br0">0 1775 3967 0 0,'2'-2'91'0'0,"0"0"-75"0"0,-1 1-1 0 0,0-1 1 0 0,0 0 0 0 0,1 0-1 0 0,-1 0 1 0 0,-1 0-1 0 0,1 0 1 0 0,0 0 0 0 0,0 0-1 0 0,-1 0 1 0 0,1-1-1 0 0,-1 1 1 0 0,1-4 0 0 0,0-39 85 0 0,0 21-96 0 0,8-73 384 0 0,4 1 0 0 0,5 1 0 0 0,4 0 0 0 0,4 1 0 0 0,3 2 0 0 0,5 1 0 0 0,57-107 0 0 0,-47 116-166 0 0,4 3-1 0 0,4 1 1 0 0,2 3-1 0 0,4 3 1 0 0,78-76-1 0 0,-99 111-63 0 0,2 2-1 0 0,2 1 0 0 0,88-56 1 0 0,-107 78-76 0 0,0 0 1 0 0,1 1-1 0 0,0 2 1 0 0,1 0-1 0 0,0 2 1 0 0,0 0-1 0 0,0 2 1 0 0,1 0-1 0 0,0 2 1 0 0,38-1-1 0 0,-55 5-57 0 0,-1-1 0 0 0,1 1 0 0 0,0 0-1 0 0,0 1 1 0 0,-1-1 0 0 0,1 2 0 0 0,-1-1 0 0 0,1 1 0 0 0,-1 0-1 0 0,0 0 1 0 0,0 1 0 0 0,12 9 0 0 0,-11-7 4 0 0,-1 1 0 0 0,-1 0 0 0 0,1 0 0 0 0,-1 1 0 0 0,0-1 0 0 0,-1 1 0 0 0,0 1-1 0 0,0-1 1 0 0,0 1 0 0 0,3 10 0 0 0,-2-1 17 0 0,0 0 0 0 0,-1 1-1 0 0,2 20 1 0 0,4 60 87 0 0,-10-88-119 0 0,5 460 924 0 0,-9-344-718 0 0,-57 1033 715 0 0,8-803-868 0 0,-19-4 0 0 0,-53 108 56 0 0,117-438-111 0 0,-23 89 106 0 0,27-98-115 0 0,1 1 0 0 0,0-1 1 0 0,1 1-1 0 0,1 0 0 0 0,2 25 1 0 0,2-24-76 0 0,2-1-4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41.901"/>
    </inkml:context>
    <inkml:brush xml:id="br0">
      <inkml:brushProperty name="width" value="0.2" units="cm"/>
      <inkml:brushProperty name="height" value="0.2" units="cm"/>
    </inkml:brush>
  </inkml:definitions>
  <inkml:trace contextRef="#ctx0" brushRef="#br0">1 3322 4431 0 0,'0'-5'54'0'0,"1"1"0"0"0,0-1 0 0 0,0 1 0 0 0,1 0 0 0 0,-1 0 0 0 0,1-1 0 0 0,3-5 0 0 0,-5 10-54 0 0,0 0 0 0 0,0 0 0 0 0,1-1 0 0 0,-1 1 0 0 0,0 0 0 0 0,0 0 0 0 0,0 0 0 0 0,1-1 0 0 0,-1 1 0 0 0,0 0 0 0 0,0 0 0 0 0,1 0-1 0 0,-1 0 1 0 0,0 0 0 0 0,1-1 0 0 0,-1 1 0 0 0,0 0 0 0 0,0 0 0 0 0,1 0 0 0 0,-1 0 0 0 0,0 0 0 0 0,1 0 0 0 0,-1 0 0 0 0,0 0-1 0 0,1 0 1 0 0,-1 0 0 0 0,0 0 0 0 0,0 0 0 0 0,1 0 0 0 0,-1 0 0 0 0,0 0 0 0 0,1 1 0 0 0,-1-1 0 0 0,0 0 0 0 0,0 0 0 0 0,1 0 0 0 0,-1 0-1 0 0,0 1 1 0 0,0-1 0 0 0,1 0 0 0 0,-1 0 0 0 0,0 0 0 0 0,0 1 0 0 0,1-1 0 0 0,-1 0 1 0 0,0 1 0 0 0,0-1 1 0 0,1 0-1 0 0,-1 1 0 0 0,0-1 0 0 0,1 0 0 0 0,-1 0 1 0 0,0 0-1 0 0,1 1 0 0 0,-1-1 0 0 0,0 0 0 0 0,1 0 1 0 0,-1 0-1 0 0,0 0 0 0 0,1 0 0 0 0,-1 0 1 0 0,1 0-1 0 0,-1 0 0 0 0,0 1 0 0 0,1-1 0 0 0,-1-1 1 0 0,1 1-1 0 0,-1 0 0 0 0,0 0 0 0 0,1 0 0 0 0,-1 0 1 0 0,0 0-1 0 0,1 0 0 0 0,-1 0 0 0 0,1 0 0 0 0,-1-1 1 0 0,0 1-1 0 0,1 0 0 0 0,-1 0 0 0 0,0 0 1 0 0,1-1-1 0 0,-1 1 0 0 0,0 0 0 0 0,0-1 0 0 0,1 1 1 0 0,-1 0-1 0 0,0 0 0 0 0,0-1 0 0 0,1 1 0 0 0,-1-1 1 0 0,0 1-1 0 0,0-1 0 0 0,6-8 111 0 0,-1 0 0 0 0,-1-1 0 0 0,0 0 0 0 0,0 0 1 0 0,-1 0-1 0 0,3-13 0 0 0,1-4 80 0 0,146-456 3020 0 0,25 8-1446 0 0,181-243-728 0 0,-273 572-1034 0 0,6 4 0 0 0,6 4 0 0 0,174-187 0 0 0,-32 81-4 0 0,-174 183 0 0 0,2 3 0 0 0,83-53 0 0 0,-58 56 133 0 0,2 3 0 0 0,148-56 0 0 0,-209 96-67 0 0,0 1 1 0 0,1 2-1 0 0,0 2 0 0 0,1 1 0 0 0,0 1 1 0 0,0 3-1 0 0,0 0 0 0 0,0 3 0 0 0,60 7 1 0 0,-85-6-51 0 0,1 0 0 0 0,0 1 0 0 0,-1 0 0 0 0,1 1 1 0 0,-1 0-1 0 0,0 1 0 0 0,-1 0 0 0 0,1 1 0 0 0,9 7 1 0 0,-12-8-2 0 0,-2 1 0 0 0,1 0 1 0 0,-1 1-1 0 0,0-1 1 0 0,0 1-1 0 0,0 1 1 0 0,-1-1-1 0 0,-1 1 1 0 0,1 0-1 0 0,-1 0 0 0 0,0 0 1 0 0,4 14-1 0 0,-1 4 24 0 0,-1 0 0 0 0,-2 0 0 0 0,0 0 0 0 0,-2 1 0 0 0,-1 39 0 0 0,-18 135 139 0 0,3-106-98 0 0,-33 115-1 0 0,-112 279 119 0 0,-30-6-111 0 0,44-114-35 0 0,129-326-32 0 0,-187 444 138 0 0,-67 115-76 0 0,259-575-129 0 0,-33 98-872 0 0,35-95-203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42.789"/>
    </inkml:context>
    <inkml:brush xml:id="br0">
      <inkml:brushProperty name="width" value="0.2" units="cm"/>
      <inkml:brushProperty name="height" value="0.2" units="cm"/>
    </inkml:brush>
  </inkml:definitions>
  <inkml:trace contextRef="#ctx0" brushRef="#br0">250 785 3223 0 0,'0'3'240'0'0,"0"2"-173"0"0,-1 0 0 0 0,2 1-1 0 0,-1-1 1 0 0,0 0 0 0 0,1 0-1 0 0,0 0 1 0 0,1 0 0 0 0,1 6-1 0 0,2-2 75 0 0,1 1-1 0 0,0-1 0 0 0,0 0 0 0 0,1-1 0 0 0,0 0 0 0 0,0 0 0 0 0,1 0 1 0 0,9 7-1 0 0,11 6 653 0 0,35 20 0 0 0,-32-22-350 0 0,18 13 408 0 0,97 45-1 0 0,-126-70-732 0 0,1 0 0 0 0,-1-2-1 0 0,1 0 1 0 0,0-1 0 0 0,1-2-1 0 0,-1 0 1 0 0,0-1 0 0 0,28-2-1 0 0,-6-3 121 0 0,0-1-1 0 0,-1-2 0 0 0,48-16 0 0 0,-48 10-13 0 0,0-1 0 0 0,-1-3 0 0 0,-1-1 0 0 0,0-2-1 0 0,-2-2 1 0 0,46-34 0 0 0,-43 26 75 0 0,-2-2-1 0 0,56-60 1 0 0,-80 76-193 0 0,-2 0 0 0 0,0-1 0 0 0,0-1 0 0 0,-2 0 0 0 0,0-1-1 0 0,-1 0 1 0 0,-2-1 0 0 0,13-37 0 0 0,-18 44-35 0 0,-1-1 1 0 0,0 0-1 0 0,-1 0 0 0 0,0 0 0 0 0,-1 0 0 0 0,-1 0 0 0 0,0 1 1 0 0,-1-1-1 0 0,-1 0 0 0 0,0 0 0 0 0,-1 1 0 0 0,-9-24 0 0 0,1 11 54 0 0,-1 0 0 0 0,0 2 0 0 0,-2-1 0 0 0,-1 2 0 0 0,-25-29 0 0 0,24 34 7 0 0,0 0 0 0 0,-1 1 0 0 0,-1 1 0 0 0,0 0 0 0 0,-1 2 0 0 0,-1 0 0 0 0,-36-17 0 0 0,30 19-33 0 0,0 1 0 0 0,-1 2 0 0 0,0 0 0 0 0,-1 2 0 0 0,0 1 0 0 0,-32-2 0 0 0,-3 2-57 0 0,-1 4-1 0 0,0 2 1 0 0,0 3 0 0 0,-95 16-1 0 0,-177 60-226 0 0,304-68-215 0 0,0 1 0 0 0,0 2 0 0 0,1 1 0 0 0,1 1 1 0 0,0 2-1 0 0,2 2 0 0 0,0 0 0 0 0,1 2 0 0 0,-35 35 0 0 0,12-7-912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43.598"/>
    </inkml:context>
    <inkml:brush xml:id="br0">
      <inkml:brushProperty name="width" value="0.2" units="cm"/>
      <inkml:brushProperty name="height" value="0.2" units="cm"/>
    </inkml:brush>
  </inkml:definitions>
  <inkml:trace contextRef="#ctx0" brushRef="#br0">46 774 7543 0 0,'-11'1'803'0'0,"9"-1"-787"0"0,0 1 1 0 0,0 0-1 0 0,1 0 0 0 0,-1 0 0 0 0,0 0 0 0 0,0 0 1 0 0,1 0-1 0 0,-1 0 0 0 0,1 1 0 0 0,-1-1 1 0 0,1 1-1 0 0,0-1 0 0 0,0 1 0 0 0,-1-1 1 0 0,1 1-1 0 0,0 0 0 0 0,1 0 0 0 0,-1-1 1 0 0,0 1-1 0 0,0 0 0 0 0,1 0 0 0 0,-1 0 0 0 0,1 0 1 0 0,-1 2-1 0 0,0 1 31 0 0,0 0 0 0 0,0 0 0 0 0,1 0 1 0 0,0 1-1 0 0,-1-1 0 0 0,2 0 0 0 0,-1 1 0 0 0,1-1 0 0 0,0 0 0 0 0,0 1 0 0 0,0-1 0 0 0,0 0 0 0 0,1 0 0 0 0,0 0 0 0 0,0 0 0 0 0,1-1 0 0 0,-1 1 0 0 0,1 0 0 0 0,0-1 0 0 0,4 5 1 0 0,6 6 87 0 0,2-1 1 0 0,-1 0-1 0 0,29 21 1 0 0,-13-11-76 0 0,-5-6-19 0 0,1 0 0 0 0,0-2 0 0 0,1-1 0 0 0,1-1 0 0 0,56 20 0 0 0,-47-22-1 0 0,0-1 1 0 0,0-2 0 0 0,1-1 0 0 0,42 2-1 0 0,-50-8 58 0 0,0-1 0 0 0,-1-2 0 0 0,1-1 0 0 0,0-1 0 0 0,54-14-1 0 0,-54 8 79 0 0,-1-2 0 0 0,0-1-1 0 0,0-1 1 0 0,-2-1-1 0 0,1-2 1 0 0,41-32 0 0 0,-26 14 231 0 0,-2-3 1 0 0,71-80-1 0 0,-95 97-298 0 0,-2 0 0 0 0,0-1 1 0 0,-2-1-1 0 0,0 0 0 0 0,-1-1 0 0 0,-2 0 0 0 0,0-1 0 0 0,-1 0 0 0 0,-2 0 0 0 0,8-41 0 0 0,-14 52-55 0 0,0-1-1 0 0,-1 0 1 0 0,-1 1-1 0 0,0-1 0 0 0,0 1 1 0 0,-2-1-1 0 0,0 1 1 0 0,0-1-1 0 0,-1 1 1 0 0,-1 1-1 0 0,0-1 1 0 0,-8-14-1 0 0,-2 1 73 0 0,0 1-1 0 0,-2 0 1 0 0,-1 2-1 0 0,-31-33 1 0 0,26 34 52 0 0,0 1-1 0 0,-1 2 1 0 0,-1 0-1 0 0,0 1 1 0 0,-2 2 0 0 0,0 1-1 0 0,0 1 1 0 0,-2 1 0 0 0,-55-17-1 0 0,42 18-80 0 0,-1 3 0 0 0,-1 1-1 0 0,1 2 1 0 0,-1 2 0 0 0,0 2 0 0 0,-62 5-1 0 0,50 1-96 0 0,0 2 0 0 0,-56 14 0 0 0,94-16 0 0 0,1 2 0 0 0,0-1 0 0 0,0 2 0 0 0,0 1 0 0 0,1 0 0 0 0,0 0 0 0 0,1 2 0 0 0,0 0 0 0 0,0 1 0 0 0,-19 18 0 0 0,22-16-25 0 0,1 0 0 0 0,0 1-1 0 0,1 0 1 0 0,0 0 0 0 0,1 1-1 0 0,1 1 1 0 0,0-1 0 0 0,1 1-1 0 0,1 0 1 0 0,0 1 0 0 0,1 0-1 0 0,1 0 1 0 0,1 0 0 0 0,-2 24-1 0 0,3 13-85 0 0,2-1-1 0 0,12 94 1 0 0,18 8-1715 0 0,-10-86 758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44.538"/>
    </inkml:context>
    <inkml:brush xml:id="br0">
      <inkml:brushProperty name="width" value="0.2" units="cm"/>
      <inkml:brushProperty name="height" value="0.2" units="cm"/>
    </inkml:brush>
  </inkml:definitions>
  <inkml:trace contextRef="#ctx0" brushRef="#br0">131 1168 455 0 0,'3'6'337'0'0,"0"-1"-1"0"0,1 0 0 0 0,-1-1 1 0 0,1 1-1 0 0,0-1 0 0 0,1 1 0 0 0,-1-1 1 0 0,0-1-1 0 0,1 1 0 0 0,0 0 0 0 0,0-1 1 0 0,11 5-1 0 0,5 1-35 0 0,0-1-1 0 0,25 6 1 0 0,-13-4 108 0 0,11 4-125 0 0,2-2-1 0 0,0-2 1 0 0,0-2-1 0 0,1-2 0 0 0,0-3 1 0 0,0-1-1 0 0,0-2 1 0 0,0-2-1 0 0,-1-3 1 0 0,1-1-1 0 0,-1-3 1 0 0,75-23-1 0 0,-85 19-48 0 0,-1-2-1 0 0,-1-2 1 0 0,0-1-1 0 0,-2-2 0 0 0,57-44 1 0 0,-52 34 106 0 0,-2-3 0 0 0,-1-1 0 0 0,-2-1 0 0 0,36-52 0 0 0,-54 67-215 0 0,-1-1 0 0 0,0 0 0 0 0,-2-1 0 0 0,-1-1 0 0 0,0 0 0 0 0,7-29 0 0 0,-12 33 6 0 0,-1 0 0 0 0,-2 0 0 0 0,0 0-1 0 0,0-1 1 0 0,-2 1 0 0 0,0 0 0 0 0,-2-1-1 0 0,-5-28 1 0 0,1 21-9 0 0,-1 0-1 0 0,-2 0 0 0 0,-1 1 1 0 0,0 1-1 0 0,-2-1 1 0 0,-1 2-1 0 0,-1 0 0 0 0,-2 0 1 0 0,0 2-1 0 0,-1 0 1 0 0,-1 0-1 0 0,-1 2 0 0 0,0 0 1 0 0,-30-21-1 0 0,30 27 16 0 0,-1 2 0 0 0,0 0-1 0 0,0 1 1 0 0,-36-12 0 0 0,9 7 204 0 0,-54-11 1 0 0,55 17-275 0 0,-1 3 0 0 0,0 1 0 0 0,0 3 0 0 0,0 2 1 0 0,0 1-1 0 0,-1 3 0 0 0,1 2 0 0 0,1 2 1 0 0,-1 2-1 0 0,1 2 0 0 0,-48 18 0 0 0,67-18-75 0 0,0 1 0 0 0,0 1 0 0 0,2 1 0 0 0,-1 1 0 0 0,2 2 0 0 0,0 0 0 0 0,-27 27 0 0 0,33-26-10 0 0,2 0-1 0 0,-1 0 0 0 0,2 2 1 0 0,1 0-1 0 0,1 0 1 0 0,0 1-1 0 0,1 1 0 0 0,2 0 1 0 0,-9 25-1 0 0,7-8-25 0 0,1 1 0 0 0,2 0 0 0 0,2 0 0 0 0,2 1 0 0 0,2 0-1 0 0,1 54 1 0 0,4-60-146 0 0,2 0-1 0 0,1 0 1 0 0,1-1 0 0 0,2 0-1 0 0,1 0 1 0 0,2 0-1 0 0,26 53 1 0 0,-10-38-1394 0 0,3-3-4033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45.346"/>
    </inkml:context>
    <inkml:brush xml:id="br0">
      <inkml:brushProperty name="width" value="0.2" units="cm"/>
      <inkml:brushProperty name="height" value="0.2" units="cm"/>
    </inkml:brush>
  </inkml:definitions>
  <inkml:trace contextRef="#ctx0" brushRef="#br0">131 1319 3711 0 0,'8'3'52'0'0,"-1"1"-1"0"0,1 0 1 0 0,-1 1-1 0 0,1-1 1 0 0,-1 1-1 0 0,8 9 0 0 0,-5-7 7 0 0,0 1-1 0 0,1-2 0 0 0,-1 1 1 0 0,1-1-1 0 0,21 7 1 0 0,-8-4 845 0 0,47 9 1 0 0,-42-13-613 0 0,1-2-1 0 0,0 0 1 0 0,-1-2-1 0 0,1-2 1 0 0,0 0-1 0 0,48-10 1 0 0,-34 2-66 0 0,-1-3-1 0 0,-1-1 1 0 0,75-33-1 0 0,-91 32-6 0 0,0 0 0 0 0,-1-2 0 0 0,-1-1-1 0 0,0-1 1 0 0,-2-1 0 0 0,35-36-1 0 0,-30 25 100 0 0,-2-1 0 0 0,-1-1 0 0 0,-1-1 0 0 0,25-51-1 0 0,-33 52-79 0 0,0-1 0 0 0,-3-1-1 0 0,0 0 1 0 0,-3-1 0 0 0,0 0 0 0 0,-3 0-1 0 0,5-57 1 0 0,-10 62-115 0 0,-2-1 0 0 0,0 0 0 0 0,-2 1-1 0 0,-1-1 1 0 0,-2 1 0 0 0,-1 0 0 0 0,-1 1 0 0 0,-1-1-1 0 0,-16-30 1 0 0,12 31-9 0 0,-2 1 1 0 0,-1 1-1 0 0,-1 0 0 0 0,-21-24 0 0 0,27 38-36 0 0,-1 0-1 0 0,0 1 1 0 0,-1 0 0 0 0,-1 1 0 0 0,1 0-1 0 0,-2 2 1 0 0,1-1 0 0 0,-32-13-1 0 0,20 13 33 0 0,-2 1-1 0 0,1 1 0 0 0,-1 1 0 0 0,-1 1 1 0 0,1 2-1 0 0,-1 1 0 0 0,1 1 0 0 0,-1 2 1 0 0,0 1-1 0 0,0 1 0 0 0,1 1 0 0 0,-1 2 1 0 0,1 0-1 0 0,0 2 0 0 0,1 1 0 0 0,-1 2 1 0 0,2 0-1 0 0,-1 2 0 0 0,-42 26 1 0 0,34-15-109 0 0,1 0 0 0 0,2 3 0 0 0,0 0 0 0 0,2 2 0 0 0,-47 57 0 0 0,58-60-25 0 0,0 1 0 0 0,1 0 0 0 0,2 2 1 0 0,1 0-1 0 0,1 1 0 0 0,2 0 0 0 0,0 1 1 0 0,-6 32-1 0 0,12-38 1 0 0,2 0 1 0 0,1 0 0 0 0,1 1-1 0 0,1-1 1 0 0,1 1 0 0 0,1 0-1 0 0,7 39 1 0 0,-4-43 0 0 0,1-2-1 0 0,1 1 1 0 0,1-1 0 0 0,0 0-1 0 0,1 0 1 0 0,1-1 0 0 0,1 0-1 0 0,1 0 1 0 0,20 25 0 0 0,-7-17-22 0 0,0-1 0 0 0,54 42 0 0 0,-53-49-181 0 0,0 0 0 0 0,1-1-1 0 0,1-2 1 0 0,0-1 0 0 0,1-1-1 0 0,1-1 1 0 0,39 10 0 0 0,31 0-5616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47.048"/>
    </inkml:context>
    <inkml:brush xml:id="br0">
      <inkml:brushProperty name="width" value="0.2" units="cm"/>
      <inkml:brushProperty name="height" value="0.2" units="cm"/>
    </inkml:brush>
  </inkml:definitions>
  <inkml:trace contextRef="#ctx0" brushRef="#br0">14 579 7423 0 0,'-1'2'340'0'0,"-3"16"-176"0"0,1 0-1 0 0,0 0 0 0 0,1 0 1 0 0,1 0-1 0 0,1 0 1 0 0,1 0-1 0 0,3 23 0 0 0,-1-19 155 0 0,2 1 0 0 0,0-1-1 0 0,1 0 1 0 0,2-1 0 0 0,13 30 0 0 0,-13-37-176 0 0,1 0 0 0 0,0 0 1 0 0,1-1-1 0 0,0-1 0 0 0,1 0 1 0 0,21 19-1 0 0,-6-10 205 0 0,0-1 1 0 0,37 21-1 0 0,-45-31-251 0 0,-1-1 0 0 0,1-1 0 0 0,1 0 0 0 0,0-1 0 0 0,0-1 0 0 0,0-1 0 0 0,1-1 0 0 0,0 0 0 0 0,0-1 0 0 0,0-2 0 0 0,0 0 0 0 0,0-1 0 0 0,0-1 0 0 0,36-6 0 0 0,-14-3 84 0 0,-1-1 1 0 0,0-2-1 0 0,-1-2 0 0 0,-1-2 0 0 0,0-1 0 0 0,-2-2 0 0 0,0-2 0 0 0,-1-1 0 0 0,-1-1 0 0 0,62-59 1 0 0,-55 42 19 0 0,-1-2 1 0 0,40-57 0 0 0,-64 77-100 0 0,-2-1 1 0 0,-1 0 0 0 0,0-2 0 0 0,-2 1 0 0 0,-1-1-1 0 0,13-47 1 0 0,-19 52-15 0 0,-1-1-1 0 0,-1 1 0 0 0,0-1 0 0 0,-2 0 1 0 0,0 0-1 0 0,-4-24 0 0 0,2 31-29 0 0,-2 1-1 0 0,0-1 1 0 0,-1 1-1 0 0,0-1 1 0 0,-1 1-1 0 0,-1 1 1 0 0,0-1-1 0 0,-1 1 1 0 0,-16-24 0 0 0,15 24 24 0 0,-2 1 0 0 0,0 1 1 0 0,0 0-1 0 0,-1 0 1 0 0,0 1-1 0 0,-1 0 0 0 0,0 1 1 0 0,-1 0-1 0 0,0 1 1 0 0,0 1-1 0 0,0 0 1 0 0,-1 1-1 0 0,0 0 0 0 0,-1 1 1 0 0,-25-6-1 0 0,10 6 34 0 0,0 2 0 0 0,-1 0 0 0 0,1 2 0 0 0,-1 2 0 0 0,0 1 0 0 0,1 1 0 0 0,-1 1 0 0 0,-36 11 0 0 0,32-6-109 0 0,0 3 0 0 0,1 1 0 0 0,0 1 0 0 0,2 2 0 0 0,-1 1 0 0 0,-48 35 1 0 0,-44 46-273 0 0,95-72 237 0 0,1 1-1 0 0,-26 34 1 0 0,41-44-65 0 0,1 0 0 0 0,1 2 0 0 0,1-1 1 0 0,0 1-1 0 0,-9 25 0 0 0,14-29-118 0 0,1 0 1 0 0,1 1-1 0 0,0 0 1 0 0,1 0-1 0 0,1 0 0 0 0,0 0 1 0 0,2 32-1 0 0,1-32-760 0 0,6 26-1 0 0,9 18-5190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56.272"/>
    </inkml:context>
    <inkml:brush xml:id="br0">
      <inkml:brushProperty name="width" value="0.1" units="cm"/>
      <inkml:brushProperty name="height" value="0.2" units="cm"/>
      <inkml:brushProperty name="color" value="#E6E6E6"/>
      <inkml:brushProperty name="tip" value="rectangle"/>
      <inkml:brushProperty name="rasterOp" value="maskPen"/>
    </inkml:brush>
  </inkml:definitions>
  <inkml:trace contextRef="#ctx0" brushRef="#br0">34 23 5695 0 0,'0'0'282'0'0,"6"-3"10"0"0,-7-4-266 0 0,-1 1 60 0 0,2 5 351 0 0,0 0-395 0 0,0 1 1 0 0,0 0-1 0 0,0 0 1 0 0,0 0-1 0 0,0-1 0 0 0,0 1 1 0 0,0 0-1 0 0,0 0 0 0 0,0 0 1 0 0,0 0-1 0 0,0-1 1 0 0,0 1-1 0 0,0 0 0 0 0,0 0 1 0 0,0 0-1 0 0,0 0 0 0 0,0-1 1 0 0,0 1-1 0 0,0 0 0 0 0,0 0 1 0 0,0 0-1 0 0,-1 0 1 0 0,1-1-1 0 0,0 1 0 0 0,0 0 1 0 0,0 0-1 0 0,0 0 0 0 0,0 0 1 0 0,-1 0-1 0 0,1 0 1 0 0,0 0-1 0 0,0-1 0 0 0,0 1 1 0 0,0 0-1 0 0,-1 0 0 0 0,1 0 1 0 0,0 0-1 0 0,0 0 1 0 0,0 0-1 0 0,0 0 0 0 0,-1 0 1 0 0,1 0-1 0 0,0 0 0 0 0,0 0 1 0 0,0 0-1 0 0,0 0 1 0 0,-1 0-1 0 0,1 0 0 0 0,0 0 1 0 0,0 0-1 0 0,0 0 0 0 0,-1 0 1 0 0,1 0-1 0 0,0 1 0 0 0,0-1 1 0 0,0 0-1 0 0,0 0 1 0 0,0 0-1 0 0,-1 0 0 0 0,1 0 1 0 0,0 0-1 0 0,0 1 0 0 0,-10 6 1001 0 0,7 0-921 0 0,0-1 0 0 0,1 0 0 0 0,0 1 0 0 0,0 0 0 0 0,0-1 0 0 0,1 1 0 0 0,0 0 0 0 0,1 0 0 0 0,0 11 0 0 0,-1-5 23 0 0,-1 64 435 0 0,14 146-1 0 0,37 74-410 0 0,94 264-106 0 0,41-11 13 0 0,-151-463-431 0 0,74 143-1 0 0,-70-167-584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57.088"/>
    </inkml:context>
    <inkml:brush xml:id="br0">
      <inkml:brushProperty name="width" value="0.1" units="cm"/>
      <inkml:brushProperty name="height" value="0.2" units="cm"/>
      <inkml:brushProperty name="color" value="#E6E6E6"/>
      <inkml:brushProperty name="tip" value="rectangle"/>
      <inkml:brushProperty name="rasterOp" value="maskPen"/>
    </inkml:brush>
  </inkml:definitions>
  <inkml:trace contextRef="#ctx0" brushRef="#br0">197 202 7855 0 0,'-9'-2'117'0'0,"1"0"0"0"0,-1 1-1 0 0,0 0 1 0 0,1 0-1 0 0,-1 1 1 0 0,-14 1-1 0 0,18-1-10 0 0,1 1-1 0 0,-1-1 1 0 0,0 1-1 0 0,0 0 1 0 0,1 1-1 0 0,-1-1 1 0 0,1 1-1 0 0,-1 0 0 0 0,1 0 1 0 0,-1 0-1 0 0,1 1 1 0 0,0-1-1 0 0,0 1 1 0 0,1 0-1 0 0,-1 0 1 0 0,0 1-1 0 0,1-1 1 0 0,0 1-1 0 0,0 0 1 0 0,-4 5-1 0 0,2 0 38 0 0,1 0 0 0 0,0 0 0 0 0,0 0 0 0 0,1 1 0 0 0,0-1 0 0 0,0 1 0 0 0,1 0 0 0 0,1 0 0 0 0,-1 0 0 0 0,2 0 1 0 0,-1 0-1 0 0,2 12 0 0 0,3 16 145 0 0,15 68 1 0 0,-17-97-261 0 0,26 107 174 0 0,55 142-1 0 0,65 107 18 0 0,-127-316-190 0 0,255 527 174 0 0,-222-485-165 0 0,70 87 1 0 0,78 73 22 0 0,-142-183-39 0 0,3-2-1 0 0,78 60 0 0 0,-107-96-10 0 0,-32-28 197 0 0,-12 0-51 0 0,7-1-141 0 0,1-1 0 0 0,-1 0-1 0 0,0 0 1 0 0,0 0-1 0 0,1-1 1 0 0,-1 1 0 0 0,0-1-1 0 0,1 1 1 0 0,-1-1-1 0 0,0 0 1 0 0,1 0 0 0 0,-1 0-1 0 0,1 0 1 0 0,-1-1 0 0 0,1 1-1 0 0,-4-3 1 0 0,-5-5 9 0 0,0 0 0 0 0,-9-10 0 0 0,11 11-8 0 0,-15-19 16 0 0,-35-47 0 0 0,17 19-33 0 0,-123-158-79 0 0,21-15 12 0 0,116 176 60 0 0,-209-423-40 0 0,123 181-6 0 0,25-5-18 0 0,-15-241-77 0 0,65 316 148 0 0,30 185 32 0 0,-28-74 0 0 0,36 109-32 0 0,-9-8 0 0 0,10 11 2 0 0,-1 1-1 0 0,1-1 1 0 0,-1 0-1 0 0,1 1 1 0 0,-1-1-1 0 0,0 1 1 0 0,1-1-1 0 0,-1 1 1 0 0,1 0-1 0 0,-1-1 1 0 0,0 1-1 0 0,0-1 1 0 0,1 1-1 0 0,-1 0 0 0 0,0 0 1 0 0,0-1-1 0 0,1 1 1 0 0,-1 0-1 0 0,0 0 1 0 0,0 0-1 0 0,0 0 1 0 0,1 0-1 0 0,-1 0 1 0 0,0 0-1 0 0,0 0 1 0 0,0 0-1 0 0,0 1 5 0 0,0 0-1 0 0,0-1 1 0 0,0 1-1 0 0,0 0 1 0 0,0 0-1 0 0,0 0 1 0 0,0 0-1 0 0,1 0 1 0 0,-1-1-1 0 0,0 1 1 0 0,1 1-1 0 0,-1-1 1 0 0,1 0-1 0 0,-1 0 1 0 0,0 2-1 0 0,-1 4 21 0 0,0 0-1 0 0,1 0 1 0 0,-1 0 0 0 0,1 13-1 0 0,1 30-43 0 0,2 1 1 0 0,10 57-1 0 0,28 100-53 0 0,-29-158 67 0 0,33 147-12 0 0,92 251 0 0 0,-80-304 6 0 0,5-3-1 0 0,107 178 0 0 0,-112-232-318 0 0,5-3 1 0 0,119 130-1 0 0,-117-146-4605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4:56.073"/>
    </inkml:context>
    <inkml:brush xml:id="br0">
      <inkml:brushProperty name="width" value="0.2" units="cm"/>
      <inkml:brushProperty name="height" value="0.2" units="cm"/>
    </inkml:brush>
  </inkml:definitions>
  <inkml:trace contextRef="#ctx0" brushRef="#br0">218 0 3679 0 0,'0'2'3335'0'0,"1"1"-2931"0"0,0 0-1 0 0,0 1 1 0 0,0-1-1 0 0,-1 0 1 0 0,1 0-1 0 0,-1 1 1 0 0,0-1-1 0 0,0 0 1 0 0,0 1-1 0 0,-2 4 1 0 0,-7 39 609 0 0,6-35-642 0 0,-78 241 1351 0 0,46-154-1598 0 0,14-38-336 0 0,-39 82-1 0 0,48-121-374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58.184"/>
    </inkml:context>
    <inkml:brush xml:id="br0">
      <inkml:brushProperty name="width" value="0.1" units="cm"/>
      <inkml:brushProperty name="height" value="0.2" units="cm"/>
      <inkml:brushProperty name="color" value="#E6E6E6"/>
      <inkml:brushProperty name="tip" value="rectangle"/>
      <inkml:brushProperty name="rasterOp" value="maskPen"/>
    </inkml:brush>
  </inkml:definitions>
  <inkml:trace contextRef="#ctx0" brushRef="#br0">250 351 919 0 0,'-13'-15'-55'0'0,"-8"-10"1586"0"0,5 10 2428 0 0,14 13-3594 0 0,-1 0 1 0 0,1 0-1 0 0,0 0 1 0 0,-1 1-1 0 0,1-1 1 0 0,-1 1-1 0 0,0 0 0 0 0,1-1 1 0 0,-1 1-1 0 0,0 0 1 0 0,-4 0-1 0 0,4 0-243 0 0,1 1 1 0 0,0 0-1 0 0,0 1 0 0 0,0-1 0 0 0,-1 0 1 0 0,1 1-1 0 0,0-1 0 0 0,0 1 1 0 0,0 0-1 0 0,0-1 0 0 0,0 1 1 0 0,0 0-1 0 0,0 0 0 0 0,0 0 0 0 0,0 1 1 0 0,-2 1-1 0 0,-3 3-17 0 0,0 0 0 0 0,1 1-1 0 0,0 0 1 0 0,0 0 0 0 0,1 0 0 0 0,0 1-1 0 0,0 0 1 0 0,1 0 0 0 0,0 0 0 0 0,0 0 0 0 0,-2 10-1 0 0,-1 6-71 0 0,0 0-1 0 0,-5 46 1 0 0,5 12-11 0 0,3 121 1 0 0,22 84 6 0 0,63 307 25 0 0,-22-293-22 0 0,129 390 0 0 0,-153-577-21 0 0,23 69-12 0 0,-54-173 12 0 0,-21-24 42 0 0,4-3-65 0 0,1-1-1 0 0,1-1 0 0 0,1 0 0 0 0,-13-31 1 0 0,8 17 3 0 0,-20-47 0 0 0,-41-148 0 0 0,-2-91-26 0 0,-33-224-141 0 0,48-9 143 0 0,60 448 59 0 0,4 1 0 0 0,5 0 0 0 0,5 0 0 0 0,4 1 0 0 0,34-120 0 0 0,46-60 280 0 0,-74 224-231 0 0,-20 57 290 0 0,-3 2-345 0 0,1 0-1 0 0,-1 1 0 0 0,1-1 1 0 0,0 0-1 0 0,-1 1 0 0 0,1 0 1 0 0,0-1-1 0 0,0 1 1 0 0,0-1-1 0 0,0 1 0 0 0,-1 2 1 0 0,2-2-3 0 0,-15 27 8 0 0,2 2 1 0 0,-17 61-1 0 0,13-37-15 0 0,-3 13-10 0 0,-20 129 0 0 0,15 70 0 0 0,21-154 0 0 0,5 0 0 0 0,32 221 0 0 0,83 290-64 0 0,-20-177 160 0 0,24-6 0 0 0,-120-440-96 0 0,70 201-92 0 0,-55-167 49 0 0,1-1-1 0 0,1 0 0 0 0,36 50 1 0 0,-37-63-131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58.972"/>
    </inkml:context>
    <inkml:brush xml:id="br0">
      <inkml:brushProperty name="width" value="0.1" units="cm"/>
      <inkml:brushProperty name="height" value="0.2" units="cm"/>
      <inkml:brushProperty name="color" value="#E6E6E6"/>
      <inkml:brushProperty name="tip" value="rectangle"/>
      <inkml:brushProperty name="rasterOp" value="maskPen"/>
    </inkml:brush>
  </inkml:definitions>
  <inkml:trace contextRef="#ctx0" brushRef="#br0">82 90 1375 0 0,'-8'-18'328'0'0,"-8"10"2378"0"0,8-4-958 0 0,7 10-1388 0 0,0 0 1 0 0,0 0 0 0 0,0 1 0 0 0,0-1-1 0 0,-1 0 1 0 0,1 0 0 0 0,-1 1 0 0 0,-2-4-1 0 0,3 6-207 0 0,-1 0-1 0 0,1-1 0 0 0,0 1 0 0 0,0-1 1 0 0,0 1-1 0 0,0 0 0 0 0,1 0 1 0 0,-1 0-1 0 0,0 0 0 0 0,0-1 0 0 0,0 1 1 0 0,1 0-1 0 0,-2 2 0 0 0,-1 3 38 0 0,0 0-1 0 0,0-1 1 0 0,1 1 0 0 0,0 0-1 0 0,0 0 1 0 0,0 0-1 0 0,1 1 1 0 0,0-1-1 0 0,-1 7 1 0 0,1 61 399 0 0,2-44-336 0 0,8 252 332 0 0,28 142-302 0 0,10-103-124 0 0,-12-102 23 0 0,-79-433 317 0 0,1-2-345 0 0,14-139-57 0 0,37 119-66 0 0,-4 192-16 0 0,2 0-1 0 0,23-82 1 0 0,-19 94-123 0 0,2 1-1 0 0,1 0 1 0 0,1 1-1 0 0,27-43 1 0 0,-20 43-434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00.332"/>
    </inkml:context>
    <inkml:brush xml:id="br0">
      <inkml:brushProperty name="width" value="0.1" units="cm"/>
      <inkml:brushProperty name="height" value="0.2" units="cm"/>
      <inkml:brushProperty name="color" value="#E6E6E6"/>
      <inkml:brushProperty name="tip" value="rectangle"/>
      <inkml:brushProperty name="rasterOp" value="maskPen"/>
    </inkml:brush>
  </inkml:definitions>
  <inkml:trace contextRef="#ctx0" brushRef="#br0">153 1783 1839 0 0,'0'0'6780'0'0,"3"-8"-5681"0"0,81-210 1706 0 0,-56 138-2505 0 0,133-319 364 0 0,25 16-520 0 0,-151 314-144 0 0,65-116 0 0 0,-72 139 0 0 0,63-80 0 0 0,31-6 41 0 0,-100 112-11 0 0,0 2 0 0 0,1 0-1 0 0,1 1 1 0 0,29-15 0 0 0,-31 18-11 0 0,7-3 128 0 0,-28 17 404 0 0,-22 2-226 0 0,13 1-287 0 0,-1 0-1 0 0,1 1 0 0 0,0 0 0 0 0,0 0 1 0 0,1 1-1 0 0,-15 10 0 0 0,-39 42 52 0 0,33-29-41 0 0,-191 204-38 0 0,204-215-10 0 0,-59 64 14 0 0,20-24 11 0 0,-60 84 0 0 0,78-85-25 0 0,2 1 0 0 0,-41 96 0 0 0,-28 133 0 0 0,13 47 0 0 0,74-249 0 0 0,3 0 0 0 0,-1 90 0 0 0,13-145-49 0 0,0-2-58 0 0,3-49 47 0 0,8-147-11 0 0,7-70 11 0 0,-8 161 30 0 0,20-81-1 0 0,1 39-41 0 0,75-193-1 0 0,-76 245 60 0 0,3 2 1 0 0,3 1-1 0 0,2 2 1 0 0,54-68-1 0 0,93-83 13 0 0,-151 182 0 0 0,1 2 0 0 0,1 1 0 0 0,2 1 0 0 0,45-26 0 0 0,-23 18 76 0 0,-54 34 263 0 0,-4 3-129 0 0,-6 8-57 0 0,-11 10-101 0 0,-9 5 46 0 0,-15 12-32 0 0,1 2 0 0 0,-48 62 0 0 0,-80 129-56 0 0,97-130-10 0 0,4 2 0 0 0,5 3 0 0 0,5 3 0 0 0,4 3 0 0 0,-53 161 0 0 0,-21 198-57 0 0,48 10 125 0 0,28 90 37 0 0,53-486-4590 0 0,2-47-450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01.707"/>
    </inkml:context>
    <inkml:brush xml:id="br0">
      <inkml:brushProperty name="width" value="0.1" units="cm"/>
      <inkml:brushProperty name="height" value="0.2" units="cm"/>
      <inkml:brushProperty name="color" value="#E6E6E6"/>
      <inkml:brushProperty name="tip" value="rectangle"/>
      <inkml:brushProperty name="rasterOp" value="maskPen"/>
    </inkml:brush>
  </inkml:definitions>
  <inkml:trace contextRef="#ctx0" brushRef="#br0">174 2969 6935 0 0,'12'-59'541'0'0,"3"0"1"0"0,43-109-1 0 0,-24 90 1050 0 0,68-110 1 0 0,105-126 484 0 0,47-60-746 0 0,-10 12-721 0 0,33-18-256 0 0,-260 356-341 0 0,171-226 94 0 0,23 7-60 0 0,-125 164 27 0 0,101-73 0 0 0,-148 121-34 0 0,6-6 36 0 0,-1-2 0 0 0,67-78-1 0 0,-111 117-62 0 0,0-1 1 0 0,1 1-1 0 0,-1 0 0 0 0,0 0 0 0 0,0-1 0 0 0,1 1 0 0 0,-1 0 0 0 0,0-1 1 0 0,0 1-1 0 0,1 0 0 0 0,-1-1 0 0 0,0 1 0 0 0,0-1 0 0 0,0 1 0 0 0,0 0 1 0 0,1-1-1 0 0,-1 1 0 0 0,0-1 0 0 0,0 1 0 0 0,0 0 0 0 0,0-1 1 0 0,0 0-1 0 0,-8 1 82 0 0,-13 9-34 0 0,-5 9-22 0 0,1 0 0 0 0,1 1 0 0 0,-31 33 0 0 0,21-20-20 0 0,-142 116-50 0 0,76-67 4 0 0,-143 129 16 0 0,65-55 12 0 0,98-83-13 0 0,3 4 0 0 0,4 2-1 0 0,-114 159 1 0 0,-263 470-336 0 0,139-87-889 0 0,233-459 1009 0 0,-51 118 114 0 0,126-274 113 0 0,-4 12-9 0 0,1 0 1 0 0,1 0-1 0 0,-6 30 0 0 0,10-43 3 0 0,0 1 1 0 0,1 0-1 0 0,0 0 1 0 0,0-1-1 0 0,1 1 0 0 0,-1 0 1 0 0,1-1-1 0 0,2 7 1 0 0,-2-9-2 0 0,0 1 1 0 0,0-1 0 0 0,0 1 0 0 0,1-1 0 0 0,-1 1 0 0 0,1-1 0 0 0,-1 0-1 0 0,1 0 1 0 0,0 0 0 0 0,0 0 0 0 0,0 0 0 0 0,0 0 0 0 0,0 0 0 0 0,0-1-1 0 0,4 2 1 0 0,-4-1 4 0 0,0-1-1 0 0,0 0 0 0 0,1 0 1 0 0,-1 0-1 0 0,1 0 1 0 0,-1 0-1 0 0,1-1 1 0 0,-1 1-1 0 0,1-1 0 0 0,-1 0 1 0 0,1 0-1 0 0,-1 0 1 0 0,1 0-1 0 0,0 0 0 0 0,-1 0 1 0 0,1-1-1 0 0,-1 1 1 0 0,1-1-1 0 0,-1 0 0 0 0,1 0 1 0 0,-1 1-1 0 0,0-2 1 0 0,1 1-1 0 0,-1 0 0 0 0,0 0 1 0 0,0-1-1 0 0,0 1 1 0 0,0-1-1 0 0,3-2 0 0 0,1-2 28 0 0,-1-1 0 0 0,1 1 0 0 0,-1-1-1 0 0,-1 0 1 0 0,1-1 0 0 0,-1 1 0 0 0,5-13-1 0 0,9-29 240 0 0,16-75-1 0 0,2-7-93 0 0,137-343 11 0 0,-69 246-167 0 0,17 6-12 0 0,-31 61-2 0 0,-19 30 2 0 0,7 3 0 0 0,181-227 0 0 0,187-115 0 0 0,-380 408 18 0 0,4 3 0 0 0,127-83 0 0 0,183-95 283 0 0,-313 200-210 0 0,59-37 186 0 0,-124 73 87 0 0,-14 0-203 0 0,3 1-100 0 0,-1 0-1 0 0,0 1 1 0 0,1 1-1 0 0,-16 3 1 0 0,-1 1 20 0 0,-38 4-7 0 0,12-2 49 0 0,-72 20 0 0 0,-79 47-51 0 0,153-50-72 0 0,1 1 0 0 0,1 3 0 0 0,-55 43 0 0 0,-107 106-80 0 0,151-125 76 0 0,-29 26-62 0 0,-141 167 0 0 0,-102 206-80 0 0,252-326 119 0 0,6 4 0 0 0,6 2 1 0 0,-66 183-1 0 0,101-226 19 0 0,5 2 0 0 0,-31 181 1 0 0,50-206-370 0 0,3 1 0 0 0,2 0 1 0 0,4-1-1 0 0,17 132 0 0 0,-6-131-903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13.664"/>
    </inkml:context>
    <inkml:brush xml:id="br0">
      <inkml:brushProperty name="width" value="0.2" units="cm"/>
      <inkml:brushProperty name="height" value="0.2" units="cm"/>
    </inkml:brush>
  </inkml:definitions>
  <inkml:trace contextRef="#ctx0" brushRef="#br0">2 62 7831 0 0,'0'2'603'0'0,"-1"13"-417"0"0,0-1 0 0 0,2 1-1 0 0,-1-1 1 0 0,2 0 0 0 0,0 1 0 0 0,0-1-1 0 0,2 0 1 0 0,-1 0 0 0 0,2-1 0 0 0,10 23 0 0 0,-11-27-30 0 0,1 0 0 0 0,0 0 0 0 0,1 0 0 0 0,0-1 1 0 0,0 0-1 0 0,1 0 0 0 0,0 0 0 0 0,0-1 0 0 0,1 0 1 0 0,0-1-1 0 0,0 0 0 0 0,1 0 0 0 0,-1 0 0 0 0,1-1 0 0 0,19 7 1 0 0,-19-9-5 0 0,0-1 1 0 0,0 0-1 0 0,0-1 1 0 0,1 1-1 0 0,-1-2 1 0 0,0 0-1 0 0,1 0 1 0 0,-1 0-1 0 0,1-1 1 0 0,-1-1-1 0 0,0 1 1 0 0,0-2-1 0 0,0 1 1 0 0,0-1-1 0 0,16-8 1 0 0,-8 2-21 0 0,0 0 0 0 0,0-2 1 0 0,0 0-1 0 0,-2-1 1 0 0,1 0-1 0 0,20-23 0 0 0,66-90 279 0 0,-49 57-339 0 0,-49 62-62 0 0,0 0 1 0 0,0 0-1 0 0,-1 0 1 0 0,5-12-1 0 0,0 1-25 0 0,-8 16-65 0 0,-12 11-536 0 0,3-2 550 0 0,1 1-1 0 0,-1 0 0 0 0,1 0 0 0 0,1 1 1 0 0,-1-1-1 0 0,-5 13 0 0 0,-32 69-114 0 0,38-75 163 0 0,-59 133-99 0 0,-38 83 122 0 0,34-66 171 0 0,37-82-36 0 0,28-73-56 0 0,4-9 5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14.179"/>
    </inkml:context>
    <inkml:brush xml:id="br0">
      <inkml:brushProperty name="width" value="0.2" units="cm"/>
      <inkml:brushProperty name="height" value="0.2" units="cm"/>
    </inkml:brush>
  </inkml:definitions>
  <inkml:trace contextRef="#ctx0" brushRef="#br0">12 1 4143 0 0,'-12'1'7328'0'0,"23"6"-6500"0"0,-6-4-673 0 0,4 1 79 0 0,0 1-1 0 0,1-2 1 0 0,0 1 0 0 0,0-1-1 0 0,12 1 1 0 0,54 6 702 0 0,-35-6-594 0 0,122 15 173 0 0,137 21 475 0 0,-277-36-1036 0 0,55 7-894 0 0,-60-10-186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14.550"/>
    </inkml:context>
    <inkml:brush xml:id="br0">
      <inkml:brushProperty name="width" value="0.2" units="cm"/>
      <inkml:brushProperty name="height" value="0.2" units="cm"/>
    </inkml:brush>
  </inkml:definitions>
  <inkml:trace contextRef="#ctx0" brushRef="#br0">344 0 5527 0 0,'0'0'423'0'0,"-1"3"-278"0"0,-34 81 2020 0 0,4-10-603 0 0,-21 31-40 0 0,-24 54 435 0 0,49-87-1336 0 0,-43 113 690 0 0,56-140-890 0 0,1 1-1 0 0,-6 53 1 0 0,16-84-108 0 0,2 0-1 0 0,0 1 1 0 0,1-1 0 0 0,0 0-1 0 0,3 19 1 0 0,-2-29-299 0 0,0 0 0 0 0,0 0 0 0 0,1 0 0 0 0,0 0 0 0 0,0 0 0 0 0,0-1 1 0 0,0 1-1 0 0,0-1 0 0 0,1 1 0 0 0,0-1 0 0 0,0 0 0 0 0,0 0 0 0 0,1 0 1 0 0,-1 0-1 0 0,1 0 0 0 0,0-1 0 0 0,0 0 0 0 0,9 6 0 0 0,-4-5-15 0 0,1 0 0 0 0,0 0-1 0 0,0-1 1 0 0,0 0 0 0 0,0-1 0 0 0,1 0 0 0 0,-1-1-1 0 0,1 0 1 0 0,17 0 0 0 0,8-3-82 0 0,52-9 1 0 0,-50 4-954 0 0,41-13 0 0 0,-20 1-4923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15.023"/>
    </inkml:context>
    <inkml:brush xml:id="br0">
      <inkml:brushProperty name="width" value="0.2" units="cm"/>
      <inkml:brushProperty name="height" value="0.2" units="cm"/>
    </inkml:brush>
  </inkml:definitions>
  <inkml:trace contextRef="#ctx0" brushRef="#br0">137 289 6911 0 0,'0'0'528'0'0,"1"2"-341"0"0,2 1 87 0 0,0 1-1 0 0,1-1 1 0 0,-1 0 0 0 0,1 0-1 0 0,-1 0 1 0 0,1 0 0 0 0,0 0-1 0 0,0-1 1 0 0,0 0 0 0 0,1 0-1 0 0,-1 0 1 0 0,0 0 0 0 0,1-1-1 0 0,0 0 1 0 0,4 1-1 0 0,10 2 454 0 0,-1-2-1 0 0,29 1 0 0 0,-27-3-274 0 0,0 0-1 0 0,1-2 1 0 0,-1 0-1 0 0,32-8 1 0 0,-39 6-284 0 0,1 0-1 0 0,-1-1 1 0 0,0-1 0 0 0,0 0 0 0 0,-1 0 0 0 0,0-2-1 0 0,17-12 1 0 0,-28 20-158 0 0,18-15 379 0 0,31-33 1 0 0,-45 44-335 0 0,-1-1 0 0 0,0 0 0 0 0,0-1 0 0 0,-1 1 0 0 0,1-1 0 0 0,-1 1 1 0 0,0-1-1 0 0,-1 0 0 0 0,1 0 0 0 0,-1-1 0 0 0,0 1 0 0 0,1-8 1 0 0,-3 10-39 0 0,0 1 0 0 0,0-1 0 0 0,0 0 0 0 0,0 1 0 0 0,0-1 0 0 0,-1 1 1 0 0,0-1-1 0 0,0 0 0 0 0,0 1 0 0 0,0-1 0 0 0,0 1 0 0 0,0 0 1 0 0,-1-1-1 0 0,0 1 0 0 0,-2-3 0 0 0,1 2-10 0 0,0 0 0 0 0,-1 0 0 0 0,0 1-1 0 0,1-1 1 0 0,-1 1 0 0 0,-1 0 0 0 0,1 0 0 0 0,0 0 0 0 0,-8-3 0 0 0,-1 1-32 0 0,0 1 1 0 0,0 0-1 0 0,0 0 1 0 0,0 1 0 0 0,-1 1-1 0 0,0 0 1 0 0,-14 1 0 0 0,9 1-24 0 0,-1 0 1 0 0,0 2 0 0 0,1 0 0 0 0,-1 1 0 0 0,1 2 0 0 0,0-1 0 0 0,0 2 0 0 0,0 1 0 0 0,-23 11 0 0 0,27-10 17 0 0,0 1 0 0 0,1 0 0 0 0,0 1 0 0 0,1 0 0 0 0,0 1 0 0 0,0 1 1 0 0,1 0-1 0 0,1 1 0 0 0,0 0 0 0 0,1 1 0 0 0,-10 16 0 0 0,5-3-2 0 0,1 0-1 0 0,1 1 1 0 0,2 1 0 0 0,0 0-1 0 0,-8 42 1 0 0,15-52 71 0 0,1 1-1 0 0,0 0 1 0 0,2 0-1 0 0,0 0 1 0 0,1 0 0 0 0,2 0-1 0 0,0 0 1 0 0,0 0 0 0 0,8 25-1 0 0,-8-39-17 0 0,0 1 0 0 0,0-1 0 0 0,1 0 0 0 0,0 0 0 0 0,0 0 0 0 0,1 0 0 0 0,-1-1 0 0 0,1 1 0 0 0,1-1 0 0 0,-1 0 0 0 0,1 0 0 0 0,-1 0 0 0 0,2-1 0 0 0,-1 1 0 0 0,0-1 0 0 0,1-1 0 0 0,-1 1 0 0 0,1-1 0 0 0,0 0 0 0 0,1 0 0 0 0,-1-1 0 0 0,0 1 0 0 0,11 1 0 0 0,6-1-452 0 0,0-1 0 0 0,-1-1 0 0 0,1-1 0 0 0,0-1 0 0 0,-1-1 0 0 0,1-1 0 0 0,28-7 0 0 0,8-6-5417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16.153"/>
    </inkml:context>
    <inkml:brush xml:id="br0">
      <inkml:brushProperty name="width" value="0.2" units="cm"/>
      <inkml:brushProperty name="height" value="0.2" units="cm"/>
    </inkml:brush>
  </inkml:definitions>
  <inkml:trace contextRef="#ctx0" brushRef="#br0">743 212 8751 0 0,'0'-7'910'0'0,"-1"2"-680"0"0,0 0 1 0 0,0 0 0 0 0,0 0 0 0 0,-1 0 0 0 0,0 0-1 0 0,0 0 1 0 0,-1 1 0 0 0,1-1 0 0 0,-1 1-1 0 0,0-1 1 0 0,0 1 0 0 0,0 0 0 0 0,-1 0 0 0 0,1 1-1 0 0,-1-1 1 0 0,0 1 0 0 0,0 0 0 0 0,0 0-1 0 0,-1 0 1 0 0,1 0 0 0 0,-1 1 0 0 0,-4-3 0 0 0,-3 0 14 0 0,0 1 1 0 0,0 0-1 0 0,0 0 1 0 0,0 1-1 0 0,-1 1 1 0 0,1 0-1 0 0,-26-1 1 0 0,18 4-188 0 0,-1 0 0 0 0,1 1 0 0 0,-1 0 0 0 0,1 2 0 0 0,0 1 1 0 0,1 0-1 0 0,-1 2 0 0 0,1 0 0 0 0,0 1 0 0 0,-23 13 1 0 0,11-1 3 0 0,0 0 1 0 0,2 2 0 0 0,-32 31 0 0 0,46-38-39 0 0,1 0-1 0 0,0 2 1 0 0,1 0-1 0 0,1 0 1 0 0,0 1-1 0 0,-17 37 1 0 0,20-32 17 0 0,0 0 1 0 0,2 0 0 0 0,-7 38 0 0 0,12-49-16 0 0,0 1 0 0 0,1-1 1 0 0,0 0-1 0 0,1 0 0 0 0,1 1 0 0 0,0-1 0 0 0,0 0 0 0 0,7 24 0 0 0,-6-31-12 0 0,-1 0 0 0 0,1 0-1 0 0,0-1 1 0 0,0 1 0 0 0,1 0-1 0 0,0-1 1 0 0,-1 0 0 0 0,2 1-1 0 0,-1-1 1 0 0,0 0 0 0 0,1-1-1 0 0,-1 1 1 0 0,1-1 0 0 0,0 1-1 0 0,1-1 1 0 0,-1 0 0 0 0,0-1-1 0 0,1 1 1 0 0,-1-1 0 0 0,1 0-1 0 0,0 0 1 0 0,0 0 0 0 0,0-1-1 0 0,0 1 1 0 0,0-1 0 0 0,0-1-1 0 0,0 1 1 0 0,1-1 0 0 0,-1 1-1 0 0,0-2 1 0 0,6 0 0 0 0,3 0 27 0 0,-1-1 1 0 0,1-1 0 0 0,-1 0 0 0 0,0-1-1 0 0,0 0 1 0 0,0-1 0 0 0,21-11 0 0 0,80-57-145 0 0,-107 68 76 0 0,30-21-211 0 0,-1-2 0 0 0,-1-2 1 0 0,47-52-1 0 0,-68 66 75 0 0,0-2-1 0 0,-1 1 1 0 0,-1-2 0 0 0,0 0 0 0 0,-2 0 0 0 0,0-1 0 0 0,-1 0-1 0 0,-1-1 1 0 0,8-29 0 0 0,-15 44 167 0 0,0-1 1 0 0,0 1 0 0 0,0 0-1 0 0,0-1 1 0 0,-1 1-1 0 0,0 0 1 0 0,0-1-1 0 0,-1 1 1 0 0,0-1 0 0 0,0 1-1 0 0,-1 0 1 0 0,1 0-1 0 0,-4-7 1 0 0,5 12 67 0 0,-2 1-51 0 0,1 0 1 0 0,-1 1 0 0 0,1-1-1 0 0,-1 0 1 0 0,1 1-1 0 0,-1-1 1 0 0,1 1 0 0 0,0 0-1 0 0,-1-1 1 0 0,-1 3-1 0 0,-1 0-18 0 0,1 0 0 0 0,-1 0 1 0 0,1 0-1 0 0,0 1 0 0 0,0-1 0 0 0,1 1 0 0 0,-1 0 0 0 0,1 0 0 0 0,0 0 0 0 0,0 0 1 0 0,0 0-1 0 0,-2 6 0 0 0,-1 9-52 0 0,-6 28 0 0 0,10-43 46 0 0,-4 26-1 0 0,1-1 1 0 0,1 1-1 0 0,2 55 0 0 0,2-69 5 0 0,1-1-1 0 0,0 1 0 0 0,1-1 0 0 0,1 1 1 0 0,0-1-1 0 0,1 0 0 0 0,1-1 1 0 0,0 1-1 0 0,10 15 0 0 0,-12-25-23 0 0,-1 0 0 0 0,0 0-1 0 0,1 0 1 0 0,0-1 0 0 0,0 0 0 0 0,1 0-1 0 0,-1 0 1 0 0,1 0 0 0 0,0 0-1 0 0,0-1 1 0 0,0 0 0 0 0,0 0 0 0 0,10 4-1 0 0,-8-5-42 0 0,1 0-1 0 0,-1-1 0 0 0,0 0 0 0 0,0 0 1 0 0,1 0-1 0 0,-1-1 0 0 0,1 0 0 0 0,-1 0 1 0 0,0-1-1 0 0,8-1 0 0 0,-1-2-35 0 0,-1 1 0 0 0,1-2-1 0 0,-1 0 1 0 0,-1 0 0 0 0,1-1-1 0 0,-1-1 1 0 0,0 0 0 0 0,0 0-1 0 0,-1-1 1 0 0,0-1 0 0 0,14-14-1 0 0,-7 4-111 0 0,0-1 1 0 0,-2-1-1 0 0,0 0 0 0 0,-2-1 0 0 0,15-28 0 0 0,-21 33 222 0 0,-1 1 1 0 0,-1-1-1 0 0,-1 0 0 0 0,0-1 1 0 0,-1 1-1 0 0,-1-1 1 0 0,-1 0-1 0 0,1-28 0 0 0,-3 29 196 0 0,-1-1 0 0 0,0 0-1 0 0,-6-28 1 0 0,6 45-19 0 0,1 3-123 0 0,-3 38-86 0 0,3 58 1 0 0,0 3 384 0 0,-13 210 1217 0 0,8-272 372 0 0,2-54-1150 0 0,3-13-538 0 0,1 0-1 0 0,1-1 1 0 0,1 1-1 0 0,7-29 1 0 0,-8 46-266 0 0,8-38-342 0 0,3 0 0 0 0,30-75 0 0 0,56-84-1384 0 0,-94 198 1631 0 0,27-44-545 0 0,-28 48 550 0 0,0 1 0 0 0,0 0 1 0 0,0 1-1 0 0,0-1 0 0 0,1 0 0 0 0,0 1 0 0 0,7-5 0 0 0,-11 8 79 0 0,0 0 0 0 0,0 1 0 0 0,1-1 0 0 0,-1 0 0 0 0,0 1 0 0 0,0-1 0 0 0,0 1 0 0 0,1 0 0 0 0,-1-1 0 0 0,0 1 0 0 0,0 0 0 0 0,1 0 0 0 0,-1 0 0 0 0,0 0 0 0 0,0 0 0 0 0,1 0 0 0 0,-1 0 0 0 0,0 0 0 0 0,1 0 0 0 0,-1 1 0 0 0,0-1 0 0 0,0 1 0 0 0,0-1 0 0 0,1 1 0 0 0,-1-1 0 0 0,0 1 0 0 0,0-1 0 0 0,0 1 0 0 0,0 0 0 0 0,0 0 0 0 0,0 0 0 0 0,0-1 0 0 0,0 1 0 0 0,0 0 0 0 0,-1 0 0 0 0,1 0 0 0 0,0 1 0 0 0,0-1 0 0 0,-1 0 0 0 0,1 0 0 0 0,-1 0 1 0 0,1 2-1 0 0,2 5-7 0 0,1 0 0 0 0,-2 0 0 0 0,1 1 0 0 0,1 14 0 0 0,23 229 422 0 0,-2-6-108 0 0,-24-238-261 0 0,0-1 0 0 0,1 1-1 0 0,0-1 1 0 0,0 0 0 0 0,1 1-1 0 0,0-1 1 0 0,0 0 0 0 0,6 9 481 0 0,-1-25 41 0 0,-1 0-303 0 0,-1-1 0 0 0,-1 0 0 0 0,1 0 0 0 0,5-17 0 0 0,13-46 127 0 0,-15 41-319 0 0,10-29 39 0 0,39-116-647 0 0,-46 146 162 0 0,2 0 0 0 0,1 1 0 0 0,27-41 0 0 0,-32 57 247 0 0,1-3-183 0 0,1 1-1 0 0,24-26 0 0 0,-35 41 323 0 0,-1 0-1 0 0,1 0 1 0 0,0 0-1 0 0,0 0 1 0 0,0 1 0 0 0,0-1-1 0 0,1 0 1 0 0,-1 0-1 0 0,0 1 1 0 0,0-1-1 0 0,0 1 1 0 0,0-1-1 0 0,1 1 1 0 0,-1-1-1 0 0,0 1 1 0 0,1 0 0 0 0,-1 0-1 0 0,0 0 1 0 0,0-1-1 0 0,1 1 1 0 0,-1 0-1 0 0,0 1 1 0 0,1-1-1 0 0,-1 0 1 0 0,0 0-1 0 0,1 0 1 0 0,-1 1 0 0 0,0-1-1 0 0,0 1 1 0 0,1-1-1 0 0,-1 1 1 0 0,0-1-1 0 0,0 1 1 0 0,0 0-1 0 0,0 0 1 0 0,0-1-1 0 0,0 1 1 0 0,0 0 0 0 0,0 0-1 0 0,2 2 1 0 0,0 2 32 0 0,1 0 0 0 0,-1 0 0 0 0,0 0 0 0 0,-1 1 0 0 0,1-1 0 0 0,-1 1 0 0 0,3 9 0 0 0,4 22 215 0 0,-2 1-1 0 0,3 39 0 0 0,-2 76 562 0 0,-4-54-213 0 0,-2-59-180 0 0,14 63-1 0 0,-13-88-314 0 0,0-1 0 0 0,2 0 0 0 0,0 0 0 0 0,0-1 0 0 0,1 1-1 0 0,1-1 1 0 0,14 21 0 0 0,-18-30-65 0 0,0-1 1 0 0,0 1-1 0 0,1-1 0 0 0,-1 1 0 0 0,1-1 0 0 0,0 0 0 0 0,-1-1 0 0 0,2 1 1 0 0,-1-1-1 0 0,0 1 0 0 0,0-1 0 0 0,1-1 0 0 0,7 3 0 0 0,-5-2 16 0 0,-1-1-1 0 0,1 0 1 0 0,-1-1-1 0 0,1 0 0 0 0,0 0 1 0 0,-1 0-1 0 0,1-1 1 0 0,-1 0-1 0 0,8-2 0 0 0,-1 0-151 0 0,-1-2 0 0 0,1 0 0 0 0,-1 0 0 0 0,-1-1 0 0 0,1 0 0 0 0,-1-1 0 0 0,0 0 0 0 0,0-1 0 0 0,14-14 0 0 0,-11 8-1205 0 0,19-25 0 0 0,-11 8-58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17.253"/>
    </inkml:context>
    <inkml:brush xml:id="br0">
      <inkml:brushProperty name="width" value="0.2" units="cm"/>
      <inkml:brushProperty name="height" value="0.2" units="cm"/>
    </inkml:brush>
  </inkml:definitions>
  <inkml:trace contextRef="#ctx0" brushRef="#br0">2 0 5063 0 0,'0'0'232'0'0,"0"2"-13"0"0,-1 2 659 0 0,1 1 0 0 0,0-1 0 0 0,-1 1 0 0 0,2-1 0 0 0,-1 1 0 0 0,0-1 0 0 0,1 0 0 0 0,0 1 0 0 0,0-1 0 0 0,2 6 0 0 0,1-1-343 0 0,1 1 0 0 0,0-1 0 0 0,9 13 1 0 0,0-2-310 0 0,-1 1 1 0 0,0 1-1 0 0,-2 0 1 0 0,16 43-1 0 0,-24-55-164 0 0,-1 0-1 0 0,1 0 1 0 0,-2 0-1 0 0,1 0 1 0 0,-1 0 0 0 0,-1 0-1 0 0,0 0 1 0 0,0 0-1 0 0,-1 0 1 0 0,0 0-1 0 0,-1 0 1 0 0,0 0-1 0 0,-1 0 1 0 0,-6 15 0 0 0,6-19-25 0 0,0 0 0 0 0,0-1 1 0 0,0 1-1 0 0,-1-1 0 0 0,0 0 1 0 0,-8 8-1 0 0,-9 7 84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4:56.437"/>
    </inkml:context>
    <inkml:brush xml:id="br0">
      <inkml:brushProperty name="width" value="0.2" units="cm"/>
      <inkml:brushProperty name="height" value="0.2" units="cm"/>
    </inkml:brush>
  </inkml:definitions>
  <inkml:trace contextRef="#ctx0" brushRef="#br0">1 0 9215 0 0,'0'0'976'0'0,"3"12"-504"0"0,0-3 56 0 0,2 1 16 0 0,2 0 0 0 0,-3 0-232 0 0,6-1-48 0 0,0 1-8 0 0,1 0 0 0 0,1-1-168 0 0,-3 0-88 0 0,3-3 80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17.938"/>
    </inkml:context>
    <inkml:brush xml:id="br0">
      <inkml:brushProperty name="width" value="0.2" units="cm"/>
      <inkml:brushProperty name="height" value="0.2" units="cm"/>
    </inkml:brush>
  </inkml:definitions>
  <inkml:trace contextRef="#ctx0" brushRef="#br0">1 582 10103 0 0,'1'0'2930'0'0,"1"0"-2765"0"0,1 0 0 0 0,-1-1 0 0 0,0 0 0 0 0,0 0 1 0 0,0 1-1 0 0,0-1 0 0 0,0-1 0 0 0,0 1 0 0 0,0 0 0 0 0,0 0 1 0 0,0-1-1 0 0,0 1 0 0 0,-1-1 0 0 0,1 1 0 0 0,-1-1 1 0 0,1 0-1 0 0,-1 0 0 0 0,2-2 0 0 0,5-8 679 0 0,11-22-1 0 0,-15 26-651 0 0,4-9 25 0 0,-1 0 1 0 0,0 0-1 0 0,-1-1 1 0 0,3-18-1 0 0,9-75 93 0 0,-16 100-291 0 0,2-30-58 0 0,-1 0 0 0 0,-3-1 0 0 0,-1 1 0 0 0,-8-52 0 0 0,9 90 42 0 0,-4-11-24 0 0,3 13-66 0 0,1 13-56 0 0,1 25 90 0 0,2 0-1 0 0,14 66 1 0 0,28 71 573 0 0,-23-97-288 0 0,72 234 799 0 0,-93-305-1011 0 0,0-2-41 0 0,7 12-858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18.394"/>
    </inkml:context>
    <inkml:brush xml:id="br0">
      <inkml:brushProperty name="width" value="0.2" units="cm"/>
      <inkml:brushProperty name="height" value="0.2" units="cm"/>
    </inkml:brush>
  </inkml:definitions>
  <inkml:trace contextRef="#ctx0" brushRef="#br0">1 1 9215 0 0,'1'1'2654'0'0,"3"6"-2203"0"0,-1-1 1 0 0,1 1-1 0 0,-1 0 1 0 0,-1 0-1 0 0,1 1 1 0 0,-1-1-1 0 0,0 0 1 0 0,-1 1 0 0 0,0-1-1 0 0,0 9 1 0 0,3 7 115 0 0,12 111 1423 0 0,7 38-598 0 0,-9-107-672 0 0,35 100 0 0 0,-38-134-557 0 0,2-1 0 0 0,2 0 0 0 0,0-1-1 0 0,2-1 1 0 0,26 33 0 0 0,-34-49-135 0 0,1-1-1 0 0,1 0 1 0 0,-1-1 0 0 0,2 0 0 0 0,0-1 0 0 0,0 0-1 0 0,0-1 1 0 0,1 0 0 0 0,0-1 0 0 0,1-1 0 0 0,-1 0 0 0 0,1 0-1 0 0,17 3 1 0 0,-26-8-45 0 0,0 0 0 0 0,0-1 0 0 0,0 1 0 0 0,0-1-1 0 0,0 0 1 0 0,0 0 0 0 0,1-1 0 0 0,-2 0 0 0 0,1 0 0 0 0,0 0 0 0 0,0 0 0 0 0,0-1-1 0 0,0 1 1 0 0,-1-1 0 0 0,9-5 0 0 0,-8 4-528 0 0,0-1 0 0 0,0 0 0 0 0,-1 0 0 0 0,9-9 0 0 0,4-8-4149 0 0,-8 5 3129 0 0,8-17-3609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18.765"/>
    </inkml:context>
    <inkml:brush xml:id="br0">
      <inkml:brushProperty name="width" value="0.2" units="cm"/>
      <inkml:brushProperty name="height" value="0.2" units="cm"/>
    </inkml:brush>
  </inkml:definitions>
  <inkml:trace contextRef="#ctx0" brushRef="#br0">1 397 10135 0 0,'0'0'919'0'0,"0"-15"-516"0"0,4 7 565 0 0,0 0 0 0 0,0 0 0 0 0,1 1 0 0 0,0-1 1 0 0,9-11-1 0 0,33-31 108 0 0,-46 50-1075 0 0,186-165 439 0 0,-103 98-5492 0 0,-27 25-840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19.118"/>
    </inkml:context>
    <inkml:brush xml:id="br0">
      <inkml:brushProperty name="width" value="0.2" units="cm"/>
      <inkml:brushProperty name="height" value="0.2" units="cm"/>
    </inkml:brush>
  </inkml:definitions>
  <inkml:trace contextRef="#ctx0" brushRef="#br0">557 101 919 0 0,'-33'-37'7795'0'0,"17"25"-6252"0"0,9 8-460 0 0,0 0-1 0 0,0 1 0 0 0,-1 0 0 0 0,-10-4 0 0 0,4 4-597 0 0,-1 0-1 0 0,1 1 1 0 0,-1 0-1 0 0,1 1 1 0 0,-19 1-1 0 0,20 0-349 0 0,0 1 0 0 0,-1 0 0 0 0,1 1-1 0 0,0 0 1 0 0,1 1 0 0 0,-1 0 0 0 0,0 1 0 0 0,1 1-1 0 0,0 0 1 0 0,-18 10 0 0 0,16-6-91 0 0,1 0-1 0 0,-1 1 1 0 0,2 1 0 0 0,-1 0-1 0 0,1 1 1 0 0,1 1 0 0 0,0-1-1 0 0,-11 20 1 0 0,11-15-33 0 0,2 0 0 0 0,0 1 1 0 0,1 0-1 0 0,1 1 0 0 0,1 0 1 0 0,-7 33-1 0 0,8-24-2 0 0,1 0-1 0 0,2 0 1 0 0,0 0 0 0 0,2 0 0 0 0,2 0-1 0 0,4 29 1 0 0,-3-35 0 0 0,2-1-1 0 0,0 0 1 0 0,2 0-1 0 0,0 0 0 0 0,1-1 1 0 0,1 0-1 0 0,1-1 1 0 0,17 25-1 0 0,-21-35 2 0 0,1 0 1 0 0,0-1-1 0 0,1 0 0 0 0,-1-1 0 0 0,1 0 1 0 0,1 0-1 0 0,0 0 0 0 0,0-1 0 0 0,0 0 1 0 0,0-1-1 0 0,1 0 0 0 0,19 6 0 0 0,-23-9 0 0 0,0 0 0 0 0,0-1 0 0 0,1 0 0 0 0,-1 0-1 0 0,0 0 1 0 0,1-1 0 0 0,-1 0 0 0 0,0 0 0 0 0,1-1-1 0 0,-1 0 1 0 0,0 0 0 0 0,1 0 0 0 0,-1-1 0 0 0,0 0-1 0 0,0 0 1 0 0,0-1 0 0 0,-1 1 0 0 0,1-1 0 0 0,0 0-1 0 0,-1-1 1 0 0,0 0 0 0 0,10-8 0 0 0,-3-1 1 0 0,0 0 0 0 0,-1-1 0 0 0,0 0 0 0 0,-1-1 0 0 0,-1 0 0 0 0,0-1 0 0 0,-1 0 0 0 0,-1 0 0 0 0,8-26 0 0 0,-2-5-56 0 0,-2 0 0 0 0,6-62 0 0 0,-2-97-125 0 0,-15 165 168 0 0,-2 1 1 0 0,-2-1 0 0 0,-10-42 0 0 0,12 76-91 0 0,-5-28 639 0 0,5 29-101 0 0,5 24-123 0 0,4 19-217 0 0,2-1 0 0 0,1 0 0 0 0,18 40 0 0 0,-17-51-46 0 0,0-2-1 0 0,2 1 1 0 0,1-2-1 0 0,0 0 1 0 0,24 27-1 0 0,-31-41-195 0 0,1 0 0 0 0,-1-1 0 0 0,1 0 0 0 0,1 0 0 0 0,-1-1 0 0 0,1 0 0 0 0,0-1 0 0 0,0 0 0 0 0,20 8 1 0 0,-19-10-25 0 0,-1-1 1 0 0,0 0-1 0 0,1 0 1 0 0,0-1-1 0 0,-1 0 1 0 0,1-1-1 0 0,0 0 1 0 0,-1-1-1 0 0,1 0 1 0 0,0 0-1 0 0,10-3 1 0 0,-6 0-600 0 0,0-1 1 0 0,-1 0-1 0 0,1-1 1 0 0,-1-1 0 0 0,0 0-1 0 0,22-16 1 0 0,3-5-1460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19.533"/>
    </inkml:context>
    <inkml:brush xml:id="br0">
      <inkml:brushProperty name="width" value="0.2" units="cm"/>
      <inkml:brushProperty name="height" value="0.2" units="cm"/>
    </inkml:brush>
  </inkml:definitions>
  <inkml:trace contextRef="#ctx0" brushRef="#br0">474 293 2303 0 0,'2'-18'56'0'0,"-2"0"0"0"0,0 0 0 0 0,-3-32 0 0 0,1 41 617 0 0,0 0 0 0 0,-1 0 0 0 0,1 0-1 0 0,-2 0 1 0 0,1 0 0 0 0,-1 0-1 0 0,-1 1 1 0 0,-6-10 0 0 0,7 12-205 0 0,0 1 0 0 0,0 0 0 0 0,-1 1 0 0 0,1-1 0 0 0,-1 1 0 0 0,0 0 0 0 0,-1 0 0 0 0,1 0 0 0 0,-1 1 0 0 0,1 0 0 0 0,-1 0 0 0 0,0 1 0 0 0,-8-3 0 0 0,4 2-123 0 0,0 1-1 0 0,0 1 1 0 0,0 0 0 0 0,0 0-1 0 0,-1 1 1 0 0,1 0 0 0 0,0 1 0 0 0,0 0-1 0 0,-11 2 1 0 0,4 1 30 0 0,0 1 0 0 0,1 0 0 0 0,0 1-1 0 0,-25 12 1 0 0,31-12-259 0 0,0 0 0 0 0,0 0 0 0 0,1 1 0 0 0,0 0-1 0 0,0 1 1 0 0,0 0 0 0 0,1 0 0 0 0,1 1 0 0 0,-1 0 0 0 0,1 0 0 0 0,-8 15 0 0 0,10-15-95 0 0,1 0 1 0 0,0 0 0 0 0,1 1 0 0 0,0-1 0 0 0,1 1-1 0 0,0 0 1 0 0,0-1 0 0 0,1 1 0 0 0,0 0 0 0 0,1 0 0 0 0,0 0-1 0 0,0 0 1 0 0,4 16 0 0 0,0-5-26 0 0,1-1 0 0 0,1-1 1 0 0,1 1-1 0 0,19 34 0 0 0,-5-16-18 0 0,34 45-1 0 0,-40-63 9 0 0,1-1 1 0 0,0 0-1 0 0,2-1 0 0 0,0-1 0 0 0,41 29 1 0 0,-54-43-14 0 0,-1-1 0 0 0,1 1 1 0 0,1-1-1 0 0,-1 0 0 0 0,0 0 1 0 0,0 0-1 0 0,1-1 0 0 0,-1 0 0 0 0,1 0 1 0 0,0 0-1 0 0,-1-1 0 0 0,1 0 1 0 0,-1 0-1 0 0,1 0 0 0 0,0-1 1 0 0,-1 0-1 0 0,1 0 0 0 0,-1 0 1 0 0,0-1-1 0 0,1 1 0 0 0,-1-2 1 0 0,0 1-1 0 0,0 0 0 0 0,0-1 1 0 0,0 0-1 0 0,0 0 0 0 0,-1 0 1 0 0,0-1-1 0 0,1 1 0 0 0,-1-1 1 0 0,0 0-1 0 0,-1-1 0 0 0,1 1 1 0 0,-1 0-1 0 0,0-1 0 0 0,0 0 1 0 0,3-7-1 0 0,2-7-31 0 0,-1 0-1 0 0,-1-1 1 0 0,0 0-1 0 0,-2 0 1 0 0,-1 0-1 0 0,0-1 1 0 0,0-35-1 0 0,-4 10-62 0 0,-3 0-1 0 0,-11-62 1 0 0,1 46 79 0 0,-4 0-1 0 0,-31-76 0 0 0,45 122 210 0 0,3 15-86 0 0,3 3-14 0 0,95 144-107 0 0,-74-111-52 0 0,2 0-1 0 0,1-2 1 0 0,1-1 0 0 0,33 30 0 0 0,-55-58-68 0 0,0 0 0 0 0,1 0 0 0 0,-1 0 0 0 0,1 0 0 0 0,0-1 1 0 0,0 0-1 0 0,1 0 0 0 0,-1-1 0 0 0,0 1 0 0 0,1-2 0 0 0,0 1 1 0 0,-1-1-1 0 0,8 1 0 0 0,-9-1-197 0 0,0-1 1 0 0,-1-1 0 0 0,1 1-1 0 0,-1 0 1 0 0,1-1-1 0 0,-1 0 1 0 0,1 0-1 0 0,-1-1 1 0 0,0 1 0 0 0,1-1-1 0 0,-1 0 1 0 0,0 0-1 0 0,0 0 1 0 0,0-1 0 0 0,0 1-1 0 0,-1-1 1 0 0,1 0-1 0 0,-1 0 1 0 0,1 0-1 0 0,3-5 1 0 0,11-17-4031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8:20.089"/>
    </inkml:context>
    <inkml:brush xml:id="br0">
      <inkml:brushProperty name="width" value="0.2" units="cm"/>
      <inkml:brushProperty name="height" value="0.2" units="cm"/>
    </inkml:brush>
  </inkml:definitions>
  <inkml:trace contextRef="#ctx0" brushRef="#br0">153 338 11663 0 0,'-107'-246'1390'0'0,"61"155"4927"0"0,102 211-5456 0 0,31 35-726 0 0,101 200 104 0 0,-154-277-211 0 0,32 66 98 0 0,-52-121-30 0 0,-13-21 176 0 0,0-4-176 0 0,3-9-23 0 0,0 1 0 0 0,-1-1 0 0 0,0 0 0 0 0,-1 0 0 0 0,0 0 0 0 0,0-16-1 0 0,3-10 42 0 0,8-49-280 0 0,22-110-886 0 0,-28 166 892 0 0,2 1 1 0 0,1 0 0 0 0,1 0 0 0 0,21-37 0 0 0,-27 57 56 0 0,0 1 1 0 0,0 0 0 0 0,1 1-1 0 0,0-1 1 0 0,7-6 0 0 0,-10 11 42 0 0,0 1 0 0 0,0 0 0 0 0,0-1 0 0 0,0 1 0 0 0,0 0 0 0 0,0 1 1 0 0,1-1-1 0 0,-1 1 0 0 0,1-1 0 0 0,-1 1 0 0 0,1 0 0 0 0,-1 0 0 0 0,1 0 0 0 0,0 1 0 0 0,4-1 1 0 0,-6 1-228 0 0,10 3-259 0 0,-11-3 488 0 0,-1 0-1 0 0,0 0 0 0 0,0 0 1 0 0,1 0-1 0 0,-1 0 1 0 0,0 0-1 0 0,-2 18-1041 0 0,-6-6 1407 0 0,0-1 0 0 0,-16 18 0 0 0,15-19 31 0 0,0-1-1 0 0,1 2 0 0 0,1-1 1 0 0,0 1-1 0 0,-9 19 0 0 0,10-14-114 0 0,0 0 0 0 0,2 1 1 0 0,-1-1-1 0 0,2 1 0 0 0,1-1 0 0 0,0 1 0 0 0,1 0 0 0 0,1 26 0 0 0,1-38-174 0 0,0 0 0 0 0,0 1 1 0 0,0-1-1 0 0,1 0 0 0 0,-1 0 0 0 0,1 0 0 0 0,1 0 0 0 0,-1-1 0 0 0,1 1 1 0 0,0-1-1 0 0,0 1 0 0 0,4 4 0 0 0,-1-3-13 0 0,0 0-1 0 0,1 0 1 0 0,-1-1-1 0 0,1 0 1 0 0,0 0-1 0 0,1-1 1 0 0,7 4-1 0 0,7 1 3 0 0,0-1-1 0 0,1-1 0 0 0,-1-1 0 0 0,39 5 0 0 0,-36-7-90 0 0,-1-1 0 0 0,1-2-1 0 0,1 0 1 0 0,-1-1 0 0 0,0-2 0 0 0,0-1-1 0 0,-1 0 1 0 0,1-2 0 0 0,35-12-1 0 0,-43 11-51 0 0,-6 2-508 0 0,0 0 1 0 0,0-1-1 0 0,0 0 0 0 0,17-12 0 0 0,15-16-1035 0 0,-1-5-15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02.590"/>
    </inkml:context>
    <inkml:brush xml:id="br0">
      <inkml:brushProperty name="width" value="0.1" units="cm"/>
      <inkml:brushProperty name="height" value="0.1" units="cm"/>
      <inkml:brushProperty name="color" value="#CC0066"/>
    </inkml:brush>
  </inkml:definitions>
  <inkml:trace contextRef="#ctx0" brushRef="#br0">7 227 6911 0 0,'0'0'528'0'0,"-3"-8"-320"0"0,2 5-116 0 0,0 0-1 0 0,1-1 0 0 0,-1 1 0 0 0,1-1 1 0 0,0 1-1 0 0,0-1 0 0 0,0 1 1 0 0,0 0-1 0 0,0-1 0 0 0,1 1 0 0 0,0-1 1 0 0,-1 1-1 0 0,3-5 0 0 0,0 2 262 0 0,-1 1-1 0 0,1 0 0 0 0,0 0 0 0 0,0 0 1 0 0,1 1-1 0 0,-1-1 0 0 0,7-5 1 0 0,5-3 688 0 0,0 0 1 0 0,1 2-1 0 0,28-17 1 0 0,-28 19-986 0 0,0 1-1 0 0,1 0 1 0 0,0 1 0 0 0,0 1 0 0 0,0 0 0 0 0,26-4-1 0 0,-34 9-50 0 0,0 0-1 0 0,0 0 0 0 0,1 1 1 0 0,-1 1-1 0 0,0-1 1 0 0,12 3-1 0 0,-15-1 2 0 0,0-1-1 0 0,-1 1 0 0 0,1 0 1 0 0,0 0-1 0 0,-1 1 1 0 0,0 0-1 0 0,0 0 1 0 0,0 0-1 0 0,0 0 1 0 0,7 7-1 0 0,-8-5 2 0 0,0 0 0 0 0,0 0 0 0 0,0 0 0 0 0,-1 0-1 0 0,0 0 1 0 0,0 1 0 0 0,-1-1 0 0 0,1 1 0 0 0,-1 0 0 0 0,0 0-1 0 0,-1 0 1 0 0,1 0 0 0 0,-1 0 0 0 0,-1 0 0 0 0,1 1 0 0 0,-1-1-1 0 0,0 8 1 0 0,-2 12 28 0 0,-1 0-1 0 0,-11 43 1 0 0,14-65-35 0 0,-16 51 77 0 0,-2-1 1 0 0,-48 98-1 0 0,23-57 52 0 0,43-94-223 0 0,-6 13 36 0 0,1-1 0 0 0,-5 19 0 0 0,7-6-6259 0 0,3-14 2570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02.950"/>
    </inkml:context>
    <inkml:brush xml:id="br0">
      <inkml:brushProperty name="width" value="0.1" units="cm"/>
      <inkml:brushProperty name="height" value="0.1" units="cm"/>
      <inkml:brushProperty name="color" value="#CC0066"/>
    </inkml:brush>
  </inkml:definitions>
  <inkml:trace contextRef="#ctx0" brushRef="#br0">0 1 7831 0 0,'0'0'7912'0'0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03.386"/>
    </inkml:context>
    <inkml:brush xml:id="br0">
      <inkml:brushProperty name="width" value="0.1" units="cm"/>
      <inkml:brushProperty name="height" value="0.1" units="cm"/>
      <inkml:brushProperty name="color" value="#CC0066"/>
    </inkml:brush>
  </inkml:definitions>
  <inkml:trace contextRef="#ctx0" brushRef="#br0">0 1 9759 0 0,'0'0'1060'0'0,"1"2"-936"0"0,5 15 356 0 0,-1 2-1 0 0,-1-1 1 0 0,-1 1-1 0 0,3 36 1 0 0,-6 295 2034 0 0,-8-190-2366 0 0,3-94-1742 0 0,3-49-3600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03.737"/>
    </inkml:context>
    <inkml:brush xml:id="br0">
      <inkml:brushProperty name="width" value="0.1" units="cm"/>
      <inkml:brushProperty name="height" value="0.1" units="cm"/>
      <inkml:brushProperty name="color" value="#CC0066"/>
    </inkml:brush>
  </inkml:definitions>
  <inkml:trace contextRef="#ctx0" brushRef="#br0">0 1 9215 0 0,'0'0'4048'0'0,"8"0"-3216"0"0,0 0-480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3:46.396"/>
    </inkml:context>
    <inkml:brush xml:id="br0">
      <inkml:brushProperty name="width" value="0.2" units="cm"/>
      <inkml:brushProperty name="height" value="0.2" units="cm"/>
    </inkml:brush>
  </inkml:definitions>
  <inkml:trace contextRef="#ctx0" brushRef="#br0">144 885 3223 0 0,'-6'2'218'0'0,"0"-1"-1"0"0,1 1 1 0 0,0 0-1 0 0,-1 1 0 0 0,1 0 1 0 0,0-1-1 0 0,0 2 0 0 0,0-1 1 0 0,1 0-1 0 0,-1 1 1 0 0,1 0-1 0 0,0 0 0 0 0,0 0 1 0 0,0 1-1 0 0,1-1 0 0 0,-1 1 1 0 0,1 0-1 0 0,0 0 1 0 0,1 0-1 0 0,-1 1 0 0 0,1-1 1 0 0,0 0-1 0 0,0 1 1 0 0,1-1-1 0 0,-1 1 0 0 0,1 0 1 0 0,0 7-1 0 0,-1 4 159 0 0,2 1 1 0 0,0-1-1 0 0,1 1 0 0 0,0-1 1 0 0,1 0-1 0 0,2 1 0 0 0,8 30 0 0 0,0-15 216 0 0,1 0 0 0 0,33 58-1 0 0,-25-58-218 0 0,2-1 0 0 0,1 0 0 0 0,1-2-1 0 0,54 49 1 0 0,-64-66-225 0 0,1 0 0 0 0,1 0 0 0 0,1-2 0 0 0,0 0 0 0 0,0-1 0 0 0,1-1 0 0 0,0 0 0 0 0,36 10 0 0 0,-24-12-15 0 0,-1 0 0 0 0,1-2-1 0 0,0-2 1 0 0,0 0 0 0 0,38-3-1 0 0,-23-2-25 0 0,-1-2 0 0 0,0-2 0 0 0,0-2 0 0 0,-1-2 0 0 0,0-2 0 0 0,0-1 0 0 0,81-39 0 0 0,-21-2 189 0 0,136-95 0 0 0,-209 126-227 0 0,-1-1 0 0 0,-1-2 1 0 0,26-30-1 0 0,-15 10 76 0 0,40-61 1 0 0,-65 83-91 0 0,0-1 0 0 0,-1 0 0 0 0,-2-1 0 0 0,-1-1 0 0 0,0 0-1 0 0,-3-1 1 0 0,0 1 0 0 0,-1-1 0 0 0,3-40 0 0 0,-8 44 5 0 0,-1 1 1 0 0,0-1-1 0 0,-2 1 0 0 0,-1-1 0 0 0,-1 1 1 0 0,-1 0-1 0 0,-1 0 0 0 0,-1 0 0 0 0,-1 0 1 0 0,-1 1-1 0 0,-21-40 0 0 0,15 36 32 0 0,-1 1-1 0 0,-1 1 1 0 0,-1 0-1 0 0,-2 1 1 0 0,0 1 0 0 0,-1 1-1 0 0,-1 1 1 0 0,-25-19-1 0 0,-16-1 112 0 0,-1 2-1 0 0,-90-38 1 0 0,117 61-157 0 0,0 1 1 0 0,-1 2-1 0 0,-1 1 0 0 0,1 2 0 0 0,-2 2 0 0 0,1 1 0 0 0,-1 3 1 0 0,1 0-1 0 0,-1 3 0 0 0,-41 4 0 0 0,17 2-22 0 0,1 3 0 0 0,-88 23 0 0 0,123-24-35 0 0,0 2 0 0 0,0 0 0 0 0,1 2 0 0 0,0 1 0 0 0,2 0 0 0 0,-1 2 0 0 0,-39 32 0 0 0,33-19-38 0 0,0 1-1 0 0,2 2 1 0 0,2 1-1 0 0,1 1 1 0 0,1 1-1 0 0,2 1 1 0 0,1 1 0 0 0,2 1-1 0 0,1 1 1 0 0,-21 64-1 0 0,21-37-653 0 0,2 1-1 0 0,-9 74 1 0 0,12-20-5771 0 0,9-64 366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08.538"/>
    </inkml:context>
    <inkml:brush xml:id="br0">
      <inkml:brushProperty name="width" value="0.2" units="cm"/>
      <inkml:brushProperty name="height" value="0.2" units="cm"/>
    </inkml:brush>
  </inkml:definitions>
  <inkml:trace contextRef="#ctx0" brushRef="#br0">8 35 3679 0 0,'-8'0'9792'0'0,"47"-2"-9050"0"0,65 4-1 0 0,21 0-381 0 0,67-10-160 0 0,98 4-20 0 0,-25 1-115 0 0,-72-3-36 0 0,108-5 130 0 0,-194 6 175 0 0,138 13 0 0 0,-123 3-68 0 0,190 6 316 0 0,-286-18-510 0 0,-6-1 36 0 0,0 2-1 0 0,0 0 0 0 0,1 1 0 0 0,19 5 0 0 0,-36-5-27 0 0,4 1-810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09.077"/>
    </inkml:context>
    <inkml:brush xml:id="br0">
      <inkml:brushProperty name="width" value="0.2" units="cm"/>
      <inkml:brushProperty name="height" value="0.2" units="cm"/>
    </inkml:brush>
  </inkml:definitions>
  <inkml:trace contextRef="#ctx0" brushRef="#br0">0 1 5063 0 0,'0'0'6388'0'0,"2"0"-5929"0"0,38 2 33 0 0,0 2 1 0 0,-1 1-1 0 0,59 16 0 0 0,-61-10-481 0 0,0 2 0 0 0,46 22-1 0 0,65 46 22 0 0,-136-74-1 0 0,-1 1-1 0 0,18 17 0 0 0,-14-8 69 0 0,-12-8-83 0 0,-2-4-3 0 0,-1-2 7 0 0,0 0 1 0 0,0 0-1 0 0,0 1 0 0 0,0-1 1 0 0,0 0-1 0 0,-1 0 0 0 0,0 1 1 0 0,1-1-1 0 0,-1 0 0 0 0,0 0 1 0 0,-3 6-1 0 0,0-2 52 0 0,0 0 0 0 0,0 0 0 0 0,0-1 0 0 0,-1 1 0 0 0,-9 8 0 0 0,-31 29 523 0 0,27-29-405 0 0,-92 75 801 0 0,40-35-656 0 0,-10 1 253 0 0,25-20-5906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10.570"/>
    </inkml:context>
    <inkml:brush xml:id="br0">
      <inkml:brushProperty name="width" value="0.2" units="cm"/>
      <inkml:brushProperty name="height" value="0.2" units="cm"/>
    </inkml:brush>
  </inkml:definitions>
  <inkml:trace contextRef="#ctx0" brushRef="#br0">129 981 1839 0 0,'0'11'7'0'0,"0"21"1227"0"0,6 58-1 0 0,3-52 229 0 0,1-1 1 0 0,16 41 0 0 0,-25-74-1398 0 0,10 24 229 0 0,1 0 1 0 0,1 0-1 0 0,2-2 1 0 0,1 1-1 0 0,0-2 0 0 0,2 0 1 0 0,1-1-1 0 0,1-1 0 0 0,1-1 1 0 0,1-1-1 0 0,1-1 1 0 0,1-1-1 0 0,49 31 0 0 0,-47-37-58 0 0,0 0-1 0 0,1-2 1 0 0,1-1-1 0 0,-1-2 0 0 0,2 0 1 0 0,54 7-1 0 0,-54-14 20 0 0,0-1 0 0 0,-1-1-1 0 0,1-2 1 0 0,45-9 0 0 0,-56 9-161 0 0,54-9 266 0 0,-1-4 0 0 0,109-38 0 0 0,-158 46-306 0 0,-6 2-18 0 0,0 0 0 0 0,0 0 1 0 0,-1-2-1 0 0,0 0 0 0 0,-1-1 1 0 0,20-14-1 0 0,4-12 202 0 0,-1-1 0 0 0,-2-2 1 0 0,-1-2-1 0 0,-2-1 0 0 0,-2-1 0 0 0,35-66 0 0 0,-50 78-129 0 0,-1-1-1 0 0,-2-1 1 0 0,-1 0 0 0 0,-1 0-1 0 0,-2-1 1 0 0,-1 0 0 0 0,-1-1-1 0 0,-3 0 1 0 0,0 1 0 0 0,-2-1 0 0 0,-2 0-1 0 0,-1 0 1 0 0,-1 0 0 0 0,-2 0-1 0 0,-1 1 1 0 0,-2 0 0 0 0,-1 0-1 0 0,-17-37 1 0 0,11 37-37 0 0,-1 0 0 0 0,-2 0 0 0 0,-1 2 0 0 0,-1 0 0 0 0,-2 1 0 0 0,-1 1 0 0 0,-2 1 0 0 0,0 2 0 0 0,-2 0 0 0 0,-43-32 0 0 0,53 47-31 0 0,0 1-1 0 0,0 1 0 0 0,-1 1 1 0 0,-36-13-1 0 0,4 2 14 0 0,0-1-23 0 0,0 1 0 0 0,-2 3 0 0 0,1 3 0 0 0,-2 1-1 0 0,0 3 1 0 0,-79-4 0 0 0,107 14-38 0 0,0 0 0 0 0,1 2 0 0 0,-1 1-1 0 0,1 1 1 0 0,-40 13 0 0 0,16-1-57 0 0,-78 41 0 0 0,94-41 31 0 0,1 1-1 0 0,1 2 0 0 0,1 1 1 0 0,1 1-1 0 0,0 1 0 0 0,-29 34 1 0 0,39-36-25 0 0,0 1 0 0 0,2 1-1 0 0,1 0 1 0 0,0 1 0 0 0,2 0 0 0 0,1 1 0 0 0,1 1 0 0 0,-13 43 0 0 0,-2 33-1858 0 0,-19 151 0 0 0,40-208-4515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12.309"/>
    </inkml:context>
    <inkml:brush xml:id="br0">
      <inkml:brushProperty name="width" value="0.2" units="cm"/>
      <inkml:brushProperty name="height" value="0.2" units="cm"/>
    </inkml:brush>
  </inkml:definitions>
  <inkml:trace contextRef="#ctx0" brushRef="#br0">87 4324 919 0 0,'0'-27'1046'0'0,"0"1"0"0"0,-1-1 0 0 0,-10-49 0 0 0,5 36 884 0 0,-6-118 1708 0 0,6 56-3070 0 0,1-47-23 0 0,3 64-363 0 0,-23-559 1587 0 0,17 453-1008 0 0,-2-165-230 0 0,10 277-484 0 0,5-325 54 0 0,2 285-101 0 0,31-161 0 0 0,-35 262 0 0 0,20-97 0 0 0,48-151 0 0 0,-35 165 59 0 0,74-150 0 0 0,113-99-48 0 0,-170 274-12 0 0,-24 35 1 0 0,1 2-1 0 0,2 1 1 0 0,2 1-1 0 0,48-40 1 0 0,-60 58 1 0 0,1 2 1 0 0,1 0-1 0 0,0 2 1 0 0,2 0-1 0 0,-1 2 0 0 0,1 1 1 0 0,1 1-1 0 0,48-13 1 0 0,-62 21 28 0 0,1 1 1 0 0,-1 0-1 0 0,1 1 1 0 0,-1 1-1 0 0,1 0 0 0 0,-1 0 1 0 0,21 4-1 0 0,-24-2 1 0 0,0 1 0 0 0,-1 0-1 0 0,1 0 1 0 0,-1 1 0 0 0,1 0 0 0 0,-1 1-1 0 0,0 0 1 0 0,-1 0 0 0 0,1 1 0 0 0,11 10-1 0 0,-4 0 38 0 0,0 1 0 0 0,-1 1-1 0 0,0 0 1 0 0,-2 1 0 0 0,20 34 0 0 0,-7-1 38 0 0,21 60 1 0 0,-19-34 34 0 0,-4 2 1 0 0,23 143-1 0 0,-2 171 195 0 0,-13 119-78 0 0,-25-202 28 0 0,-54 514 1 0 0,34-707-246 0 0,-43 376 163 0 0,19 1-25 0 0,37-216-1030 0 0,1-255-3446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13.275"/>
    </inkml:context>
    <inkml:brush xml:id="br0">
      <inkml:brushProperty name="width" value="0.2" units="cm"/>
      <inkml:brushProperty name="height" value="0.2" units="cm"/>
    </inkml:brush>
  </inkml:definitions>
  <inkml:trace contextRef="#ctx0" brushRef="#br0">183 7 6391 0 0,'0'0'578'0'0,"-1"0"-478"0"0,-1-1 149 0 0,0 0 0 0 0,-1 0 0 0 0,1 0 0 0 0,0 1 0 0 0,-1-1 0 0 0,1 1 0 0 0,0-1 0 0 0,-1 1 0 0 0,1 0 0 0 0,0 0 0 0 0,-1 0 0 0 0,1 0 0 0 0,0 0 0 0 0,-1 1 0 0 0,1-1 0 0 0,0 1 0 0 0,-3 0 0 0 0,1 1-95 0 0,1-1 0 0 0,0 1 0 0 0,-1 0-1 0 0,1 0 1 0 0,0 0 0 0 0,0 0-1 0 0,0 0 1 0 0,0 1 0 0 0,1-1 0 0 0,-1 1-1 0 0,1 0 1 0 0,-1-1 0 0 0,1 1 0 0 0,-4 6-1 0 0,-1 5 27 0 0,1-1 0 0 0,-8 20-1 0 0,8-16 31 0 0,-7 18-14 0 0,2 0 1 0 0,1 0-1 0 0,3 1 0 0 0,0 0 1 0 0,2 1-1 0 0,0 57 0 0 0,6-43-126 0 0,2 0-1 0 0,3 1 1 0 0,1-1-1 0 0,16 55 0 0 0,-10-62-8 0 0,1-1-1 0 0,2-1 0 0 0,2 0 1 0 0,2-1-1 0 0,1-1 0 0 0,3-1 1 0 0,32 42-1 0 0,-55-79-75 0 0,77 94 249 0 0,-60-77-655 0 0,0 0 1 0 0,37 28-1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14.183"/>
    </inkml:context>
    <inkml:brush xml:id="br0">
      <inkml:brushProperty name="width" value="0.2" units="cm"/>
      <inkml:brushProperty name="height" value="0.2" units="cm"/>
    </inkml:brush>
  </inkml:definitions>
  <inkml:trace contextRef="#ctx0" brushRef="#br0">14 226 2759 0 0,'-7'0'10176'0'0,"6"2"-10080"0"0,0 1 0 0 0,0 0 0 0 0,0 0 0 0 0,0 0-1 0 0,1 0 1 0 0,-1 0 0 0 0,1 0 0 0 0,0 0 0 0 0,0 0-1 0 0,0-1 1 0 0,0 1 0 0 0,0 0 0 0 0,1 0 0 0 0,0 0 0 0 0,-1 0-1 0 0,2 3 1 0 0,3 9 222 0 0,13 26-1 0 0,-13-31-201 0 0,6 13 99 0 0,17 24 0 0 0,5 8 39 0 0,41 68-52 0 0,-34-58-126 0 0,-36-58-61 0 0,1 1 0 0 0,1-1 0 0 0,0 0 1 0 0,0 0-1 0 0,11 11 0 0 0,12 10 51 0 0,-21-22 21 0 0,-9-11 55 0 0,-10-13-30 0 0,-15-15 202 0 0,-25-39 0 0 0,40 55-215 0 0,1-2-1 0 0,1 1 0 0 0,1-1 1 0 0,-8-25-1 0 0,9 19-95 0 0,1 0-1 0 0,1 0 1 0 0,2 0 0 0 0,0-1-1 0 0,2 0 1 0 0,0 0 0 0 0,5-34-1 0 0,-1 42-27 0 0,0-1 1 0 0,1 0-1 0 0,1 1 0 0 0,1 0 0 0 0,0 0 0 0 0,1 1 0 0 0,1 0 1 0 0,1 0-1 0 0,1 0 0 0 0,18-23 0 0 0,-25 36 19 0 0,-1 0 0 0 0,1 1 0 0 0,0 0 0 0 0,1 0 0 0 0,-1 0 0 0 0,1 0 0 0 0,-1 1 0 0 0,1-1 0 0 0,0 1 0 0 0,0 0 0 0 0,0 0 0 0 0,0 0 0 0 0,0 0 1 0 0,0 1-1 0 0,1 0 0 0 0,-1 0 0 0 0,1 0 0 0 0,-1 0 0 0 0,6 0 0 0 0,-4 2 11 0 0,0-1 1 0 0,0 1 0 0 0,0 0-1 0 0,0 1 1 0 0,0 0 0 0 0,0 0-1 0 0,0 0 1 0 0,-1 0 0 0 0,1 1-1 0 0,-1 0 1 0 0,0 0 0 0 0,0 0 0 0 0,8 7-1 0 0,-5-3 34 0 0,0 1 0 0 0,0 1-1 0 0,0-1 1 0 0,-1 1 0 0 0,9 15-1 0 0,25 53 117 0 0,-35-64-143 0 0,83 183 169 0 0,-57-123-173 0 0,17 53-659 0 0,-34-83-875 0 0,-10-28 111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14.908"/>
    </inkml:context>
    <inkml:brush xml:id="br0">
      <inkml:brushProperty name="width" value="0.2" units="cm"/>
      <inkml:brushProperty name="height" value="0.2" units="cm"/>
    </inkml:brush>
  </inkml:definitions>
  <inkml:trace contextRef="#ctx0" brushRef="#br0">121 1 2759 0 0,'0'1'8839'0'0,"4"13"-8433"0"0,-1 0-1 0 0,-1 0 1 0 0,0 1-1 0 0,0-1 1 0 0,-2 0-1 0 0,0 1 1 0 0,-2 17-1 0 0,-20 103 56 0 0,19-124-366 0 0,-14 66 149 0 0,-32 89 0 0 0,9-66-4595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19.760"/>
    </inkml:context>
    <inkml:brush xml:id="br0">
      <inkml:brushProperty name="width" value="0.1" units="cm"/>
      <inkml:brushProperty name="height" value="0.1" units="cm"/>
      <inkml:brushProperty name="color" value="#CC0066"/>
    </inkml:brush>
  </inkml:definitions>
  <inkml:trace contextRef="#ctx0" brushRef="#br0">12 288 5063 0 0,'0'0'390'0'0,"0"-2"-252"0"0,-3-5 189 0 0,1 1-1 0 0,1 0 0 0 0,-1-1 1 0 0,1 1-1 0 0,0-1 0 0 0,0 0 1 0 0,1 1-1 0 0,0-1 0 0 0,0 0 1 0 0,1 1-1 0 0,0-1 0 0 0,0 1 1 0 0,0-1-1 0 0,1 1 0 0 0,0-1 1 0 0,0 1-1 0 0,0 0 0 0 0,1 0 1 0 0,0 0-1 0 0,1 0 0 0 0,-1 1 1 0 0,1-1-1 0 0,8-8 0 0 0,2-1 50 0 0,-7 6-156 0 0,2 0-1 0 0,-1 0 1 0 0,1 1 0 0 0,0 0-1 0 0,1 1 1 0 0,0 0 0 0 0,19-10 0 0 0,-12 10-64 0 0,0 0 1 0 0,0 2 0 0 0,1 0 0 0 0,-1 1 0 0 0,24-3 0 0 0,-28 6-131 0 0,0 0 0 0 0,0 1 0 0 0,0 1 0 0 0,0 0 1 0 0,1 0-1 0 0,-2 2 0 0 0,26 6 0 0 0,-25-4-15 0 0,-1 0 0 0 0,1 0 0 0 0,-1 1 0 0 0,0 1 0 0 0,0 0 0 0 0,11 9-1 0 0,-18-12 2 0 0,0 1 0 0 0,0 0-1 0 0,0 0 1 0 0,0 0-1 0 0,-1 1 1 0 0,0 0 0 0 0,0 0-1 0 0,-1 0 1 0 0,1 0-1 0 0,-1 0 1 0 0,-1 1 0 0 0,1-1-1 0 0,2 11 1 0 0,-4-6 8 0 0,1 0 0 0 0,-2 0 1 0 0,1 0-1 0 0,-1-1 0 0 0,-1 1 1 0 0,0 0-1 0 0,-1 0 0 0 0,0-1 0 0 0,-4 13 1 0 0,-2 4 33 0 0,-2 0 0 0 0,-16 32 0 0 0,-9 11-5 0 0,-2-1 0 0 0,-57 78 0 0 0,85-135-44 0 0,1 1 1 0 0,1 0-1 0 0,0 1 0 0 0,1 0 1 0 0,0 0-1 0 0,-7 28 0 0 0,8-10-1215 0 0,2-22 612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20.111"/>
    </inkml:context>
    <inkml:brush xml:id="br0">
      <inkml:brushProperty name="width" value="0.1" units="cm"/>
      <inkml:brushProperty name="height" value="0.1" units="cm"/>
      <inkml:brushProperty name="color" value="#CC0066"/>
    </inkml:brush>
  </inkml:definitions>
  <inkml:trace contextRef="#ctx0" brushRef="#br0">0 1 13127 0 0,'0'0'2704'0'0,"2"14"-2704"0"0,8-6-4192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20.553"/>
    </inkml:context>
    <inkml:brush xml:id="br0">
      <inkml:brushProperty name="width" value="0.1" units="cm"/>
      <inkml:brushProperty name="height" value="0.1" units="cm"/>
      <inkml:brushProperty name="color" value="#CC0066"/>
    </inkml:brush>
  </inkml:definitions>
  <inkml:trace contextRef="#ctx0" brushRef="#br0">0 1056 9215 0 0,'2'-1'422'0'0,"20"-31"818"0"0,-2-1 0 0 0,-1-1 0 0 0,21-49 0 0 0,-26 52-1030 0 0,147-300 1460 0 0,22 15-284 0 0,-158 276-1410 0 0,-3 5-83 0 0,47-56 0 0 0,-64 86-1 0 0,-3 4-56 0 0,-1-1-1 0 0,1 0 1 0 0,-1 1-1 0 0,1-1 1 0 0,-1 0-1 0 0,1 0 0 0 0,-1 1 1 0 0,0-1-1 0 0,0 0 1 0 0,2-4-1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4:35.617"/>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86 3043 455 0 0,'-8'-16'1189'0'0,"0"-1"-1"0"0,2 0 0 0 0,0-1 0 0 0,1 1 0 0 0,1-1 0 0 0,-3-25 1 0 0,-1-1-495 0 0,-6-38 631 0 0,4-1-1 0 0,0-131 1 0 0,23-17-553 0 0,-7 156-504 0 0,87-765 1349 0 0,-62 603-1476 0 0,27-118-33 0 0,-36 266-97 0 0,61-165 0 0 0,26 18-476 0 0,-61 136-758 0 0,-22 43-35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20.912"/>
    </inkml:context>
    <inkml:brush xml:id="br0">
      <inkml:brushProperty name="width" value="0.1" units="cm"/>
      <inkml:brushProperty name="height" value="0.1" units="cm"/>
      <inkml:brushProperty name="color" value="#CC0066"/>
    </inkml:brush>
  </inkml:definitions>
  <inkml:trace contextRef="#ctx0" brushRef="#br0">0 0 10799 0 0,'0'0'4944'0'0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24.534"/>
    </inkml:context>
    <inkml:brush xml:id="br0">
      <inkml:brushProperty name="width" value="0.2" units="cm"/>
      <inkml:brushProperty name="height" value="0.2" units="cm"/>
    </inkml:brush>
  </inkml:definitions>
  <inkml:trace contextRef="#ctx0" brushRef="#br0">0 151 6911 0 0,'2'-1'2879'0'0,"86"-16"974"0"0,229-1-1238 0 0,-141 12-1811 0 0,86 0 4 0 0,145-11-191 0 0,-125-8-322 0 0,-58 7-44 0 0,-202 15-220 0 0,510-35 642 0 0,-456 37-676 0 0,182 3 125 0 0,-211 2-144 0 0,-1 1 1 0 0,0 2-1 0 0,70 21 1 0 0,-112-27-49 0 0,39 12-663 0 0,-14-8-4139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25.057"/>
    </inkml:context>
    <inkml:brush xml:id="br0">
      <inkml:brushProperty name="width" value="0.2" units="cm"/>
      <inkml:brushProperty name="height" value="0.2" units="cm"/>
    </inkml:brush>
  </inkml:definitions>
  <inkml:trace contextRef="#ctx0" brushRef="#br0">2 1 9095 0 0,'2'1'3922'0'0,"139"56"-1247"0"0,-49-23-2100 0 0,-74-26-528 0 0,-1 0-1 0 0,0 2 1 0 0,0 0 0 0 0,-1 0-1 0 0,21 19 1 0 0,-28-21-30 0 0,0 1 1 0 0,0 0-1 0 0,-1 0 1 0 0,0 1-1 0 0,-1 1 1 0 0,0-1-1 0 0,0 1 1 0 0,-1 0-1 0 0,6 16 1 0 0,-9-20 0 0 0,-1 0-1 0 0,-1 1 1 0 0,1-1 0 0 0,-1 0-1 0 0,0 1 1 0 0,-1-1-1 0 0,0 1 1 0 0,0-1 0 0 0,0 1-1 0 0,-1-1 1 0 0,0 0 0 0 0,-1 1-1 0 0,0-1 1 0 0,-4 10 0 0 0,2-6 27 0 0,-1-1 0 0 0,0 0 0 0 0,-1 0-1 0 0,0 0 1 0 0,0-1 0 0 0,-1 0 0 0 0,-1 0 0 0 0,-14 13 0 0 0,-42 34 330 0 0,-86 55 0 0 0,128-95-309 0 0,0 1 1 0 0,-21 21-1 0 0,35-30-214 0 0,0 0-1 0 0,1 0 0 0 0,0 1 0 0 0,1 0 1 0 0,0 0-1 0 0,0 1 0 0 0,1 0 1 0 0,-4 11-1 0 0,3-4-1563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27.241"/>
    </inkml:context>
    <inkml:brush xml:id="br0">
      <inkml:brushProperty name="width" value="0.2" units="cm"/>
      <inkml:brushProperty name="height" value="0.2" units="cm"/>
    </inkml:brush>
  </inkml:definitions>
  <inkml:trace contextRef="#ctx0" brushRef="#br0">0 12 10591 0 0,'2'-10'3792'0'0,"12"8"-3792"0"0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27.616"/>
    </inkml:context>
    <inkml:brush xml:id="br0">
      <inkml:brushProperty name="width" value="0.2" units="cm"/>
      <inkml:brushProperty name="height" value="0.2" units="cm"/>
    </inkml:brush>
  </inkml:definitions>
  <inkml:trace contextRef="#ctx0" brushRef="#br0">1 19 13359 0 0,'0'0'592'0'0,"3"-10"264"0"0,8 5-184 0 0,5 2-320 0 0,-1 3 8 0 0,-2 3-440 0 0,2 2-88 0 0,-1 0-24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27.983"/>
    </inkml:context>
    <inkml:brush xml:id="br0">
      <inkml:brushProperty name="width" value="0.2" units="cm"/>
      <inkml:brushProperty name="height" value="0.2" units="cm"/>
    </inkml:brush>
  </inkml:definitions>
  <inkml:trace contextRef="#ctx0" brushRef="#br0">1 124 455 0 0,'35'-10'11152'0'0,"-22"10"-10256"0"0,4 5-768 0 0,-3 0-24 0 0,-1 1-176 0 0,0-1-40 0 0</inkml:trace>
  <inkml:trace contextRef="#ctx0" brushRef="#br0" timeOffset="1">910 22 12895 0 0,'0'-12'1376'0'0,"5"3"280"0"0,8 14-1656 0 0,0 1 0 0 0,-2 5-904 0 0,1-2-160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36.190"/>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189 2892 3679 0 0,'-1'-2'6443'0'0,"-14"-27"-4535"0"0,-21-55-1 0 0,21 45-1429 0 0,-9-25-11 0 0,3-2-1 0 0,3-1 0 0 0,-15-114 0 0 0,7-211 469 0 0,43 57-71 0 0,-16 325-840 0 0,56-392 657 0 0,30 4-547 0 0,-8 42-215 0 0,4-27-4182 0 0,-62 300-1184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36.649"/>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96 2961 2759 0 0,'-1'-2'207'0'0,"-31"-137"3305"0"0,6 0 0 0 0,-9-165 0 0 0,33-27-1151 0 0,63-164-382 0 0,-47 412-1774 0 0,16-92-31 0 0,8 1-1 0 0,83-232 0 0 0,-15 157-173 0 0,-79 199 0 0 0,2 0 0 0 0,59-76 0 0 0,49-26-416 0 0,-76 88-46 0 0,-42 42-508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37.008"/>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710 4 10735 0 0,'-4'-1'88'0'0,"1"0"-1"0"0,-1 0 0 0 0,1 1 0 0 0,-1 0 0 0 0,0-1 1 0 0,1 1-1 0 0,-1 0 0 0 0,0 1 0 0 0,1-1 0 0 0,-1 1 1 0 0,0 0-1 0 0,-5 1 0 0 0,4 1-30 0 0,0-1-1 0 0,1 1 1 0 0,0 0 0 0 0,-1 0 0 0 0,1 0-1 0 0,0 0 1 0 0,0 1 0 0 0,-5 6-1 0 0,-32 36 1258 0 0,2 1 0 0 0,-40 64 0 0 0,51-64-959 0 0,3 2 1 0 0,-29 78-1 0 0,-22 108-45 0 0,21-59-154 0 0,11-35-153 0 0,7 1 1 0 0,-22 176-1 0 0,-4 185-311 0 0,52-345-1046 0 0,9 186-1 0 0,7-273 548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37.372"/>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168 0 6447 0 0,'-5'2'52'0'0,"0"0"0"0"0,0 1-1 0 0,0 0 1 0 0,0-1 0 0 0,1 1-1 0 0,-1 1 1 0 0,1-1 0 0 0,0 1-1 0 0,0-1 1 0 0,0 1 0 0 0,0 0-1 0 0,1 1 1 0 0,0-1 0 0 0,0 1-1 0 0,-4 5 1 0 0,-7 17 635 0 0,0 1 1 0 0,2-1-1 0 0,1 2 1 0 0,1 0-1 0 0,1 0 1 0 0,2 1-1 0 0,-4 32 0 0 0,6-11-180 0 0,2 0 1 0 0,2 1-1 0 0,8 71 0 0 0,54 329 136 0 0,-22-198-537 0 0,-10 5 48 0 0,-4-32-2238 0 0,-19-179-2866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4:36.130"/>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22 3290 3223 0 0,'-2'-8'288'0'0,"-2"-3"365"0"0,0-1 0 0 0,1 0-1 0 0,1 0 1 0 0,-3-23-1 0 0,4-52 1428 0 0,1 60-2016 0 0,31-399 3498 0 0,-25 363-3235 0 0,98-573 1672 0 0,54 10-1207 0 0,-126 524-752 0 0,48-102 0 0 0,60-93-50 0 0,-85 184 24 0 0,81-143 21 0 0,-89 180-26 0 0,70-86 0 0 0,-89 129-405 0 0,43-39-1 0 0,-50 53-18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33.548"/>
    </inkml:context>
    <inkml:brush xml:id="br0">
      <inkml:brushProperty name="width" value="0.2" units="cm"/>
      <inkml:brushProperty name="height" value="0.2" units="cm"/>
    </inkml:brush>
  </inkml:definitions>
  <inkml:trace contextRef="#ctx0" brushRef="#br0">223 4663 919 0 0,'-1'-1'67'0'0,"-8"-18"645"0"0,-2-15 4606 0 0,1 3-2528 0 0,-15-40-1379 0 0,4-2 0 0 0,-18-101-1 0 0,-1-153 46 0 0,18 99-935 0 0,-8-81 81 0 0,17-2-66 0 0,11 142-186 0 0,4-169 242 0 0,37-160-178 0 0,33 6-356 0 0,-6 201-58 0 0,-40 202 0 0 0,46-105 0 0 0,156-263 0 0 0,-193 395-19 0 0,3 2-1 0 0,2 1 0 0 0,62-69 0 0 0,-77 102 5 0 0,0 1 0 0 0,2 1 0 0 0,0 1-1 0 0,2 1 1 0 0,0 1 0 0 0,1 2 0 0 0,1 1-1 0 0,50-20 1 0 0,-64 31 17 0 0,1 2-1 0 0,0-1 1 0 0,1 2-1 0 0,-1 0 0 0 0,1 2 1 0 0,0 0-1 0 0,0 1 1 0 0,26 1-1 0 0,-32 2 8 0 0,0-1 0 0 0,-1 2 0 0 0,1 0 0 0 0,0 0 0 0 0,-1 1 0 0 0,0 0 0 0 0,0 1 0 0 0,0 1 0 0 0,-1 0 0 0 0,1 0 0 0 0,-1 1 0 0 0,-1 1 0 0 0,11 9 0 0 0,5 8 10 0 0,-1 2 0 0 0,-2 0 1 0 0,0 1-1 0 0,-2 2 0 0 0,-1 0 0 0 0,26 56 1 0 0,-9-5 39 0 0,39 133 0 0 0,-20-16-9 0 0,35 232 0 0 0,-14 212 50 0 0,-55 72 107 0 0,-48-1 152 0 0,-12-16-159 0 0,31-516-115 0 0,7-134-544 0 0,13 87 1 0 0,-8-110-530 0 0,0-7-62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34.431"/>
    </inkml:context>
    <inkml:brush xml:id="br0">
      <inkml:brushProperty name="width" value="0.2" units="cm"/>
      <inkml:brushProperty name="height" value="0.2" units="cm"/>
    </inkml:brush>
  </inkml:definitions>
  <inkml:trace contextRef="#ctx0" brushRef="#br0">8 1301 8839 0 0,'-3'8'134'0'0,"2"1"0"0"0,-1 0-1 0 0,1 0 1 0 0,1 0 0 0 0,-1 0-1 0 0,1 0 1 0 0,1 0-1 0 0,0 0 1 0 0,3 15 0 0 0,2 1 290 0 0,2-1 0 0 0,11 29 1 0 0,-11-34-186 0 0,1 0 0 0 0,1 0 0 0 0,0-1 0 0 0,2 0 0 0 0,0-1 0 0 0,1 0 0 0 0,1-1 0 0 0,0-1 0 0 0,25 21 0 0 0,-12-13 96 0 0,1-1 0 0 0,1-2-1 0 0,0 0 1 0 0,2-2 0 0 0,39 16-1 0 0,-48-26-179 0 0,0-1 1 0 0,0-1-1 0 0,1-1 0 0 0,0 0 0 0 0,0-2 0 0 0,42 0 0 0 0,-31-4 8 0 0,1-1-1 0 0,-1-2 1 0 0,65-16-1 0 0,-49 6 36 0 0,0-3-1 0 0,-1-2 0 0 0,-1-2 1 0 0,51-31-1 0 0,-42 17 50 0 0,-2-3 0 0 0,93-80 0 0 0,37-61 227 0 0,-156 147-361 0 0,-1-1 1 0 0,-2-2 0 0 0,42-74-1 0 0,-43 61 8 0 0,-2-1 1 0 0,-3-2-1 0 0,23-87 0 0 0,-35 103-75 0 0,-1 0 1 0 0,-3-1-1 0 0,0 0 0 0 0,-3 0 0 0 0,0 0 0 0 0,-8-55 0 0 0,3 61 19 0 0,-2 1 0 0 0,-1 0 0 0 0,-13-36 0 0 0,13 48-2 0 0,0 1 0 0 0,-2-1 0 0 0,1 1-1 0 0,-2 0 1 0 0,0 1 0 0 0,-20-22 0 0 0,8 14-12 0 0,-2 0-1 0 0,0 1 0 0 0,-2 2 1 0 0,0 0-1 0 0,-1 2 1 0 0,-38-19-1 0 0,28 20 78 0 0,0 1-1 0 0,-1 1 1 0 0,-1 3 0 0 0,-66-14-1 0 0,53 18-29 0 0,-1 3 1 0 0,1 1-1 0 0,-1 3 0 0 0,0 2 1 0 0,0 2-1 0 0,1 3 0 0 0,-1 2 1 0 0,-65 19-1 0 0,91-19-113 0 0,-1 1 1 0 0,1 1-1 0 0,1 2 0 0 0,0 0 1 0 0,0 2-1 0 0,2 1 0 0 0,0 1 1 0 0,-30 25-1 0 0,4 4-42 0 0,-78 92-1 0 0,101-103 34 0 0,1 1 0 0 0,2 1-1 0 0,-35 73 1 0 0,42-70-301 0 0,1 1-1 0 0,3 1 1 0 0,1 0-1 0 0,2 0 1 0 0,1 1-1 0 0,3 0 1 0 0,1 1-1 0 0,3 0 1 0 0,4 78 0 0 0,4-66-1005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42.469"/>
    </inkml:context>
    <inkml:brush xml:id="br0">
      <inkml:brushProperty name="width" value="0.2" units="cm"/>
      <inkml:brushProperty name="height" value="0.2" units="cm"/>
    </inkml:brush>
  </inkml:definitions>
  <inkml:trace contextRef="#ctx0" brushRef="#br0">0 5497 455 0 0,'0'0'9923'0'0,"1"-1"-9748"0"0,6-7-43 0 0,0 0 1 0 0,-1 0 0 0 0,0 0-1 0 0,-1 0 1 0 0,5-11-1 0 0,20-49 692 0 0,1-1 123 0 0,11-11-15 0 0,55-146 0 0 0,-38 73-738 0 0,7-23 100 0 0,-33 77 99 0 0,15-50 278 0 0,-6 1-348 0 0,27-106 266 0 0,-13 6-525 0 0,-9 34 64 0 0,21-89 202 0 0,-37 173-297 0 0,-1-3 31 0 0,60-240 1 0 0,42-29 131 0 0,74-162-196 0 0,-88 234 0 0 0,-80 239 0 0 0,77-133 0 0 0,-73 156 0 0 0,4 2 0 0 0,54-63 0 0 0,-29 45 0 0 0,78-87 0 0 0,-113 134 0 0 0,2 2 0 0 0,58-43 0 0 0,-51 48-29 0 0,2 1 0 0 0,76-33 0 0 0,107-29-20 0 0,-166 69 49 0 0,1 2 0 0 0,0 4 0 0 0,82-11 0 0 0,22 7 0 0 0,226 2 0 0 0,260 58 0 0 0,-291 5 0 0 0,-159-9 0 0 0,-155-25 35 0 0,-37-7-331 0 0,-1-1 1 0 0,1-1-1 0 0,21 2 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43.191"/>
    </inkml:context>
    <inkml:brush xml:id="br0">
      <inkml:brushProperty name="width" value="0.2" units="cm"/>
      <inkml:brushProperty name="height" value="0.2" units="cm"/>
    </inkml:brush>
  </inkml:definitions>
  <inkml:trace contextRef="#ctx0" brushRef="#br0">54 1 3679 0 0,'0'0'284'0'0,"-54"31"10400"0"0,59-20-10270 0 0,-3-8-364 0 0,0 1 1 0 0,1 0 0 0 0,-1-1 0 0 0,1 0 0 0 0,0 1-1 0 0,0-1 1 0 0,0 0 0 0 0,0-1 0 0 0,1 1 0 0 0,-1 0 0 0 0,1-1-1 0 0,0 0 1 0 0,4 2 0 0 0,8 4 0 0 0,32 9 1 0 0,-27-10-37 0 0,38 13 12 0 0,-1 3-1 0 0,-2 3 1 0 0,95 57 0 0 0,-146-79-13 0 0,1 0 1 0 0,-1 1 0 0 0,0-1 0 0 0,0 1-1 0 0,-1 1 1 0 0,1-1 0 0 0,-1 1 0 0 0,0-1-1 0 0,0 1 1 0 0,5 13 0 0 0,-7-15 30 0 0,0 1-1 0 0,-1-1 1 0 0,1 1 0 0 0,-1 0 0 0 0,0 0-1 0 0,-1-1 1 0 0,1 1 0 0 0,-1 0-1 0 0,0 0 1 0 0,0 0 0 0 0,0 0 0 0 0,0 0-1 0 0,-1 0 1 0 0,0 0 0 0 0,0-1 0 0 0,-3 7-1 0 0,-1 0 59 0 0,-1 0-1 0 0,0 0 0 0 0,0-1 1 0 0,-1 0-1 0 0,-1 0 0 0 0,-13 14 1 0 0,-60 48 188 0 0,55-50-243 0 0,-65 48 124 0 0,37-30-114 0 0,2 4-1059 0 0,22-8-5114 0 0,17-15 2121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44.269"/>
    </inkml:context>
    <inkml:brush xml:id="br0">
      <inkml:brushProperty name="width" value="0.2" units="cm"/>
      <inkml:brushProperty name="height" value="0.2" units="cm"/>
    </inkml:brush>
  </inkml:definitions>
  <inkml:trace contextRef="#ctx0" brushRef="#br0">1 132 1375 0 0,'0'0'11415'0'0,"1"0"-11236"0"0,165 14 570 0 0,-90-9-668 0 0,367 1 155 0 0,1-31 14 0 0,-157 7-221 0 0,245-20 276 0 0,-63 5-39 0 0,-423 30-235 0 0,353-7 540 0 0,-51 9 441 0 0,-342 1-998 0 0,11 0 15 0 0,-1-1-1 0 0,1 0 0 0 0,0-2 1 0 0,-1 0-1 0 0,20-6 0 0 0,3-2-857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44.947"/>
    </inkml:context>
    <inkml:brush xml:id="br0">
      <inkml:brushProperty name="width" value="0.2" units="cm"/>
      <inkml:brushProperty name="height" value="0.2" units="cm"/>
    </inkml:brush>
  </inkml:definitions>
  <inkml:trace contextRef="#ctx0" brushRef="#br0">0 2 919 0 0,'0'0'14184'0'0,"12"-2"-13928"0"0,-3 3-199 0 0,-1-1-1 0 0,0 2 0 0 0,1-1 1 0 0,-1 1-1 0 0,10 3 0 0 0,43 20 103 0 0,-13-6-125 0 0,256 85 19 0 0,-288-99-44 0 0,75 27-29 0 0,-81-28 38 0 0,0 1 1 0 0,0 0-1 0 0,-1 1 0 0 0,1 0 1 0 0,-1 1-1 0 0,12 11 1 0 0,-20-17-9 0 0,1 1 1 0 0,-1-1-1 0 0,0 0 1 0 0,0 1 0 0 0,0-1-1 0 0,0 1 1 0 0,0 0-1 0 0,0-1 1 0 0,-1 1-1 0 0,1 0 1 0 0,-1-1 0 0 0,1 1-1 0 0,-1 0 1 0 0,1 0-1 0 0,-1 0 1 0 0,0-1 0 0 0,0 4-1 0 0,0-2 30 0 0,-1 1 0 0 0,1-1-1 0 0,-1 0 1 0 0,0 1 0 0 0,0-1-1 0 0,0 0 1 0 0,0 0 0 0 0,-4 6 0 0 0,-1 0 90 0 0,-1 0 0 0 0,0 0 0 0 0,0 0 0 0 0,-13 11 0 0 0,-2-1-20 0 0,0-2-1 0 0,-46 26 0 0 0,28-19-59 0 0,-92 66 85 0 0,101-66-57 0 0,0 2 0 0 0,-27 29 0 0 0,54-50 28 0 0,1 0 1 0 0,-1 0-1 0 0,1 0 0 0 0,0 0 1 0 0,-3 6-1 0 0,-1 6-3504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46.272"/>
    </inkml:context>
    <inkml:brush xml:id="br0">
      <inkml:brushProperty name="width" value="0.2" units="cm"/>
      <inkml:brushProperty name="height" value="0.2" units="cm"/>
    </inkml:brush>
  </inkml:definitions>
  <inkml:trace contextRef="#ctx0" brushRef="#br0">1 1 4807 0 0,'2'1'884'0'0,"6"3"-435"0"0,-1 0-1 0 0,1 1 1 0 0,0 0-1 0 0,-1 1 0 0 0,0 0 1 0 0,8 8-1 0 0,6 10 529 0 0,31 42-1 0 0,-21-20-264 0 0,43 83-1 0 0,-7 1-242 0 0,101 150-1 0 0,-9-7 348 0 0,110 203 744 0 0,-93-230-969 0 0,-153-215-552 0 0,25 34 23 0 0,-3 2 0 0 0,-3 1 0 0 0,34 79 0 0 0,51 131 160 0 0,41 56 286 0 0,-131-272-489 0 0,3-3 0 0 0,2-1 0 0 0,68 71 0 0 0,-90-105 11 0 0,2-2 0 0 0,0-1 0 0 0,1 0-1 0 0,2-2 1 0 0,0-1 0 0 0,0-1 0 0 0,2-1-1 0 0,32 15 1 0 0,2-6-17 0 0,1-3 0 0 0,1-2 0 0 0,1-4-1 0 0,102 14 1 0 0,-18-10 223 0 0,138 14 191 0 0,310 0-1034 0 0,-588-34 551 0 0,22 1 156 0 0,53 8 0 0 0,-75-8-226 0 0,1 1 0 0 0,-1 1 0 0 0,1-1 0 0 0,-1 1 0 0 0,0 1 0 0 0,0 0 0 0 0,0 0 0 0 0,0 0 0 0 0,-1 1 0 0 0,11 9 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46.831"/>
    </inkml:context>
    <inkml:brush xml:id="br0">
      <inkml:brushProperty name="width" value="0.2" units="cm"/>
      <inkml:brushProperty name="height" value="0.2" units="cm"/>
    </inkml:brush>
  </inkml:definitions>
  <inkml:trace contextRef="#ctx0" brushRef="#br0">16 1 4607 0 0,'-15'7'8148'0'0,"18"2"-7102"0"0,10 7-1392 0 0,-8-12 368 0 0,0 0-1 0 0,1 0 1 0 0,0 0-1 0 0,0-1 1 0 0,0 0-1 0 0,0 0 1 0 0,11 3-1 0 0,50 9 129 0 0,-55-12-144 0 0,49 9 21 0 0,140 33 138 0 0,-164-33-165 0 0,-1 3 0 0 0,0 1 0 0 0,43 25 0 0 0,-71-36 9 0 0,-1-1-1 0 0,1 1 1 0 0,-1 1 0 0 0,0-1-1 0 0,7 9 1 0 0,-11-10 9 0 0,0-1 0 0 0,0 1 0 0 0,-1 0 1 0 0,1 0-1 0 0,-1 0 0 0 0,0 0 0 0 0,-1 0 0 0 0,1 0 0 0 0,0 0 1 0 0,-1 1-1 0 0,0-1 0 0 0,0 6 0 0 0,0-4 49 0 0,-1 0-1 0 0,0-1 1 0 0,-1 1-1 0 0,0 0 1 0 0,1-1-1 0 0,-2 1 1 0 0,1-1-1 0 0,-1 1 1 0 0,0-1-1 0 0,0 0 1 0 0,0 0-1 0 0,-4 6 0 0 0,-5 8 394 0 0,-25 30 0 0 0,30-41-381 0 0,-14 17 215 0 0,-1-1 0 0 0,-1-1 0 0 0,-2-1 0 0 0,0-1-1 0 0,-1-1 1 0 0,-36 21 0 0 0,53-36-246 0 0,-46 32 319 0 0,48-33-423 0 0,0 1-1 0 0,1 1 0 0 0,-1-1 1 0 0,1 1-1 0 0,0 0 0 0 0,-5 8 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48.421"/>
    </inkml:context>
    <inkml:brush xml:id="br0">
      <inkml:brushProperty name="width" value="0.2" units="cm"/>
      <inkml:brushProperty name="height" value="0.2" units="cm"/>
    </inkml:brush>
  </inkml:definitions>
  <inkml:trace contextRef="#ctx0" brushRef="#br0">126 2284 2759 0 0,'-5'23'8658'0'0,"1"-31"-8010"0"0,-10-30-204 0 0,2-1 0 0 0,1-1 0 0 0,-8-65 0 0 0,11 58-294 0 0,-14-94-70 0 0,5-1 0 0 0,7-1 0 0 0,7 0 0 0 0,5 1 0 0 0,39-266 0 0 0,-24 324-99 0 0,4 0-1 0 0,3 2 1 0 0,4 1 0 0 0,4 1-1 0 0,2 1 1 0 0,47-74-1 0 0,-68 130 20 0 0,2 0 0 0 0,1 0 0 0 0,1 2 0 0 0,0 0 0 0 0,2 1 0 0 0,0 0 0 0 0,26-18 0 0 0,-32 28 0 0 0,0 1 0 0 0,1 0 0 0 0,0 2 0 0 0,1-1 0 0 0,0 2 0 0 0,0 0 0 0 0,0 0 0 0 0,0 2 0 0 0,1 0 0 0 0,0 1 0 0 0,0 0 0 0 0,0 1 0 0 0,23 1 0 0 0,-23 1 2 0 0,-1 1 0 0 0,0 1-1 0 0,0 1 1 0 0,1 0 0 0 0,-2 1-1 0 0,1 0 1 0 0,0 1 0 0 0,-1 1 0 0 0,0 1-1 0 0,24 14 1 0 0,-24-11 1 0 0,0 0 1 0 0,0 1-1 0 0,-2 1 1 0 0,1 0-1 0 0,-1 1 1 0 0,-1 0-1 0 0,0 1 1 0 0,-1 0-1 0 0,11 21 1 0 0,-4 0 39 0 0,-1-1 1 0 0,-2 2 0 0 0,-2 0 0 0 0,13 62 0 0 0,10 154 413 0 0,-20 517 629 0 0,-46-136-2655 0 0,29-588 1426 0 0,-3 7-921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49.223"/>
    </inkml:context>
    <inkml:brush xml:id="br0">
      <inkml:brushProperty name="width" value="0.2" units="cm"/>
      <inkml:brushProperty name="height" value="0.2" units="cm"/>
    </inkml:brush>
  </inkml:definitions>
  <inkml:trace contextRef="#ctx0" brushRef="#br0">197 2018 7831 0 0,'-10'-5'832'0'0,"7"2"-578"0"0,0 0-1 0 0,-1 0 0 0 0,1-1 1 0 0,0 1-1 0 0,0-1 1 0 0,1 1-1 0 0,-1-1 0 0 0,-2-5 1 0 0,-15-37 1130 0 0,10 22-1274 0 0,-5-12 286 0 0,2 0 0 0 0,-10-47 1 0 0,-9-79 102 0 0,31 155-491 0 0,-18-108 125 0 0,6 0 0 0 0,1-165-1 0 0,15 196-133 0 0,3 1-1 0 0,4 0 0 0 0,4 0 0 0 0,26-89 0 0 0,-20 107-13 0 0,3 1 0 0 0,3 1 0 0 0,33-60 0 0 0,-47 102 38 0 0,1 1-1 0 0,1 0 0 0 0,0 1 0 0 0,2 0 1 0 0,0 1-1 0 0,1 1 0 0 0,0 0 0 0 0,35-23 1 0 0,-40 32-24 0 0,0 0-1 0 0,1 1 1 0 0,0 1 0 0 0,0 0 0 0 0,1 0 0 0 0,-1 2 0 0 0,1 0 0 0 0,0 0 0 0 0,1 1 0 0 0,-1 1 0 0 0,0 0 0 0 0,1 1 0 0 0,-1 1 0 0 0,1 0 0 0 0,26 4 0 0 0,-28-1 15 0 0,1 1 0 0 0,-1-1 0 0 0,0 2 0 0 0,0 0 0 0 0,0 1-1 0 0,-1 0 1 0 0,1 1 0 0 0,-2 0 0 0 0,1 1 0 0 0,-1 0 0 0 0,0 1 0 0 0,-1 0 0 0 0,0 1-1 0 0,0 0 1 0 0,-1 0 0 0 0,0 1 0 0 0,-1 0 0 0 0,0 1 0 0 0,7 14 0 0 0,5 16 83 0 0,-2 0 0 0 0,-1 1 0 0 0,-2 1 0 0 0,-3 1 0 0 0,14 81 0 0 0,3 233 831 0 0,-37 81-149 0 0,-32-3-2351 0 0,35-393 625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4:36.580"/>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920 1 6559 0 0,'-2'0'299'0'0,"-103"39"2382"0"0,89-31-2122 0 0,0 0-1 0 0,1 1 1 0 0,0 0-1 0 0,-20 17 0 0 0,17-10-267 0 0,1 1-1 0 0,1 1 1 0 0,-15 20-1 0 0,-38 63 192 0 0,39-57-348 0 0,-30 50-74 0 0,3 3 1 0 0,5 2-1 0 0,5 3 0 0 0,4 1 1 0 0,-57 209-1 0 0,-39 426-60 0 0,103-227-10 0 0,37-325-209 0 0,6-64-3746 0 0,1-47-457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49.956"/>
    </inkml:context>
    <inkml:brush xml:id="br0">
      <inkml:brushProperty name="width" value="0.2" units="cm"/>
      <inkml:brushProperty name="height" value="0.2" units="cm"/>
    </inkml:brush>
  </inkml:definitions>
  <inkml:trace contextRef="#ctx0" brushRef="#br0">146 2029 9671 0 0,'0'0'748'0'0,"-16"-2"-296"0"0,13 0-390 0 0,1 0 0 0 0,-1-1-1 0 0,0 1 1 0 0,1-1-1 0 0,0 0 1 0 0,0 0 0 0 0,0 0-1 0 0,0 0 1 0 0,0 0 0 0 0,0 0-1 0 0,1 0 1 0 0,-2-6 0 0 0,-5-8 458 0 0,1 5-234 0 0,2 0 0 0 0,0 0 0 0 0,0-1 0 0 0,-4-24 0 0 0,-7-57 218 0 0,11 55-389 0 0,-15-103-66 0 0,7-2 0 0 0,6 1 0 0 0,6-1 0 0 0,7 0-1 0 0,27-159 1 0 0,-20 223-47 0 0,40-126-1 0 0,-37 161-16 0 0,1 0 0 0 0,2 1 0 0 0,2 2 0 0 0,30-47 0 0 0,-35 66 59 0 0,1 1 0 0 0,26-28 0 0 0,-34 41-12 0 0,1-1 1 0 0,0 2-1 0 0,1-1 0 0 0,-1 2 1 0 0,2-1-1 0 0,-1 2 1 0 0,14-7-1 0 0,-19 10-17 0 0,1 1 0 0 0,0 0 0 0 0,0 0 0 0 0,0 1 0 0 0,0 0 0 0 0,0 0 0 0 0,0 0 0 0 0,1 1 0 0 0,-1 0 0 0 0,14 3 0 0 0,-11-1-11 0 0,0 0-1 0 0,0 1 1 0 0,-1 0 0 0 0,1 1 0 0 0,-1 0-1 0 0,0 1 1 0 0,9 6 0 0 0,0 1 5 0 0,-1 1 0 0 0,0 1 1 0 0,-1 1-1 0 0,-1 0 0 0 0,-1 1 1 0 0,22 30-1 0 0,-8-2 31 0 0,-2 0 0 0 0,-1 2 0 0 0,-3 1 0 0 0,-2 0 0 0 0,-1 2 0 0 0,13 61 0 0 0,-8-4 235 0 0,20 209-1 0 0,-26-1 635 0 0,-18-157-1454 0 0,-10-1-3689 0 0,5-118-952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50.450"/>
    </inkml:context>
    <inkml:brush xml:id="br0">
      <inkml:brushProperty name="width" value="0.2" units="cm"/>
      <inkml:brushProperty name="height" value="0.2" units="cm"/>
    </inkml:brush>
  </inkml:definitions>
  <inkml:trace contextRef="#ctx0" brushRef="#br0">40 252 3679 0 0,'-5'8'343'0'0,"0"-1"-1"0"0,0 1 0 0 0,1 0 1 0 0,0 0-1 0 0,1 1 0 0 0,0-1 0 0 0,0 1 1 0 0,1 0-1 0 0,0-1 0 0 0,1 1 1 0 0,-1 0-1 0 0,2 0 0 0 0,-1 9 0 0 0,2 1 138 0 0,0 0 0 0 0,1 0 0 0 0,1 0-1 0 0,0 0 1 0 0,8 20 0 0 0,-6-24-249 0 0,1-1-1 0 0,1 0 1 0 0,0 0-1 0 0,1-1 1 0 0,1 0-1 0 0,-1-1 1 0 0,2 1-1 0 0,0-2 1 0 0,21 20-1 0 0,-14-16-126 0 0,1-1-1 0 0,0 0 0 0 0,1-2 1 0 0,1 0-1 0 0,-1-1 1 0 0,25 9-1 0 0,-23-12-72 0 0,1-1 0 0 0,0 0-1 0 0,1-2 1 0 0,-1-1 0 0 0,1-1 0 0 0,44 1-1 0 0,-53-4 0 0 0,1-1-1 0 0,-1 0 0 0 0,0-1 0 0 0,0-1 1 0 0,0 0-1 0 0,0-1 0 0 0,0 0 1 0 0,-1-1-1 0 0,0-1 0 0 0,0 0 1 0 0,0-1-1 0 0,13-10 0 0 0,-11 6 13 0 0,-1-1 0 0 0,-1-1 0 0 0,0-1 0 0 0,-1 1 0 0 0,0-2 0 0 0,-1 0 0 0 0,-1 0 0 0 0,0-1 0 0 0,-1 0 0 0 0,-1 0 0 0 0,0-1 0 0 0,-2 0 0 0 0,0-1 0 0 0,0 0 0 0 0,2-21 0 0 0,-4 18 1 0 0,-1 0 0 0 0,-2-1-1 0 0,0 1 1 0 0,-1-1 0 0 0,-1 1 0 0 0,-1 0 0 0 0,-1-1 0 0 0,-1 1 0 0 0,0 0 0 0 0,-2 0 0 0 0,-1 1 0 0 0,-16-36 0 0 0,17 44 4 0 0,-1 0 0 0 0,0 0 0 0 0,-1 0 0 0 0,0 1 0 0 0,-1 0 0 0 0,-1 1 0 0 0,-11-10 0 0 0,13 13-10 0 0,0 0 0 0 0,-1 1 0 0 0,0 0 0 0 0,0 1 0 0 0,-1 0 0 0 0,0 1 0 0 0,0 0 0 0 0,0 0 0 0 0,-19-3 0 0 0,3 3-245 0 0,-1 1 0 0 0,1 1-1 0 0,0 1 1 0 0,-1 2 0 0 0,1 1 0 0 0,0 1-1 0 0,0 1 1 0 0,0 1 0 0 0,-47 16 0 0 0,26-4-5190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51.264"/>
    </inkml:context>
    <inkml:brush xml:id="br0">
      <inkml:brushProperty name="width" value="0.2" units="cm"/>
      <inkml:brushProperty name="height" value="0.2" units="cm"/>
    </inkml:brush>
  </inkml:definitions>
  <inkml:trace contextRef="#ctx0" brushRef="#br0">168 417 7367 0 0,'-5'0'224'0'0,"1"2"0"0"0,0-1 0 0 0,-1 0 0 0 0,1 1-1 0 0,0 0 1 0 0,0 0 0 0 0,0 0 0 0 0,0 1-1 0 0,0-1 1 0 0,1 1 0 0 0,-1 0 0 0 0,-5 5 0 0 0,7-5-63 0 0,0-1 1 0 0,0 1 0 0 0,1 0-1 0 0,-1 0 1 0 0,0 0 0 0 0,1 0 0 0 0,0 0-1 0 0,0 0 1 0 0,0 1 0 0 0,0-1-1 0 0,0 0 1 0 0,1 1 0 0 0,0-1-1 0 0,-1 0 1 0 0,1 1 0 0 0,0-1 0 0 0,1 7-1 0 0,1-2-103 0 0,0 1 0 0 0,0-1-1 0 0,1 1 1 0 0,0-1-1 0 0,0 0 1 0 0,1 0 0 0 0,0 0-1 0 0,10 14 1 0 0,2-1 85 0 0,31 31-1 0 0,-36-41-114 0 0,0-1 0 0 0,0-1 0 0 0,1 0 0 0 0,1 0 0 0 0,0-2 0 0 0,0 1-1 0 0,0-2 1 0 0,1 1 0 0 0,0-2 0 0 0,0 0 0 0 0,0-1 0 0 0,1 0 0 0 0,-1-1-1 0 0,1-1 1 0 0,0 0 0 0 0,0-1 0 0 0,0 0 0 0 0,0-2 0 0 0,0 1 0 0 0,0-2 0 0 0,0 0-1 0 0,-1-1 1 0 0,1 0 0 0 0,-1-2 0 0 0,1 1 0 0 0,-1-2 0 0 0,-1 0 0 0 0,1 0 0 0 0,-1-1-1 0 0,23-17 1 0 0,-21 12 45 0 0,1-1-1 0 0,-2-1 0 0 0,0 0 0 0 0,0-1 0 0 0,-1-1 1 0 0,-1 0-1 0 0,-1 0 0 0 0,0-1 0 0 0,-2-1 1 0 0,1 0-1 0 0,-2 0 0 0 0,-1-1 0 0 0,0 0 1 0 0,7-34-1 0 0,-11 37-14 0 0,-1 0-1 0 0,0 0 1 0 0,-2 0 0 0 0,1 0 0 0 0,-2 0-1 0 0,0 0 1 0 0,-1 0 0 0 0,-5-19 0 0 0,3 22-11 0 0,0 1 1 0 0,0-1 0 0 0,-1 1 0 0 0,-1 0 0 0 0,0 1-1 0 0,-1-1 1 0 0,0 1 0 0 0,-1 1 0 0 0,0-1 0 0 0,-16-15 0 0 0,9 13 40 0 0,1 0 0 0 0,-2 1 0 0 0,1 1 1 0 0,-2 1-1 0 0,1 0 0 0 0,-2 1 0 0 0,1 1 0 0 0,-1 1 1 0 0,-28-9-1 0 0,33 13-32 0 0,-1 0 1 0 0,0 0-1 0 0,0 2 0 0 0,0-1 0 0 0,0 2 1 0 0,0 0-1 0 0,0 0 0 0 0,0 2 1 0 0,0-1-1 0 0,0 2 0 0 0,0 0 1 0 0,1 1-1 0 0,-23 9 0 0 0,12-2-255 0 0,2 2 0 0 0,0 0 0 0 0,0 2-1 0 0,1 0 1 0 0,1 2 0 0 0,-20 21 0 0 0,15-13-314 0 0,2 2 0 0 0,1 0 1 0 0,-37 61-1 0 0,36-44-810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52.034"/>
    </inkml:context>
    <inkml:brush xml:id="br0">
      <inkml:brushProperty name="width" value="0.2" units="cm"/>
      <inkml:brushProperty name="height" value="0.2" units="cm"/>
    </inkml:brush>
  </inkml:definitions>
  <inkml:trace contextRef="#ctx0" brushRef="#br0">81 162 11287 0 0,'-8'3'1023'0'0,"6"-2"-1009"0"0,-1 1-1 0 0,1-1 1 0 0,0 0 0 0 0,0 1-1 0 0,-1-1 1 0 0,1 1 0 0 0,0 0 0 0 0,0 0-1 0 0,1-1 1 0 0,-1 1 0 0 0,0 0-1 0 0,1 1 1 0 0,-3 3 0 0 0,1-1 34 0 0,1 0-1 0 0,0 0 1 0 0,0 0 0 0 0,1 0 0 0 0,0 0 0 0 0,-2 9-1 0 0,2-3 154 0 0,1 1-1 0 0,0-1 0 0 0,0 1 0 0 0,1-1 1 0 0,5 22-1 0 0,-2-17-89 0 0,2 0 0 0 0,0 0 0 0 0,0-1 0 0 0,2 0 0 0 0,0 0-1 0 0,0-1 1 0 0,2 0 0 0 0,0 0 0 0 0,14 14 0 0 0,-5-8-74 0 0,1 0 0 0 0,0-2 0 0 0,2 0-1 0 0,41 25 1 0 0,-48-36-8 0 0,-1 1 1 0 0,1-2-1 0 0,0 0 0 0 0,0-1 0 0 0,0-1 0 0 0,1 0 1 0 0,0-1-1 0 0,0 0 0 0 0,0-2 0 0 0,0 1 0 0 0,0-2 1 0 0,0-1-1 0 0,0 0 0 0 0,29-6 0 0 0,-23 3 28 0 0,0-2-1 0 0,-1-1 1 0 0,0 0-1 0 0,-1-1 1 0 0,1-2-1 0 0,-2 0 1 0 0,1-1 0 0 0,-2-1-1 0 0,1-1 1 0 0,20-18-1 0 0,-29 22 2 0 0,-1 0 0 0 0,0-1 0 0 0,-1 0 0 0 0,0 0 0 0 0,0-1-1 0 0,-1 0 1 0 0,0 0 0 0 0,-1-1 0 0 0,-1 0 0 0 0,5-14 0 0 0,-7 17 14 0 0,-1 0 0 0 0,0 0 0 0 0,0 0 0 0 0,-1-1 0 0 0,0 1 1 0 0,-1-1-1 0 0,0 1 0 0 0,-1 0 0 0 0,0-1 0 0 0,0 1 0 0 0,-1 0 0 0 0,0-1 1 0 0,0 1-1 0 0,-7-15 0 0 0,1 9-2 0 0,0 0 0 0 0,-1 0-1 0 0,0 1 1 0 0,-2 0 0 0 0,1 1 0 0 0,-1 0 0 0 0,-1 1 0 0 0,0 1 0 0 0,-1-1-1 0 0,0 2 1 0 0,-1 0 0 0 0,0 0 0 0 0,-24-11 0 0 0,17 11-29 0 0,-1 0-1 0 0,0 2 1 0 0,0 0 0 0 0,-1 2 0 0 0,0 0-1 0 0,0 2 1 0 0,0 0 0 0 0,-1 2-1 0 0,-29 0 1 0 0,12 4-76 0 0,0 2 0 0 0,1 2 0 0 0,-1 2 0 0 0,-43 13 1 0 0,69-16-258 0 0,0 1 0 0 0,0 0 0 0 0,1 1 1 0 0,0 0-1 0 0,0 1 0 0 0,1 0 1 0 0,0 2-1 0 0,-14 11 0 0 0,-1 7-5772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56.223"/>
    </inkml:context>
    <inkml:brush xml:id="br0">
      <inkml:brushProperty name="width" value="0.2" units="cm"/>
      <inkml:brushProperty name="height" value="0.2" units="cm"/>
    </inkml:brush>
  </inkml:definitions>
  <inkml:trace contextRef="#ctx0" brushRef="#br0">1 0 2935 0 0,'2'1'134'0'0,"50"11"-21"0"0,-26-7 482 0 0,1 1 1 0 0,-1 2-1 0 0,0 1 1 0 0,30 14-1 0 0,-33-12-241 0 0,-2 1 0 0 0,1 2 0 0 0,-2 0 0 0 0,0 1 0 0 0,-1 1 0 0 0,0 0 0 0 0,27 33 0 0 0,-11-6 93 0 0,93 123 393 0 0,-101-126-659 0 0,-1 1 0 0 0,27 59 0 0 0,-26-36 105 0 0,-4 1 0 0 0,-2 2 1 0 0,19 109-1 0 0,11 213 320 0 0,-47-353-593 0 0,36 708 359 0 0,-59-417-254 0 0,9-191-59 0 0,-21 769 662 0 0,61-273-518 0 0,-8-268-195 0 0,-3 96 48 0 0,30 490-48 0 0,42-293 109 0 0,-86-631-116 0 0,120 561 222 0 0,-2-221-158 0 0,-92-294-47 0 0,3-2-1 0 0,83 129 1 0 0,-68-131 36 0 0,4-2 1 0 0,3-3 0 0 0,90 81-1 0 0,-113-117-2 0 0,1 0 0 0 0,2-3 0 0 0,0 0 0 0 0,62 27 0 0 0,-45-28 16 0 0,2-2 0 0 0,105 26 1 0 0,-57-28 2 0 0,1-4 0 0 0,0-5 0 0 0,150-4 1 0 0,368-34 442 0 0,-542 17-479 0 0,-52 6-4 0 0,1 1 0 0 0,35 0 0 0 0,-57 6-14 0 0,-4 0-594 0 0,4 2-207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57.022"/>
    </inkml:context>
    <inkml:brush xml:id="br0">
      <inkml:brushProperty name="width" value="0.2" units="cm"/>
      <inkml:brushProperty name="height" value="0.2" units="cm"/>
    </inkml:brush>
  </inkml:definitions>
  <inkml:trace contextRef="#ctx0" brushRef="#br0">0 1 8719 0 0,'0'0'1978'0'0,"2"1"-1784"0"0,17 11 238 0 0,40 18 0 0 0,-27-15-252 0 0,13 5-49 0 0,-26-12-105 0 0,-1 1 1 0 0,20 11 0 0 0,-26-12-2 0 0,0 1-1 0 0,0 0 1 0 0,-1 1 0 0 0,0 0 0 0 0,-1 1-1 0 0,15 18 1 0 0,-20-22 24 0 0,-1-1 0 0 0,0 1 1 0 0,-1 0-1 0 0,1 0 0 0 0,-1 0 0 0 0,0 0 0 0 0,-1 1 0 0 0,0-1 1 0 0,0 1-1 0 0,-1-1 0 0 0,0 1 0 0 0,0 0 0 0 0,-1-1 0 0 0,0 12 1 0 0,-2-4 129 0 0,-1 1 1 0 0,0-1 0 0 0,-1 0 0 0 0,-6 17 0 0 0,-29 56 525 0 0,33-76-615 0 0,-48 80 575 0 0,22-40-410 0 0,-77 155 60 0 0,70-131-439 0 0,16-25-1464 0 0,13-28 625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57.882"/>
    </inkml:context>
    <inkml:brush xml:id="br0">
      <inkml:brushProperty name="width" value="0.2" units="cm"/>
      <inkml:brushProperty name="height" value="0.2" units="cm"/>
    </inkml:brush>
  </inkml:definitions>
  <inkml:trace contextRef="#ctx0" brushRef="#br0">88 2106 6503 0 0,'0'13'325'0'0,"-2"41"3654"0"0,1-55-3900 0 0,0 1 0 0 0,-1 0 0 0 0,1-1-1 0 0,0 1 1 0 0,0-1 0 0 0,-1 1 0 0 0,1-1-1 0 0,0 1 1 0 0,0-1 0 0 0,0 0 0 0 0,0 0-1 0 0,0 1 1 0 0,0-1 0 0 0,0 0 0 0 0,0 0-1 0 0,0 0 1 0 0,1 0 0 0 0,-1 0 0 0 0,0 0-1 0 0,1-1 1 0 0,-1 1 0 0 0,-1-2-1 0 0,-9-29 406 0 0,11 31-465 0 0,-10-39 243 0 0,-7-62 1 0 0,5-43-321 0 0,10 119 85 0 0,-8-690-338 0 0,12 545-18 0 0,4-107-395 0 0,22 1 90 0 0,5 134 382 0 0,-25 119 229 0 0,0 0 0 0 0,2 1 1 0 0,22-39-1 0 0,-28 55 22 0 0,1 0 0 0 0,0 0 0 0 0,0 1 0 0 0,0 0 0 0 0,1 0 0 0 0,0 0 0 0 0,0 1 0 0 0,0-1 0 0 0,1 2-1 0 0,10-7 1 0 0,-11 8 1 0 0,0 0 1 0 0,1 1-1 0 0,-1 0 0 0 0,1 0 0 0 0,0 0 0 0 0,0 1 0 0 0,0 0 0 0 0,0 0 0 0 0,0 1 0 0 0,0 0 0 0 0,0 0 0 0 0,10 2 0 0 0,-1 1 37 0 0,0 1-1 0 0,0 0 0 0 0,-1 1 0 0 0,1 1 1 0 0,-1 1-1 0 0,-1 0 0 0 0,1 1 1 0 0,-1 0-1 0 0,-1 1 0 0 0,18 15 0 0 0,0 3 81 0 0,-1 1 0 0 0,50 64 0 0 0,-43-44-65 0 0,-2 1 0 0 0,-3 3 0 0 0,-2 0 1 0 0,-2 2-1 0 0,-2 1 0 0 0,-3 1 1 0 0,-3 1-1 0 0,-1 1 0 0 0,17 100 0 0 0,-21-52 299 0 0,1 135 0 0 0,-20 108 522 0 0,-25 10-192 0 0,28-354-1495 0 0,0 0 1 0 0,0 0-1 0 0,0 0 0 0 0,-3 7 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5:58.498"/>
    </inkml:context>
    <inkml:brush xml:id="br0">
      <inkml:brushProperty name="width" value="0.2" units="cm"/>
      <inkml:brushProperty name="height" value="0.2" units="cm"/>
    </inkml:brush>
  </inkml:definitions>
  <inkml:trace contextRef="#ctx0" brushRef="#br0">169 400 5983 0 0,'0'0'464'0'0,"0"2"-305"0"0,3 11 113 0 0,0 1 0 0 0,0-1-1 0 0,1 0 1 0 0,1 0 0 0 0,0 0 0 0 0,1 0-1 0 0,1-1 1 0 0,-1 0 0 0 0,15 18 0 0 0,-14-21-111 0 0,1-1 1 0 0,0 0 0 0 0,0-1 0 0 0,0 0 0 0 0,1 0 0 0 0,0-1-1 0 0,0 0 1 0 0,0-1 0 0 0,1 0 0 0 0,0 0 0 0 0,0-1 0 0 0,20 6-1 0 0,-12-6 86 0 0,-1-1-1 0 0,1-1 1 0 0,0-1-1 0 0,0 0 1 0 0,25-3-1 0 0,0-2 403 0 0,46-12 1 0 0,-59 9-410 0 0,0-2 0 0 0,-1-1 1 0 0,0-1-1 0 0,-1-1 0 0 0,0-1 1 0 0,-1-2-1 0 0,26-19 0 0 0,-42 27-139 0 0,-2-1 0 0 0,1 0 0 0 0,-1-1-1 0 0,0 0 1 0 0,-1-1 0 0 0,0 0 0 0 0,0 0 0 0 0,-1-1-1 0 0,-1 0 1 0 0,0 0 0 0 0,0 0 0 0 0,6-18 0 0 0,-10 20-56 0 0,1 0 1 0 0,-1 1 0 0 0,-1-1 0 0 0,0 0-1 0 0,0 0 1 0 0,-1 0 0 0 0,0 0 0 0 0,0-1-1 0 0,-1 1 1 0 0,0 0 0 0 0,-1 1 0 0 0,0-1 0 0 0,0 0-1 0 0,-1 0 1 0 0,0 1 0 0 0,-1-1 0 0 0,1 1-1 0 0,-7-9 1 0 0,1 4-15 0 0,-1 0 1 0 0,0 1-1 0 0,-1 0 0 0 0,0 1 0 0 0,-1 0 1 0 0,0 1-1 0 0,-1 0 0 0 0,0 1 0 0 0,0 0 0 0 0,-1 1 1 0 0,0 1-1 0 0,-18-7 0 0 0,2 2-13 0 0,0 2 1 0 0,-1 1-1 0 0,0 2 0 0 0,0 1 1 0 0,-36-2-1 0 0,43 7-51 0 0,1 0 0 0 0,-1 2 0 0 0,0 1-1 0 0,0 1 1 0 0,1 1 0 0 0,0 1 0 0 0,-1 1 0 0 0,2 1-1 0 0,-1 1 1 0 0,1 0 0 0 0,0 2 0 0 0,1 1 0 0 0,0 1-1 0 0,1 0 1 0 0,1 2 0 0 0,0 0 0 0 0,0 1 0 0 0,1 1-1 0 0,-30 36 1 0 0,25-22-373 0 0,0 1-1 0 0,-20 40 0 0 0,17-22-197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00.136"/>
    </inkml:context>
    <inkml:brush xml:id="br0">
      <inkml:brushProperty name="width" value="0.2" units="cm"/>
      <inkml:brushProperty name="height" value="0.2" units="cm"/>
    </inkml:brush>
  </inkml:definitions>
  <inkml:trace contextRef="#ctx0" brushRef="#br0">1 75 7367 0 0,'0'0'811'0'0,"8"2"-228"0"0,78 3 135 0 0,248 14 53 0 0,-268-17-691 0 0,470-9 1009 0 0,-181-35-67 0 0,61-5-392 0 0,281 41-478 0 0,-541 14-93 0 0,192 8 138 0 0,-262-16-1982 0 0,133-18 0 0 0,-190 13-2477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00.740"/>
    </inkml:context>
    <inkml:brush xml:id="br0">
      <inkml:brushProperty name="width" value="0.2" units="cm"/>
      <inkml:brushProperty name="height" value="0.2" units="cm"/>
    </inkml:brush>
  </inkml:definitions>
  <inkml:trace contextRef="#ctx0" brushRef="#br0">19 12 7655 0 0,'-2'-1'696'0'0,"-14"-9"1942"0"0,18 11-2476 0 0,15 7-117 0 0,149 70 83 0 0,-131-60-132 0 0,-1 2-1 0 0,52 41 1 0 0,-82-58 7 0 0,-1 0 1 0 0,1 1-1 0 0,-1-1 0 0 0,0 1 0 0 0,0-1 0 0 0,0 1 0 0 0,-1 0 1 0 0,1 0-1 0 0,-1 0 0 0 0,0 0 0 0 0,0 1 0 0 0,0-1 0 0 0,-1 0 0 0 0,1 1 1 0 0,-1 0-1 0 0,0-1 0 0 0,0 8 0 0 0,-1-4 31 0 0,0 0 0 0 0,-1-1 0 0 0,0 1 0 0 0,0-1 0 0 0,-1 0 0 0 0,0 1 0 0 0,0-1 0 0 0,-1 0 0 0 0,0 0 0 0 0,-4 8 0 0 0,-18 28 52 0 0,-2-1-1 0 0,-1-1 1 0 0,-2-1-1 0 0,-2-2 1 0 0,-40 38-1 0 0,-22 21-247 0 0,73-74-108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4:37.465"/>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661 0 3191 0 0,'-206'372'2648'0'0,"188"-340"-2233"0"0,-77 142 1616 0 0,66-114-1269 0 0,-21 63 0 0 0,-71 292 1091 0 0,74-205-1642 0 0,10 2 0 0 0,-14 276 0 0 0,45-358-426 0 0,6 0-1 0 0,5 0 0 0 0,6 0 0 0 0,45 210 1 0 0,-40-270-883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01.547"/>
    </inkml:context>
    <inkml:brush xml:id="br0">
      <inkml:brushProperty name="width" value="0.2" units="cm"/>
      <inkml:brushProperty name="height" value="0.2" units="cm"/>
    </inkml:brush>
  </inkml:definitions>
  <inkml:trace contextRef="#ctx0" brushRef="#br0">163 2229 5263 0 0,'0'0'242'0'0,"-14"-5"1767"0"0,9 3-1691 0 0,1-1 0 0 0,0-1 0 0 0,0 1 0 0 0,0 0-1 0 0,0-1 1 0 0,0 0 0 0 0,1 0 0 0 0,0 0 0 0 0,0 0 0 0 0,0-1 0 0 0,-3-5 0 0 0,-4-10 191 0 0,-9-26 0 0 0,17 42-443 0 0,-14-41 64 0 0,3 0 1 0 0,1-1-1 0 0,3 0 1 0 0,-6-66-1 0 0,10 20-152 0 0,7-119 0 0 0,47-223-438 0 0,-29 325 154 0 0,5 0 0 0 0,56-149 0 0 0,-48 175 264 0 0,4 2 1 0 0,3 1-1 0 0,75-110 1 0 0,-103 172 80 0 0,1 0 0 0 0,0 2 0 0 0,2 0 0 0 0,0 0 0 0 0,29-22 0 0 0,-38 33-32 0 0,0 0 0 0 0,1 1 1 0 0,0 0-1 0 0,0 0 0 0 0,0 1 0 0 0,1 0 0 0 0,-1 0 0 0 0,1 1 1 0 0,-1 0-1 0 0,1 0 0 0 0,0 1 0 0 0,0 0 0 0 0,0 0 0 0 0,0 0 1 0 0,0 1-1 0 0,0 1 0 0 0,0-1 0 0 0,11 4 0 0 0,-10-2-1 0 0,0 1 0 0 0,0 0 1 0 0,0 1-1 0 0,0 0 0 0 0,0 1 0 0 0,-1 0 0 0 0,0 0 0 0 0,13 10 0 0 0,-10-5 24 0 0,0 1 0 0 0,0 1 0 0 0,-1 0 0 0 0,15 22-1 0 0,-4 0 37 0 0,-2 2-1 0 0,-2 0 0 0 0,15 46 1 0 0,-4 1-22 0 0,-4 1 0 0 0,19 121 0 0 0,-4 177 84 0 0,-35 97 289 0 0,-26-1-466 0 0,21-453-157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02.125"/>
    </inkml:context>
    <inkml:brush xml:id="br0">
      <inkml:brushProperty name="width" value="0.2" units="cm"/>
      <inkml:brushProperty name="height" value="0.2" units="cm"/>
    </inkml:brush>
  </inkml:definitions>
  <inkml:trace contextRef="#ctx0" brushRef="#br0">86 256 4607 0 0,'-3'4'93'0'0,"-1"0"-1"0"0,1 0 0 0 0,0 0 0 0 0,0 0 0 0 0,0 1 0 0 0,0 0 0 0 0,1-1 0 0 0,0 1 0 0 0,0 0 0 0 0,0 0 0 0 0,0 0 0 0 0,0 7 0 0 0,-1 3 517 0 0,1 1-1 0 0,0 30 0 0 0,2-37-433 0 0,0 1 1 0 0,1-1-1 0 0,1 1 1 0 0,0-1 0 0 0,0 0-1 0 0,1 0 1 0 0,0 0-1 0 0,0 0 1 0 0,1 0-1 0 0,0 0 1 0 0,7 9 0 0 0,-4-7-40 0 0,2 0 0 0 0,-1-1 0 0 0,1 0 0 0 0,1 0 0 0 0,0-1 0 0 0,0 0 0 0 0,15 9 1 0 0,-4-5-26 0 0,0-2 0 0 0,1 0-1 0 0,0-1 1 0 0,1-1 0 0 0,0-1 0 0 0,0-1 0 0 0,1-1 0 0 0,35 4 0 0 0,-30-7 44 0 0,0-1-1 0 0,0-2 1 0 0,0-1 0 0 0,0-2-1 0 0,0 0 1 0 0,0-2-1 0 0,0-2 1 0 0,-1 0-1 0 0,0-2 1 0 0,-1 0-1 0 0,0-2 1 0 0,31-18 0 0 0,-48 23-52 0 0,1-1 1 0 0,-1 0 0 0 0,0-1-1 0 0,-1 0 1 0 0,1 0 0 0 0,-2-1-1 0 0,1 0 1 0 0,-1-1 0 0 0,-1 0-1 0 0,0 0 1 0 0,0-1 0 0 0,-1 1-1 0 0,0-2 1 0 0,-1 1 0 0 0,0 0-1 0 0,-1-1 1 0 0,0 0 0 0 0,-1 0-1 0 0,0 0 1 0 0,-1-1 0 0 0,-1 1 0 0 0,0 0-1 0 0,0-1 1 0 0,-1 1 0 0 0,-1-1-1 0 0,0 1 1 0 0,-1-1 0 0 0,-3-14-1 0 0,0 11-85 0 0,0 0-1 0 0,0 1 1 0 0,-2 0 0 0 0,0 0-1 0 0,-1 0 1 0 0,0 1-1 0 0,-1 0 1 0 0,0 1 0 0 0,-1 0-1 0 0,-1 1 1 0 0,0-1-1 0 0,-1 2 1 0 0,0 0 0 0 0,-1 0-1 0 0,0 1 1 0 0,0 1-1 0 0,-1 0 1 0 0,-1 1 0 0 0,1 1-1 0 0,-1 0 1 0 0,-1 1-1 0 0,1 0 1 0 0,-1 1 0 0 0,-18-3-1 0 0,-6 3-92 0 0,1 2-1 0 0,-1 1 0 0 0,0 2 0 0 0,-72 9 1 0 0,78-4-103 0 0,-1 1 0 0 0,1 1 0 0 0,1 2 0 0 0,0 2 0 0 0,-49 21 0 0 0,57-20-1422 0 0,2 2 0 0 0,-25 16 0 0 0,19-9-3146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03.425"/>
    </inkml:context>
    <inkml:brush xml:id="br0">
      <inkml:brushProperty name="width" value="0.2" units="cm"/>
      <inkml:brushProperty name="height" value="0.2" units="cm"/>
    </inkml:brush>
  </inkml:definitions>
  <inkml:trace contextRef="#ctx0" brushRef="#br0">1 29 7055 0 0,'0'0'1202'0'0,"2"0"-1042"0"0,92-12 664 0 0,0 3 1 0 0,152 8-1 0 0,-69 14-773 0 0,222 4 183 0 0,-2-34 679 0 0,123-3-64 0 0,-43 36-688 0 0,-110-1-102 0 0,-233-11 255 0 0,-30-1-834 0 0,-33-2-2741 0 0,-37-1-902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04.028"/>
    </inkml:context>
    <inkml:brush xml:id="br0">
      <inkml:brushProperty name="width" value="0.2" units="cm"/>
      <inkml:brushProperty name="height" value="0.2" units="cm"/>
    </inkml:brush>
  </inkml:definitions>
  <inkml:trace contextRef="#ctx0" brushRef="#br0">1 0 7367 0 0,'0'0'3375'0'0,"1"2"-3220"0"0,11 10-149 0 0,0-1-1 0 0,1 0 1 0 0,0-1 0 0 0,1-1 0 0 0,16 10 0 0 0,11 7-11 0 0,-17-10 33 0 0,-1 1 0 0 0,-1 1-1 0 0,0 1 1 0 0,-2 1 0 0 0,25 30 0 0 0,-37-40-14 0 0,-1 0-1 0 0,-1 0 1 0 0,1 1 0 0 0,-2 0 0 0 0,1 0 0 0 0,-2 1 0 0 0,1-1 0 0 0,-2 1 0 0 0,1 0 0 0 0,-2 0-1 0 0,1 0 1 0 0,-2 1 0 0 0,0-1 0 0 0,-1 24 0 0 0,-2-17 30 0 0,-1 1 0 0 0,-1-1 1 0 0,0 0-1 0 0,-2-1 0 0 0,-12 31 0 0 0,-52 85 317 0 0,31-60-223 0 0,-42 89-249 0 0,71-140-85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04.793"/>
    </inkml:context>
    <inkml:brush xml:id="br0">
      <inkml:brushProperty name="width" value="0.2" units="cm"/>
      <inkml:brushProperty name="height" value="0.2" units="cm"/>
    </inkml:brush>
  </inkml:definitions>
  <inkml:trace contextRef="#ctx0" brushRef="#br0">91 2657 7055 0 0,'0'0'158'0'0,"-7"0"214"0"0,6 0-357 0 0,0-1-1 0 0,-1 1 1 0 0,1 0 0 0 0,0-1 0 0 0,-1 1 0 0 0,1-1 0 0 0,0 1 0 0 0,0-1 0 0 0,0 0-1 0 0,-1 0 1 0 0,1 1 0 0 0,-1-2 0 0 0,-2-1-10 0 0,1 0 234 0 0,-1 0-1 0 0,0 1 1 0 0,1-2-1 0 0,-1 1 1 0 0,1 0-1 0 0,0-1 1 0 0,0 1-1 0 0,1-1 0 0 0,-1 0 1 0 0,1 0-1 0 0,-1 0 1 0 0,1 0-1 0 0,0 0 1 0 0,1 0-1 0 0,-1-1 1 0 0,0-5-1 0 0,-3-10 22 0 0,2 1 1 0 0,-2-30-1 0 0,4 36-257 0 0,-2-96 9 0 0,16-155 1 0 0,-12 243-9 0 0,23-217 14 0 0,10 2 0 0 0,92-330-1 0 0,-80 412-17 0 0,81-186 0 0 0,-100 279-16 0 0,56-124-31 0 0,-62 146 17 0 0,1 0-1 0 0,41-53 1 0 0,-53 79 21 0 0,1 0 1 0 0,1 1 0 0 0,0 1-1 0 0,0 0 1 0 0,1 0 0 0 0,1 1-1 0 0,-1 1 1 0 0,17-8-1 0 0,-22 13 7 0 0,1 0-1 0 0,-1 0 1 0 0,1 1-1 0 0,0 0 0 0 0,0 1 1 0 0,1 0-1 0 0,-1 1 0 0 0,0 0 1 0 0,1 0-1 0 0,-1 1 0 0 0,1 0 1 0 0,-1 0-1 0 0,0 1 1 0 0,1 1-1 0 0,13 3 0 0 0,-6 1 3 0 0,0 0 0 0 0,0 2 0 0 0,-1 0 0 0 0,1 1 0 0 0,-2 0 0 0 0,0 1 0 0 0,0 1 0 0 0,0 1 0 0 0,-2 0 0 0 0,1 0 0 0 0,-2 1 0 0 0,0 1 0 0 0,0 1 0 0 0,16 26 0 0 0,-10-10 0 0 0,-2 1 0 0 0,-1 0 0 0 0,-1 1 0 0 0,-2 0 0 0 0,-2 1 0 0 0,12 60 0 0 0,-8 3 29 0 0,-4 0 0 0 0,-3 108 1 0 0,-23 197 128 0 0,10-299-88 0 0,-8 125 123 0 0,-7 125 21 0 0,15-203-159 0 0,-2 335 22 0 0,9-467-196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05.345"/>
    </inkml:context>
    <inkml:brush xml:id="br0">
      <inkml:brushProperty name="width" value="0.2" units="cm"/>
      <inkml:brushProperty name="height" value="0.2" units="cm"/>
    </inkml:brush>
  </inkml:definitions>
  <inkml:trace contextRef="#ctx0" brushRef="#br0">150 226 7367 0 0,'0'2'568'0'0,"0"0"-550"0"0,-5 33 127 0 0,1 53-1 0 0,5-61 83 0 0,1-1-1 0 0,1 1 1 0 0,2-1-1 0 0,0 0 1 0 0,2 0 0 0 0,1-1-1 0 0,19 44 1 0 0,-19-53-133 0 0,1-1 1 0 0,0 1 0 0 0,2-1 0 0 0,-1-1 0 0 0,1 0 0 0 0,1-1-1 0 0,1 0 1 0 0,0 0 0 0 0,0-2 0 0 0,1 1 0 0 0,1-2 0 0 0,22 13-1 0 0,-23-16-19 0 0,1 0 0 0 0,-1-1-1 0 0,1-1 1 0 0,0-1 0 0 0,1 0-1 0 0,-1-1 1 0 0,1 0 0 0 0,-1-1-1 0 0,1-1 1 0 0,0-1-1 0 0,17-1 1 0 0,-7-2 94 0 0,0-1 1 0 0,0-1-1 0 0,0-2 1 0 0,-1 0-1 0 0,46-21 0 0 0,-39 14 62 0 0,-2-2 0 0 0,0-1 0 0 0,-1-1 0 0 0,44-36 0 0 0,-59 42-132 0 0,-1-1 1 0 0,-1 0 0 0 0,0-1 0 0 0,13-19 0 0 0,-18 22-46 0 0,-1 1-1 0 0,-1-1 0 0 0,1 0 0 0 0,-2 0 1 0 0,0-1-1 0 0,0 1 0 0 0,2-16 0 0 0,-4 17 8 0 0,-1-1 0 0 0,-1 1-1 0 0,0-1 1 0 0,0 0-1 0 0,-1 1 1 0 0,-1-1 0 0 0,0 1-1 0 0,0 0 1 0 0,-1 0 0 0 0,0 0-1 0 0,-1 0 1 0 0,0 0 0 0 0,0 0-1 0 0,-11-15 1 0 0,-2 0 150 0 0,0 2-1 0 0,-2 0 1 0 0,0 1-1 0 0,-25-22 1 0 0,23 25-81 0 0,-1 0 0 0 0,0 2-1 0 0,-1 0 1 0 0,-1 2 0 0 0,0 0 0 0 0,-30-12 0 0 0,38 21-141 0 0,0 0 0 0 0,0 0 1 0 0,-1 2-1 0 0,0 0 1 0 0,0 1-1 0 0,0 1 0 0 0,0 0 1 0 0,0 1-1 0 0,-1 1 0 0 0,1 1 1 0 0,-27 4-1 0 0,14 1-166 0 0,1 1 0 0 0,-1 2 0 0 0,2 0 0 0 0,-1 2 0 0 0,2 1 0 0 0,-1 1 0 0 0,2 2 0 0 0,-26 18 0 0 0,21-9-250 0 0,1 1 0 0 0,2 1 0 0 0,0 2 0 0 0,-36 48 0 0 0,11-4-405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08.659"/>
    </inkml:context>
    <inkml:brush xml:id="br0">
      <inkml:brushProperty name="width" value="0.2" units="cm"/>
      <inkml:brushProperty name="height" value="0.2" units="cm"/>
    </inkml:brush>
  </inkml:definitions>
  <inkml:trace contextRef="#ctx0" brushRef="#br0">0 85 8287 0 0,'0'0'639'0'0,"2"-2"-415"0"0,2-3-199 0 0,0 1 1 0 0,1-1-1 0 0,-1 1 1 0 0,1-1-1 0 0,0 1 1 0 0,1 1-1 0 0,-1-1 0 0 0,1 1 1 0 0,-1 0-1 0 0,1 0 1 0 0,0 1-1 0 0,7-3 1 0 0,14-3 125 0 0,39-8 0 0 0,-64 16-151 0 0,22-4 0 0 0,1 2 0 0 0,-1 0 0 0 0,1 1 0 0 0,0 2 0 0 0,-1 0 0 0 0,40 9 0 0 0,141 44 0 0 0,-175-45 29 0 0,0 1-1 0 0,-1 2 0 0 0,-1 1 1 0 0,0 1-1 0 0,-1 2 0 0 0,-1 0 0 0 0,0 2 1 0 0,-1 1-1 0 0,-1 1 0 0 0,-1 1 1 0 0,-1 1-1 0 0,38 47 0 0 0,187 323 1378 0 0,-244-388-1396 0 0,187 344 575 0 0,-170-310-550 0 0,214 420 244 0 0,-162-325-77 0 0,5-4 0 0 0,107 133-1 0 0,121 164 505 0 0,-235-330-373 0 0,160 167-1 0 0,112 59 73 0 0,-105-137-260 0 0,15-21-53 0 0,-195-128-97 0 0,38 23 21 0 0,2-5 0 0 0,2-4 0 0 0,114 40 0 0 0,61 8 59 0 0,-158-63-4 0 0,129 21 1 0 0,-130-32-15 0 0,62 11 91 0 0,1-8-1 0 0,1-8 1 0 0,1-8 0 0 0,356-23 0 0 0,-420-2-34 0 0,182-45 0 0 0,101-64 100 0 0,-316 90-135 0 0,-2-4 0 0 0,126-78 1 0 0,-165 90-41 0 0,31-18-12 0 0,-2-3 0 0 0,65-56 0 0 0,-100 70-26 0 0,-2-2 0 0 0,-2-1 1 0 0,0-1-1 0 0,-3-2 1 0 0,-1-1-1 0 0,31-58 1 0 0,-39 59 0 0 0,-3 0 0 0 0,-1-2 0 0 0,-2 1 0 0 0,-1-2 0 0 0,-3 0 0 0 0,-1 0 0 0 0,6-64 0 0 0,-13 55 68 0 0,-2 0-1 0 0,-2 0 1 0 0,-3 0 0 0 0,-1 0-1 0 0,-3 1 1 0 0,-2 0 0 0 0,-2 0-1 0 0,-36-87 1 0 0,35 105-5 0 0,-1 0 1 0 0,-1 1-1 0 0,-2 0 0 0 0,0 2 1 0 0,-3 0-1 0 0,0 1 0 0 0,-2 1 1 0 0,0 1-1 0 0,-32-26 0 0 0,5 14-48 0 0,-1 1-1 0 0,-2 3 1 0 0,-1 2-1 0 0,-2 3 1 0 0,-78-29-1 0 0,49 28-241 0 0,-2 3 1 0 0,0 5-1 0 0,-98-12 0 0 0,105 24 135 0 0,0 4 1 0 0,-88 6-1 0 0,-158 32 10 0 0,237-16 52 0 0,-172 56 0 0 0,-76 61-63 0 0,206-69 73 0 0,2 5 0 0 0,4 5 0 0 0,-129 103 0 0 0,172-113 18 0 0,3 3 0 0 0,-109 123 0 0 0,127-124-1 0 0,-224 267-34 0 0,235-268 28 0 0,3 3 0 0 0,3 1 0 0 0,-45 99 0 0 0,46-66 0 0 0,4 3-1 0 0,6 0 0 0 0,3 2 1 0 0,6 2-1 0 0,5 0 1 0 0,-8 143-1 0 0,25-159 4 0 0,5 0 1 0 0,22 151-1 0 0,-12-165 4 0 0,3-2 0 0 0,43 126 0 0 0,-39-151 0 0 0,2 0 0 0 0,2-2 0 0 0,3-1 0 0 0,51 73 0 0 0,-41-74 0 0 0,2-2 0 0 0,2-2 0 0 0,77 67 0 0 0,42 15 0 0 0,-116-96 0 0 0,86 46 0 0 0,-33-32 0 0 0,2-5 0 0 0,2-4 0 0 0,133 29 0 0 0,156 1 0 0 0,3-29 0 0 0,-321-31 0 0 0,160 8 33 0 0,236-18 1 0 0,230-64 66 0 0,-236-8 96 0 0,376-68 44 0 0,-549 111-158 0 0,-26 4 15 0 0,137-48 71 0 0,-366 68-120 0 0,-1-2 1 0 0,49-22 0 0 0,-72 28-61 0 0,-8 4-48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10.486"/>
    </inkml:context>
    <inkml:brush xml:id="br0">
      <inkml:brushProperty name="width" value="0.2" units="cm"/>
      <inkml:brushProperty name="height" value="0.2" units="cm"/>
    </inkml:brush>
  </inkml:definitions>
  <inkml:trace contextRef="#ctx0" brushRef="#br0">1 4022 6911 0 0,'3'0'315'0'0,"75"-2"114"0"0,121-15 1014 0 0,63-9-359 0 0,-147 9-873 0 0,232-44-23 0 0,114-46 82 0 0,283-72 1302 0 0,-436 84-1002 0 0,-134 39-340 0 0,141-55 113 0 0,-6-16-97 0 0,-170 69-140 0 0,471-228 303 0 0,-125 5 34 0 0,-285 158-184 0 0,-72 44-15 0 0,153-124 0 0 0,-232 164-192 0 0,344-300 368 0 0,-333 279-367 0 0,-3-2-1 0 0,-3-2 1 0 0,-3-3 0 0 0,-2-2 0 0 0,-4-2 0 0 0,51-107 0 0 0,-78 138-5 0 0,-2-1 0 0 0,16-60-1 0 0,-26 73 22 0 0,-1 1 0 0 0,-2-1 0 0 0,0 0 0 0 0,-3-54 0 0 0,-4 41-2 0 0,-2 0 0 0 0,-1 1 0 0 0,-2 0 0 0 0,-2 0-1 0 0,-2 1 1 0 0,-1 0 0 0 0,-2 2 0 0 0,-38-65 0 0 0,31 63-38 0 0,-2 1 0 0 0,-31-36 1 0 0,37 52-29 0 0,-2 1 0 0 0,1 1 1 0 0,-2 1-1 0 0,-33-23 0 0 0,19 20-17 0 0,0 1 0 0 0,-1 2 0 0 0,-1 1 0 0 0,-50-15 0 0 0,32 16 107 0 0,-2 3-1 0 0,-85-11 0 0 0,91 20 48 0 0,-98 3 1 0 0,-51 22 51 0 0,148-12-161 0 0,1 2 0 0 0,0 3 0 0 0,1 2 0 0 0,0 2 0 0 0,-77 38 0 0 0,124-53-29 0 0,-268 141-95 0 0,221-112 67 0 0,1 2 1 0 0,2 2-1 0 0,-51 49 1 0 0,-80 111-47 0 0,17 16 10 0 0,151-196 63 0 0,-43 57-9 0 0,4 3-1 0 0,3 2 0 0 0,3 2 1 0 0,4 2-1 0 0,-38 109 0 0 0,45-80-16 0 0,4 1-1 0 0,-24 187 1 0 0,36-123-23 0 0,5 183 1 0 0,19-98 47 0 0,12 0 0 0 0,10-1-1 0 0,12-2 1 0 0,91 310 0 0 0,-56-300 2 0 0,114 379 0 0 0,-69-226 0 0 0,-5-20 0 0 0,28-10 0 0 0,-88-267 0 0 0,5-4 0 0 0,144 210 0 0 0,-170-281 14 0 0,93 123-79 0 0,-90-126-21 0 0,69 66-1 0 0,-67-76 26 0 0,2-1 1 0 0,1-2-1 0 0,2-1 0 0 0,60 29 0 0 0,3-6-94 0 0,3-5-1 0 0,190 56 1 0 0,-193-80 136 0 0,1-4 0 0 0,1-5 1 0 0,1-6-1 0 0,160-4 0 0 0,-248-6 19 0 0,167-6 0 0 0,-128 1 0 0 0,65-14 0 0 0,3-9 83 0 0,150-54 0 0 0,-222 60-44 0 0,-2-3 1 0 0,57-33-1 0 0,99-73 16 0 0,-143 87-28 0 0,61-41-17 0 0,182-154 1 0 0,-310 238-9 0 0,302-288 49 0 0,-224 197 3 0 0,-5-4-1 0 0,82-136 0 0 0,2-56 191 0 0,-67 119 8 0 0,91-136 203 0 0,-19 34-219 0 0,-60 88-220 0 0,259-431 21 0 0,-299 516-37 0 0,86-179 0 0 0,169-462 128 0 0,-192 476-77 0 0,-58 128-19 0 0,29-83 21 0 0,-92 203-53 0 0,53-134 48 0 0,26-60 32 0 0,-71 177-80 0 0,-2 7 0 0 0,22-40 0 0 0,-30 58 0 0 0,-4 5 0 0 0,1 0 0 0 0,0 0 0 0 0,0 0 0 0 0,0 1 0 0 0,1-1 0 0 0,-1 0 0 0 0,0 0 0 0 0,1 1 0 0 0,-1-1 0 0 0,3-2 0 0 0,0 1-69 0 0,-1 0-1 0 0,1-1 1 0 0,0 1 0 0 0,-1 0-1 0 0,2 1 1 0 0,5-4 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12.432"/>
    </inkml:context>
    <inkml:brush xml:id="br0">
      <inkml:brushProperty name="width" value="0.2" units="cm"/>
      <inkml:brushProperty name="height" value="0.2" units="cm"/>
    </inkml:brush>
  </inkml:definitions>
  <inkml:trace contextRef="#ctx0" brushRef="#br0">1 8936 9215 0 0,'2'0'422'0'0,"25"-3"-185"0"0,0 0 0 0 0,-1-2 0 0 0,52-16-1 0 0,-52 14 11 0 0,200-70-15 0 0,-5-15-215 0 0,-194 80 17 0 0,455-234 755 0 0,-349 167-13 0 0,230-178 0 0 0,96-119 464 0 0,-194 130-729 0 0,-142 125-342 0 0,-5 12-35 0 0,84-84-52 0 0,-12-14 15 0 0,37-38-42 0 0,108-116 17 0 0,-198 200-68 0 0,215-256-10 0 0,-18-14 88 0 0,-50 38 78 0 0,44-124-116 0 0,-41-26 280 0 0,-281 532-313 0 0,206-429 541 0 0,-40-16 141 0 0,-57-15-149 0 0,-99 370-433 0 0,-4 0 0 0 0,-3-180 1 0 0,-13 202-63 0 0,-3 1 1 0 0,-4 0-1 0 0,-3 0 1 0 0,-4 1-1 0 0,-3 1 1 0 0,-50-119-1 0 0,52 153-11 0 0,-3 1 0 0 0,-1 1-1 0 0,-53-70 1 0 0,51 80-19 0 0,-1 1 1 0 0,-1 1 0 0 0,-1 2-1 0 0,-2 1 1 0 0,-32-22-1 0 0,23 22-16 0 0,-1 1-1 0 0,-1 2 1 0 0,-60-22 0 0 0,65 31-22 0 0,0 2 0 0 0,-1 2 0 0 0,0 1 0 0 0,-60-5 0 0 0,30 11-39 0 0,1 2-1 0 0,0 3 0 0 0,-123 23 1 0 0,134-12 23 0 0,2 2 0 0 0,-1 2 1 0 0,-73 37-1 0 0,81-32 9 0 0,2 1 0 0 0,0 3 0 0 0,2 1 0 0 0,1 2 0 0 0,-43 42 0 0 0,29-19-25 0 0,3 3 0 0 0,-80 111 0 0 0,50-50 5 0 0,5 4 0 0 0,-64 138 0 0 0,74-103 23 0 0,6 3 1 0 0,8 2-1 0 0,-49 242 0 0 0,-25 513 30 0 0,112-690-58 0 0,14 230-1 0 0,60 225-135 0 0,-34-505 128 0 0,68 243 1 0 0,-60-311 58 0 0,4-1 0 0 0,5-3-1 0 0,75 137 1 0 0,-78-176 0 0 0,75 95 0 0 0,64 45 0 0 0,-127-153-97 0 0,2-2 0 0 0,2-2-1 0 0,2-3 1 0 0,2-3 0 0 0,2-2 0 0 0,2-3-1 0 0,1-2 1 0 0,2-4 0 0 0,0-2 0 0 0,2-3-1 0 0,1-4 1 0 0,2-2 0 0 0,-1-3 0 0 0,2-4-1 0 0,0-2 1 0 0,0-4 0 0 0,1-3 0 0 0,132-9-1 0 0,-117-5-163 0 0,-1-3 1 0 0,101-29-1 0 0,-124 22 204 0 0,0-2 1 0 0,-2-3 0 0 0,89-48-1 0 0,88-68 144 0 0,-13-21 266 0 0,-169 112-182 0 0,65-74 1 0 0,40-66 163 0 0,-95 109-209 0 0,104-133 60 0 0,-21-14-60 0 0,119-324-34 0 0,-220 443-89 0 0,204-470 64 0 0,-36-13-17 0 0,-111 259-14 0 0,185-565 254 0 0,-2-39 1992 0 0,-70 197-1111 0 0,-121 462-1259 0 0,-7 23-625 0 0,-68 177 112 0 0,19-105 0 0 0,-24 52 236 0 0,-16 113 195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28.592"/>
    </inkml:context>
    <inkml:brush xml:id="br0">
      <inkml:brushProperty name="width" value="0.1" units="cm"/>
      <inkml:brushProperty name="height" value="0.1" units="cm"/>
      <inkml:brushProperty name="color" value="#CC0066"/>
    </inkml:brush>
  </inkml:definitions>
  <inkml:trace contextRef="#ctx0" brushRef="#br0">0 120 10335 0 0,'0'0'472'0'0,"2"-8"158"0"0,0 3-433 0 0,0 0 0 0 0,0 0 0 0 0,0 0 0 0 0,0 0 0 0 0,1 0 0 0 0,0 1 0 0 0,0 0 0 0 0,1-1 0 0 0,-1 1 1 0 0,1 0-1 0 0,0 1 0 0 0,0-1 0 0 0,0 1 0 0 0,0-1 0 0 0,10-4 0 0 0,0 1 289 0 0,2 0 1 0 0,-1 1-1 0 0,30-8 0 0 0,-39 13-459 0 0,-1 0 0 0 0,1 0-1 0 0,-1 0 1 0 0,0 1 0 0 0,1-1 0 0 0,-1 1-1 0 0,1 1 1 0 0,-1-1 0 0 0,1 1 0 0 0,-1 0-1 0 0,0 0 1 0 0,1 1 0 0 0,7 2 0 0 0,-10-2-15 0 0,0-1 1 0 0,-1 1-1 0 0,1-1 1 0 0,0 1-1 0 0,-1 0 1 0 0,1 0-1 0 0,-1 0 1 0 0,0 1 0 0 0,1-1-1 0 0,-1 0 1 0 0,0 1-1 0 0,0 0 1 0 0,-1-1-1 0 0,1 1 1 0 0,-1 0-1 0 0,1 0 1 0 0,-1 0-1 0 0,0 0 1 0 0,0 0 0 0 0,0 0-1 0 0,0 0 1 0 0,-1 0-1 0 0,1 0 1 0 0,-1 4-1 0 0,0 3 41 0 0,0 0-1 0 0,-1 0 1 0 0,0 0-1 0 0,-1 0 1 0 0,0-1-1 0 0,-6 17 1 0 0,-27 56 201 0 0,13-34-182 0 0,12-21-9 0 0,0 1 0 0 0,2 0 0 0 0,1 0 1 0 0,1 1-1 0 0,-3 33 0 0 0,8-43-159 0 0,1 0 0 0 0,0 1 0 0 0,1-1 0 0 0,1 0 0 0 0,1 1 0 0 0,1-1-1 0 0,0 0 1 0 0,12 31 0 0 0,-9-38-861 0 0,-1-1-46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4:46.914"/>
    </inkml:context>
    <inkml:brush xml:id="br0">
      <inkml:brushProperty name="width" value="0.2" units="cm"/>
      <inkml:brushProperty name="height" value="0.2" units="cm"/>
    </inkml:brush>
  </inkml:definitions>
  <inkml:trace contextRef="#ctx0" brushRef="#br0">0 41 1375 0 0,'2'0'107'0'0,"15"1"1029"0"0,1-1 0 0 0,-1 0-1 0 0,0-1 1 0 0,22-5 0 0 0,25-1 685 0 0,1 3-811 0 0,87-2-339 0 0,189-4-407 0 0,182 18 207 0 0,-231-11-11 0 0,-216-1-411 0 0,230-5 145 0 0,-2 14 156 0 0,-243-5-182 0 0,17 0 16 0 0,-74 1 21 0 0,-1 0-694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28.955"/>
    </inkml:context>
    <inkml:brush xml:id="br0">
      <inkml:brushProperty name="width" value="0.1" units="cm"/>
      <inkml:brushProperty name="height" value="0.1" units="cm"/>
      <inkml:brushProperty name="color" value="#CC0066"/>
    </inkml:brush>
  </inkml:definitions>
  <inkml:trace contextRef="#ctx0" brushRef="#br0">1 1 10335 0 0,'0'0'3968'0'0,"8"6"-3808"0"0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29.327"/>
    </inkml:context>
    <inkml:brush xml:id="br0">
      <inkml:brushProperty name="width" value="0.1" units="cm"/>
      <inkml:brushProperty name="height" value="0.1" units="cm"/>
      <inkml:brushProperty name="color" value="#CC0066"/>
    </inkml:brush>
  </inkml:definitions>
  <inkml:trace contextRef="#ctx0" brushRef="#br0">6 1 11975 0 0,'0'0'923'0'0,"0"2"-586"0"0,-4 37 106 0 0,2 0 0 0 0,4 44 1 0 0,13 81 574 0 0,-2-38-839 0 0,-10-90-453 0 0,9 38 0 0 0,-7-52-493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29.709"/>
    </inkml:context>
    <inkml:brush xml:id="br0">
      <inkml:brushProperty name="width" value="0.1" units="cm"/>
      <inkml:brushProperty name="height" value="0.1" units="cm"/>
      <inkml:brushProperty name="color" value="#CC0066"/>
    </inkml:brush>
  </inkml:definitions>
  <inkml:trace contextRef="#ctx0" brushRef="#br0">1 1 10279 0 0,'0'0'6232'0'0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30.639"/>
    </inkml:context>
    <inkml:brush xml:id="br0">
      <inkml:brushProperty name="width" value="0.1" units="cm"/>
      <inkml:brushProperty name="height" value="0.1" units="cm"/>
      <inkml:brushProperty name="color" value="#CC0066"/>
    </inkml:brush>
  </inkml:definitions>
  <inkml:trace contextRef="#ctx0" brushRef="#br0">11 134 9215 0 0,'0'0'707'0'0,"-1"-2"-464"0"0,0 0-135 0 0,-1-1 1 0 0,1 1-1 0 0,0-1 1 0 0,0 1-1 0 0,0-1 1 0 0,0 0 0 0 0,1 1-1 0 0,-1-1 1 0 0,1 0-1 0 0,0 0 1 0 0,-1 0-1 0 0,1 1 1 0 0,0-1-1 0 0,1 0 1 0 0,-1 0 0 0 0,0 0-1 0 0,2-2 1 0 0,-1 1 31 0 0,1 0 0 0 0,-1 0 0 0 0,1 0 0 0 0,0 0 0 0 0,0 1 0 0 0,1-1 1 0 0,-1 1-1 0 0,1-1 0 0 0,-1 1 0 0 0,7-5 0 0 0,-5 4-68 0 0,0 0-1 0 0,0 1 1 0 0,1 0 0 0 0,0 0-1 0 0,-1 0 1 0 0,1 1 0 0 0,0-1-1 0 0,0 1 1 0 0,1 0 0 0 0,-1 1 0 0 0,0-1-1 0 0,1 1 1 0 0,-1 0 0 0 0,1 0-1 0 0,-1 1 1 0 0,1 0 0 0 0,-1 0-1 0 0,7 0 1 0 0,-5 2-56 0 0,0 0 0 0 0,0 0-1 0 0,-1 0 1 0 0,1 1 0 0 0,-1 0 0 0 0,0 0-1 0 0,0 1 1 0 0,0-1 0 0 0,0 1 0 0 0,6 6 0 0 0,-9-7-9 0 0,0 0 1 0 0,-1 0 0 0 0,1 0 0 0 0,0 0-1 0 0,-1 0 1 0 0,0 0 0 0 0,0 1 0 0 0,0 0 0 0 0,0-1-1 0 0,0 1 1 0 0,-1 0 0 0 0,0 0 0 0 0,1 0-1 0 0,-1-1 1 0 0,-1 1 0 0 0,1 1 0 0 0,-1-1-1 0 0,1 6 1 0 0,-2-2-8 0 0,0 1 0 0 0,-1-1 0 0 0,0 0 0 0 0,0 0 0 0 0,-1 0 0 0 0,-6 14 0 0 0,-29 44 0 0 0,23-41 0 0 0,-1 3-37 0 0,1 1-1 0 0,-18 47 1 0 0,27-58-238 0 0,1 0 1 0 0,1 0 0 0 0,0 1 0 0 0,1-1 0 0 0,0 35 0 0 0,3-37-4641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31.086"/>
    </inkml:context>
    <inkml:brush xml:id="br0">
      <inkml:brushProperty name="width" value="0.1" units="cm"/>
      <inkml:brushProperty name="height" value="0.1" units="cm"/>
      <inkml:brushProperty name="color" value="#CC0066"/>
    </inkml:brush>
  </inkml:definitions>
  <inkml:trace contextRef="#ctx0" brushRef="#br0">1 683 7367 0 0,'0'0'1472'0'0,"9"4"2488"0"0,-1-1-3960 0 0</inkml:trace>
  <inkml:trace contextRef="#ctx0" brushRef="#br0" timeOffset="1">169 1 7367 0 0,'0'0'916'0'0,"0"2"-232"0"0,-10 74 2760 0 0,-9 78-2577 0 0,13 34-1379 0 0,6-185 456 0 0,0 25-751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31.422"/>
    </inkml:context>
    <inkml:brush xml:id="br0">
      <inkml:brushProperty name="width" value="0.1" units="cm"/>
      <inkml:brushProperty name="height" value="0.1" units="cm"/>
      <inkml:brushProperty name="color" value="#CC0066"/>
    </inkml:brush>
  </inkml:definitions>
  <inkml:trace contextRef="#ctx0" brushRef="#br0">15 0 7831 0 0,'0'0'2472'0'0,"-5"7"-1888"0"0,0-2-176 0 0,1 3-3408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32.172"/>
    </inkml:context>
    <inkml:brush xml:id="br0">
      <inkml:brushProperty name="width" value="0.1" units="cm"/>
      <inkml:brushProperty name="height" value="0.1" units="cm"/>
      <inkml:brushProperty name="color" value="#CC0066"/>
    </inkml:brush>
  </inkml:definitions>
  <inkml:trace contextRef="#ctx0" brushRef="#br0">1 138 11055 0 0,'0'-1'852'0'0,"8"-24"-478"0"0,-6 19-176 0 0,0-1 1 0 0,0 0-1 0 0,1 1 0 0 0,0-1 1 0 0,4-6-1 0 0,-3 7-65 0 0,0 1-1 0 0,0 0 1 0 0,1 0-1 0 0,-1 1 1 0 0,1-1-1 0 0,0 1 1 0 0,1 0-1 0 0,-1 1 1 0 0,1-1-1 0 0,-1 1 1 0 0,1 0-1 0 0,0 0 1 0 0,0 1-1 0 0,11-4 1 0 0,-13 5-96 0 0,1 0 1 0 0,0 0 0 0 0,0 1 0 0 0,-1-1 0 0 0,1 1-1 0 0,0 0 1 0 0,0 1 0 0 0,0-1 0 0 0,-1 1 0 0 0,1 0 0 0 0,0 0-1 0 0,0 0 1 0 0,-1 1 0 0 0,1-1 0 0 0,-1 1 0 0 0,0 0-1 0 0,1 1 1 0 0,-1-1 0 0 0,0 1 0 0 0,5 4 0 0 0,-6-4-15 0 0,0 1-1 0 0,0-1 1 0 0,0 1 0 0 0,-1 0 0 0 0,1-1 0 0 0,-1 1 0 0 0,0 1 0 0 0,0-1 0 0 0,-1 0 0 0 0,1 0 0 0 0,-1 1 0 0 0,0-1 0 0 0,0 1 0 0 0,0-1 0 0 0,0 8 0 0 0,-1 1 40 0 0,0 0 0 0 0,-1 1 0 0 0,0-1 0 0 0,-3 14 0 0 0,-32 108 354 0 0,13-54-151 0 0,20-68-374 0 0,0 1-1 0 0,2 0 1 0 0,0 0-1 0 0,0 0 1 0 0,1 0 0 0 0,1 0-1 0 0,0 0 1 0 0,1-1 0 0 0,1 1-1 0 0,6 19 1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32.521"/>
    </inkml:context>
    <inkml:brush xml:id="br0">
      <inkml:brushProperty name="width" value="0.1" units="cm"/>
      <inkml:brushProperty name="height" value="0.1" units="cm"/>
      <inkml:brushProperty name="color" value="#CC0066"/>
    </inkml:brush>
  </inkml:definitions>
  <inkml:trace contextRef="#ctx0" brushRef="#br0">0 7 2759 0 0,'0'0'8936'0'0,"7"-7"-8782"0"0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32.920"/>
    </inkml:context>
    <inkml:brush xml:id="br0">
      <inkml:brushProperty name="width" value="0.1" units="cm"/>
      <inkml:brushProperty name="height" value="0.1" units="cm"/>
      <inkml:brushProperty name="color" value="#CC0066"/>
    </inkml:brush>
  </inkml:definitions>
  <inkml:trace contextRef="#ctx0" brushRef="#br0">36 1 11663 0 0,'0'0'1786'0'0,"0"2"-1508"0"0,-9 26 279 0 0,2 2 0 0 0,2-1 1 0 0,-4 41-1 0 0,4 92-674 0 0,8-59-1097 0 0,-3-78-4028 0 0</inkml:trace>
  <inkml:trace contextRef="#ctx0" brushRef="#br0" timeOffset="1">18 894 11111 0 0,'0'0'2248'0'0,"5"10"-296"0"0,-1-2-1200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52.978"/>
    </inkml:context>
    <inkml:brush xml:id="br0">
      <inkml:brushProperty name="width" value="0.1" units="cm"/>
      <inkml:brushProperty name="height" value="0.2" units="cm"/>
      <inkml:brushProperty name="color" value="#EF0C4D"/>
      <inkml:brushProperty name="tip" value="rectangle"/>
      <inkml:brushProperty name="rasterOp" value="maskPen"/>
    </inkml:brush>
  </inkml:definitions>
  <inkml:trace contextRef="#ctx0" brushRef="#br0">1 529 3223 0 0,'29'3'152'0'0,"51"11"0"0"0,-52-8-116 0 0,52 5 0 0 0,49-7 1568 0 0,243-24 0 0 0,-296 6-1173 0 0,124-39 0 0 0,-70 16-37 0 0,-115 33-362 0 0,513-147 1376 0 0,-240 69-1218 0 0,15-5-137 0 0,-268 75-44 0 0,216-69 35 0 0,-159 56-44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4:47.604"/>
    </inkml:context>
    <inkml:brush xml:id="br0">
      <inkml:brushProperty name="width" value="0.2" units="cm"/>
      <inkml:brushProperty name="height" value="0.2" units="cm"/>
    </inkml:brush>
  </inkml:definitions>
  <inkml:trace contextRef="#ctx0" brushRef="#br0">1 0 4607 0 0,'0'0'8574'0'0,"1"1"-8321"0"0,19 12 76 0 0,1-1 0 0 0,21 10 0 0 0,80 39-119 0 0,-16 3-210 0 0,11 6 0 0 0,-116-69 0 0 0,10 4 11 0 0,-1 1 0 0 0,-1-1-1 0 0,1 2 1 0 0,14 12 0 0 0,-22-18-3 0 0,-1 1 1 0 0,1 0-1 0 0,-1-1 1 0 0,1 1-1 0 0,-1 0 0 0 0,0 0 1 0 0,0 0-1 0 0,0 0 1 0 0,0 0-1 0 0,0 0 1 0 0,0 0-1 0 0,0 0 1 0 0,-1 0-1 0 0,1 0 1 0 0,-1 1-1 0 0,1-1 1 0 0,-1 0-1 0 0,0 3 1 0 0,0-3-12 0 0,0 4 33 0 0,-1 1-1 0 0,0-1 0 0 0,0 0 0 0 0,-1 1 0 0 0,1-1 1 0 0,-1 0-1 0 0,-1 0 0 0 0,-4 10 0 0 0,-4 4 49 0 0,-15 20 0 0 0,6-11-69 0 0,-31 43 27 0 0,7-13-8 0 0,-43 89-3671 0 0,77-130 2750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53.861"/>
    </inkml:context>
    <inkml:brush xml:id="br0">
      <inkml:brushProperty name="width" value="0.1" units="cm"/>
      <inkml:brushProperty name="height" value="0.2" units="cm"/>
      <inkml:brushProperty name="color" value="#EF0C4D"/>
      <inkml:brushProperty name="tip" value="rectangle"/>
      <inkml:brushProperty name="rasterOp" value="maskPen"/>
    </inkml:brush>
  </inkml:definitions>
  <inkml:trace contextRef="#ctx0" brushRef="#br0">0 1996 5759 0 0,'44'-27'419'0'0,"-1"-3"0"0"0,-1-1 0 0 0,-2-2 0 0 0,-1-2 0 0 0,58-68 0 0 0,-60 62-132 0 0,2 3 1 0 0,71-56 0 0 0,99-48-94 0 0,-141 102-141 0 0,-25 15 6 0 0,80-60 0 0 0,-14-11-2 0 0,-32 28 16 0 0,88-60-1 0 0,42-12-8 0 0,-170 113-20 0 0,-2-2 0 0 0,-1-2-1 0 0,46-52 1 0 0,75-116 164 0 0,-93 110-208 0 0,-5-3 0 0 0,60-129 0 0 0,-103 188-829 0 0,-1-2-253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55.095"/>
    </inkml:context>
    <inkml:brush xml:id="br0">
      <inkml:brushProperty name="width" value="0.1" units="cm"/>
      <inkml:brushProperty name="height" value="0.2" units="cm"/>
      <inkml:brushProperty name="color" value="#EF0C4D"/>
      <inkml:brushProperty name="tip" value="rectangle"/>
      <inkml:brushProperty name="rasterOp" value="maskPen"/>
    </inkml:brush>
  </inkml:definitions>
  <inkml:trace contextRef="#ctx0" brushRef="#br0">0 0 455 0 0,'23'26'586'0'0,"1"-1"-1"0"0,0-2 0 0 0,2 0 0 0 0,37 24 0 0 0,-40-33-283 0 0,-1 0 0 0 0,1-2 0 0 0,1-1 0 0 0,0-1 0 0 0,1-1 0 0 0,32 7 0 0 0,245 52 1938 0 0,-136-41-1322 0 0,-67-13-532 0 0,56 9-64 0 0,207 6-1 0 0,-281-30-245 0 0,0-3 0 0 0,-1-3 0 0 0,0-4 0 0 0,0-4 0 0 0,147-46 0 0 0,45-21-223 0 0,-187 57-678 0 0,-9 2-262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55.775"/>
    </inkml:context>
    <inkml:brush xml:id="br0">
      <inkml:brushProperty name="width" value="0.1" units="cm"/>
      <inkml:brushProperty name="height" value="0.2" units="cm"/>
      <inkml:brushProperty name="color" value="#EF0C4D"/>
      <inkml:brushProperty name="tip" value="rectangle"/>
      <inkml:brushProperty name="rasterOp" value="maskPen"/>
    </inkml:brush>
  </inkml:definitions>
  <inkml:trace contextRef="#ctx0" brushRef="#br0">4 1 455 0 0,'-2'26'332'0'0,"0"-1"0"0"0,2 1-1 0 0,2 0 1 0 0,0 0 0 0 0,1 0-1 0 0,2-1 1 0 0,13 46 0 0 0,-12-55-80 0 0,1-1 1 0 0,0 1 0 0 0,1-1-1 0 0,0-1 1 0 0,1 0 0 0 0,1 0-1 0 0,0-1 1 0 0,1 0 0 0 0,0 0-1 0 0,1-2 1 0 0,0 1 0 0 0,1-1-1 0 0,16 10 1 0 0,-4-6-37 0 0,1-1 1 0 0,0-2-1 0 0,0 0 1 0 0,29 8-1 0 0,115 25 911 0 0,257 21 953 0 0,-371-60-1967 0 0,0-4 0 0 0,1-2 0 0 0,-1-2-1 0 0,1-3 1 0 0,93-19 0 0 0,-78 6-66 0 0,0-3-1 0 0,-2-3 0 0 0,125-62 1 0 0,-65 18-528 0 0,-70 40 171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56.668"/>
    </inkml:context>
    <inkml:brush xml:id="br0">
      <inkml:brushProperty name="width" value="0.1" units="cm"/>
      <inkml:brushProperty name="height" value="0.2" units="cm"/>
      <inkml:brushProperty name="color" value="#EF0C4D"/>
      <inkml:brushProperty name="tip" value="rectangle"/>
      <inkml:brushProperty name="rasterOp" value="maskPen"/>
    </inkml:brush>
  </inkml:definitions>
  <inkml:trace contextRef="#ctx0" brushRef="#br0">1 0 455 0 0,'0'59'301'0'0,"2"-1"0"0"0,14 80 0 0 0,-11-104 245 0 0,2-1 1 0 0,2 1-1 0 0,1-1 0 0 0,1-1 1 0 0,2 0-1 0 0,1 0 0 0 0,2-1 1 0 0,0-1-1 0 0,3-1 0 0 0,38 48 0 0 0,161 152 718 0 0,-170-186-965 0 0,2-2 0 0 0,106 64-1 0 0,299 132 630 0 0,-356-195-736 0 0,186 52 0 0 0,-227-81-94 0 0,-1-2 0 0 0,2-3-1 0 0,-1-2 1 0 0,71-2-1 0 0,-47-8 42 0 0,0-2-1 0 0,103-23 1 0 0,-73 3 0 0 0,114-42 1 0 0,102-62 10 0 0,-7-17-126 0 0,-184 84-50 0 0,-33 14-851 0 0,-1-1-3177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57.343"/>
    </inkml:context>
    <inkml:brush xml:id="br0">
      <inkml:brushProperty name="width" value="0.1" units="cm"/>
      <inkml:brushProperty name="height" value="0.2" units="cm"/>
      <inkml:brushProperty name="color" value="#EF0C4D"/>
      <inkml:brushProperty name="tip" value="rectangle"/>
      <inkml:brushProperty name="rasterOp" value="maskPen"/>
    </inkml:brush>
  </inkml:definitions>
  <inkml:trace contextRef="#ctx0" brushRef="#br0">1 3289 455 0 0,'13'-16'117'0'0,"0"1"-1"0"0,-1-2 0 0 0,12-22 0 0 0,24-57 3063 0 0,-17 33-815 0 0,-3 14-1013 0 0,1 1-1 0 0,47-57 0 0 0,82-80-515 0 0,45-60-766 0 0,185-363 286 0 0,-342 532-242 0 0,66-105 183 0 0,71-123 536 0 0,-99 148-532 0 0,67-116 140 0 0,114-184-404 0 0,-105 145-1244 0 0,-140 265 697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58.725"/>
    </inkml:context>
    <inkml:brush xml:id="br0">
      <inkml:brushProperty name="width" value="0.1" units="cm"/>
      <inkml:brushProperty name="height" value="0.2" units="cm"/>
      <inkml:brushProperty name="color" value="#EF0C4D"/>
      <inkml:brushProperty name="tip" value="rectangle"/>
      <inkml:brushProperty name="rasterOp" value="maskPen"/>
    </inkml:brush>
  </inkml:definitions>
  <inkml:trace contextRef="#ctx0" brushRef="#br0">722 1 455 0 0,'-1'38'258'0'0,"-11"57"-1"0"0,3-33-268 0 0,-51 290 75 0 0,23-202 116 0 0,-63 220 696 0 0,-22 17 924 0 0,-74 422-1 0 0,162-632-1713 0 0,-76 334-16 0 0,92-447-1458 0 0,-4-2-515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6:59.648"/>
    </inkml:context>
    <inkml:brush xml:id="br0">
      <inkml:brushProperty name="width" value="0.1" units="cm"/>
      <inkml:brushProperty name="height" value="0.2" units="cm"/>
      <inkml:brushProperty name="color" value="#EF0C4D"/>
      <inkml:brushProperty name="tip" value="rectangle"/>
      <inkml:brushProperty name="rasterOp" value="maskPen"/>
    </inkml:brush>
  </inkml:definitions>
  <inkml:trace contextRef="#ctx0" brushRef="#br0">0 276 1839 0 0,'41'-28'226'0'0,"1"3"0"0"0,0 1-1 0 0,2 2 1 0 0,83-30-1 0 0,-39 25 341 0 0,67-24 628 0 0,-127 41-1150 0 0,0 1 0 0 0,0 1-1 0 0,1 2 1 0 0,0 1 0 0 0,1 1-1 0 0,-1 1 1 0 0,0 2 0 0 0,1 1-1 0 0,42 5 1 0 0,-51-2-38 0 0,1 1 0 0 0,-1 1-1 0 0,0 1 1 0 0,0 1 0 0 0,-1 0 0 0 0,0 2-1 0 0,0 0 1 0 0,-1 2 0 0 0,0 0 0 0 0,-1 0-1 0 0,0 2 1 0 0,-1 1 0 0 0,24 23 0 0 0,-13-4 23 0 0,-1 2 1 0 0,28 48 0 0 0,-53-80-42 0 0,18 28-103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05.327"/>
    </inkml:context>
    <inkml:brush xml:id="br0">
      <inkml:brushProperty name="width" value="0.1" units="cm"/>
      <inkml:brushProperty name="height" value="0.2" units="cm"/>
      <inkml:brushProperty name="color" value="#EF0C4D"/>
      <inkml:brushProperty name="tip" value="rectangle"/>
      <inkml:brushProperty name="rasterOp" value="maskPen"/>
    </inkml:brush>
  </inkml:definitions>
  <inkml:trace contextRef="#ctx0" brushRef="#br0">1 2098 919 0 0,'0'-1'154'0'0,"5"-7"219"0"0,-1 1 1 0 0,1 0-1 0 0,0 1 1 0 0,1-1-1 0 0,-1 1 1 0 0,1 0-1 0 0,0 1 0 0 0,1-1 1 0 0,0 1-1 0 0,12-7 1 0 0,168-89 2449 0 0,88-55-1624 0 0,-99 42-524 0 0,215-151 873 0 0,27-24 249 0 0,-75 45-1167 0 0,-300 212-566 0 0,176-120 142 0 0,-31 23-82 0 0,-10-20-108 0 0,-12-15-3 0 0,-23 22-43 0 0,-79 82-3979 0 0,-33 35-389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07.936"/>
    </inkml:context>
    <inkml:brush xml:id="br0">
      <inkml:brushProperty name="width" value="0.1" units="cm"/>
      <inkml:brushProperty name="height" value="0.2" units="cm"/>
      <inkml:brushProperty name="color" value="#EF0C4D"/>
      <inkml:brushProperty name="tip" value="rectangle"/>
      <inkml:brushProperty name="rasterOp" value="maskPen"/>
    </inkml:brush>
  </inkml:definitions>
  <inkml:trace contextRef="#ctx0" brushRef="#br0">1 0 1519 0 0,'7'3'21'0'0,"1"-1"0"0"0,-1 0-1 0 0,1 0 1 0 0,15 1 0 0 0,10 2 27 0 0,138 22 528 0 0,-112-20-128 0 0,97 25 0 0 0,71 43 227 0 0,-182-56-418 0 0,1 2 0 0 0,75 47 0 0 0,-95-51-182 0 0,-1 1 1 0 0,0 2 0 0 0,-1 0 0 0 0,22 25-1 0 0,17 25-41 0 0,-10-13 49 0 0,66 92 0 0 0,-112-139-71 0 0,121 193 239 0 0,-98-146 102 0 0,41 109-1 0 0,-35-65 72 0 0,-6 2 0 0 0,22 124 0 0 0,-11-19 76 0 0,-33-179-446 0 0,1-1 0 0 0,2 0 0 0 0,1 0 0 0 0,1-1 0 0 0,17 26 0 0 0,24 21-2272 0 0,-24-36-364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08.788"/>
    </inkml:context>
    <inkml:brush xml:id="br0">
      <inkml:brushProperty name="width" value="0.1" units="cm"/>
      <inkml:brushProperty name="height" value="0.2" units="cm"/>
      <inkml:brushProperty name="color" value="#EF0C4D"/>
      <inkml:brushProperty name="tip" value="rectangle"/>
      <inkml:brushProperty name="rasterOp" value="maskPen"/>
    </inkml:brush>
  </inkml:definitions>
  <inkml:trace contextRef="#ctx0" brushRef="#br0">1 903 1375 0 0,'2'-1'107'0'0,"28"-9"541"0"0,0 1 0 0 0,0 1 0 0 0,58-7 0 0 0,-34 7-417 0 0,9-3 109 0 0,158-30 1317 0 0,-35 6-578 0 0,67-16-152 0 0,-187 34-509 0 0,114-45-1 0 0,-3-7-10 0 0,102-47 18 0 0,-149 51-204 0 0,240-102 233 0 0,-299 142-442 0 0,332-109 136 0 0,-206 90-60 0 0,-160 37-155 0 0,6-1-61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4:52.686"/>
    </inkml:context>
    <inkml:brush xml:id="br0">
      <inkml:brushProperty name="width" value="0.2" units="cm"/>
      <inkml:brushProperty name="height" value="0.2" units="cm"/>
    </inkml:brush>
  </inkml:definitions>
  <inkml:trace contextRef="#ctx0" brushRef="#br0">80 4704 455 0 0,'8'11'5443'0'0,"-5"-12"-5298"0"0,-1 0 0 0 0,0-1 0 0 0,-1 1 0 0 0,1-1 0 0 0,0 1 0 0 0,0-1 0 0 0,-1 0 0 0 0,1 0 0 0 0,-1 0-1 0 0,1 1 1 0 0,-1-1 0 0 0,0-1 0 0 0,0 1 0 0 0,0 0 0 0 0,0 0 0 0 0,0 0 0 0 0,0-1 0 0 0,0-2 0 0 0,2-4 121 0 0,0 0-21 0 0,-1 1 1 0 0,0-1-1 0 0,-1 0 0 0 0,1 0 0 0 0,-2-13 1 0 0,-3-48 45 0 0,1 40-237 0 0,-12-115 136 0 0,2 30-153 0 0,-3-60 22 0 0,-16-256 95 0 0,6-94 372 0 0,8 203-326 0 0,8-20-127 0 0,28 1 352 0 0,-7 243-45 0 0,43-175-1 0 0,13 18-192 0 0,19-63 3 0 0,-47 210-190 0 0,4 1 0 0 0,89-156 0 0 0,-100 209 0 0 0,1 2 0 0 0,3 1 0 0 0,2 2 0 0 0,2 1 0 0 0,69-60 0 0 0,-78 78 3 0 0,88-76 34 0 0,-92 83-23 0 0,1 2 1 0 0,46-25-1 0 0,-44 29 28 0 0,0 2 0 0 0,1 1 0 0 0,1 2 1 0 0,0 1-1 0 0,53-11 0 0 0,-70 20-24 0 0,-1 0 0 0 0,0 2 0 0 0,0-1 0 0 0,1 2 0 0 0,-1 0 0 0 0,21 4 0 0 0,-24-2 1 0 0,-1 0-1 0 0,0 1 0 0 0,0 0 0 0 0,0 1 0 0 0,-1 0 0 0 0,1 0 0 0 0,-1 1 0 0 0,-1 1 0 0 0,13 9 0 0 0,-4 1 26 0 0,-2-1 0 0 0,0 2 0 0 0,0 0 0 0 0,-2 1 0 0 0,22 38 1 0 0,47 111 140 0 0,-69-138-168 0 0,29 77 78 0 0,-4 2 0 0 0,28 132 0 0 0,-23-37 43 0 0,33 401-1 0 0,-64 211 79 0 0,-62-139 117 0 0,13-249-172 0 0,3 297-1511 0 0,33-693-3896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23.638"/>
    </inkml:context>
    <inkml:brush xml:id="br0">
      <inkml:brushProperty name="width" value="0.1" units="cm"/>
      <inkml:brushProperty name="height" value="0.2" units="cm"/>
      <inkml:brushProperty name="color" value="#E6E6E6"/>
      <inkml:brushProperty name="tip" value="rectangle"/>
      <inkml:brushProperty name="rasterOp" value="maskPen"/>
    </inkml:brush>
  </inkml:definitions>
  <inkml:trace contextRef="#ctx0" brushRef="#br0">95 2497 4895 0 0,'0'0'1354'0'0,"2"17"2012"0"0,-3-16-3291 0 0,1-1 0 0 0,0 1 0 0 0,0-1-1 0 0,-1 1 1 0 0,1 0 0 0 0,0-1 0 0 0,-1 1-1 0 0,1-1 1 0 0,-1 1 0 0 0,1-1 0 0 0,0 0-1 0 0,-1 1 1 0 0,1-1 0 0 0,-1 1 0 0 0,1-1 0 0 0,-1 0-1 0 0,0 1 1 0 0,1-1 0 0 0,-1 0 0 0 0,1 1-1 0 0,-1-1 1 0 0,1 0 0 0 0,-1 0 0 0 0,0 0-1 0 0,1 0 1 0 0,-1 0 0 0 0,0 0 0 0 0,0 0-1 0 0,0 0 40 0 0,-1 0-1 0 0,1-1 0 0 0,0 1 0 0 0,0-1 0 0 0,0 0 0 0 0,0 1 1 0 0,0-1-1 0 0,0 0 0 0 0,0 0 0 0 0,0 1 0 0 0,0-1 0 0 0,0 0 0 0 0,0 0 1 0 0,0 0-1 0 0,0-2 0 0 0,-5-6 115 0 0,1 0-1 0 0,0 0 1 0 0,0-1 0 0 0,1 0 0 0 0,0 0-1 0 0,1 0 1 0 0,-3-17 0 0 0,-7-78 334 0 0,10 78-389 0 0,-8-312 939 0 0,16 166-791 0 0,0 47-154 0 0,1-12-87 0 0,6 1 0 0 0,37-170 0 0 0,-31 227-48 0 0,57-153 0 0 0,-50 174-16 0 0,2 2 0 0 0,3 0 0 0 0,41-58 0 0 0,112-132-34 0 0,-143 196-41 0 0,53-63-906 0 0,-46 62 375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25.733"/>
    </inkml:context>
    <inkml:brush xml:id="br0">
      <inkml:brushProperty name="width" value="0.1" units="cm"/>
      <inkml:brushProperty name="height" value="0.2" units="cm"/>
      <inkml:brushProperty name="color" value="#E6E6E6"/>
      <inkml:brushProperty name="tip" value="rectangle"/>
      <inkml:brushProperty name="rasterOp" value="maskPen"/>
    </inkml:brush>
  </inkml:definitions>
  <inkml:trace contextRef="#ctx0" brushRef="#br0">162 2983 919 0 0,'-6'0'96'0'0,"1"-1"0"0"0,0 0 0 0 0,0-1 0 0 0,0 1-1 0 0,0-1 1 0 0,0 0 0 0 0,-5-3 0 0 0,8 3 179 0 0,0 0 1 0 0,-1 0-1 0 0,1 1 1 0 0,0-1-1 0 0,0-1 1 0 0,0 1-1 0 0,1 0 1 0 0,-1 0-1 0 0,1-1 1 0 0,-1 1-1 0 0,1-1 1 0 0,0 1-1 0 0,-1-1 1 0 0,0-4-1 0 0,-4-16 1223 0 0,0 0 0 0 0,2 0 0 0 0,-3-47 1 0 0,9-72 452 0 0,24-67-123 0 0,18 1-513 0 0,-32 154-1037 0 0,37-147 382 0 0,147-380 0 0 0,-56 286-574 0 0,-84 184-54 0 0,66-115-16 0 0,-87 163 32 0 0,29-54-30 0 0,70-122 102 0 0,-127 226-123 0 0,-1 0 0 0 0,0-1 0 0 0,6-20 0 0 0,-14 32-4 0 0,1 0-1 0 0,0 1 1 0 0,-1-1-1 0 0,1 1 1 0 0,-1-1-1 0 0,0 1 1 0 0,-2-2-1 0 0,1 2 9 0 0,0-1 0 0 0,0 1-1 0 0,-1 0 1 0 0,1 0 0 0 0,0 0 0 0 0,-1 1-1 0 0,1-1 1 0 0,-7 1 0 0 0,6 0 1 0 0,-1 1 1 0 0,0-1-1 0 0,1 1 1 0 0,-1 0 0 0 0,1 0-1 0 0,-1 1 1 0 0,1-1-1 0 0,0 1 1 0 0,-6 3-1 0 0,-4 4 6 0 0,2 0 0 0 0,-1 0 0 0 0,-20 22 0 0 0,0 2 3 0 0,-47 61 1 0 0,53-57-2 0 0,2 2 0 0 0,1 1 1 0 0,-28 65-1 0 0,-2 17-22 0 0,9-24-14 0 0,-37 121 0 0 0,6 77 26 0 0,47-176 0 0 0,-110 641 0 0 0,102-438 0 0 0,18-150 0 0 0,8-92 6 0 0,-25 95-1 0 0,35-173 2 0 0,1-1-1 0 0,-1 1 1 0 0,0 0 0 0 0,0-1-1 0 0,-1 1 1 0 0,1 0 0 0 0,-3 3-1 0 0,4-6-6 0 0,0 0 0 0 0,0 0-1 0 0,0 1 1 0 0,-1-1-1 0 0,1 0 1 0 0,0 0 0 0 0,0 0-1 0 0,0 1 1 0 0,0-1 0 0 0,-1 0-1 0 0,1 0 1 0 0,0 0 0 0 0,0 1-1 0 0,0-1 1 0 0,-1 0 0 0 0,1 0-1 0 0,0 0 1 0 0,0 0-1 0 0,-1 0 1 0 0,1 0 0 0 0,0 0-1 0 0,0 1 1 0 0,-1-1 0 0 0,1 0-1 0 0,0 0 1 0 0,0 0 0 0 0,-1 0-1 0 0,1 0 1 0 0,0 0 0 0 0,-1 0-1 0 0,1 0 1 0 0,0 0-1 0 0,0 0 1 0 0,-1-1 0 0 0,1 1-1 0 0,0 0 1 0 0,0 0 0 0 0,-1 0-1 0 0,1 0 1 0 0,0 0 0 0 0,0 0-1 0 0,-1-1 1 0 0,1 1 0 0 0,0 0-1 0 0,0 0 1 0 0,0 0 0 0 0,-1-1-1 0 0,-3-7-34 0 0,4 8 34 0 0,-2-6-16 0 0,0-1 0 0 0,1 0 0 0 0,-1 0 0 0 0,2 0 0 0 0,-1 0 0 0 0,1 0 0 0 0,0-11 0 0 0,0 0-12 0 0,13-344-56 0 0,31-1 20 0 0,56-130 236 0 0,-82 419-119 0 0,37-148 57 0 0,17 4-41 0 0,-2 36-68 0 0,109-253 0 0 0,-132 337-5 0 0,65-99 0 0 0,-84 154 36 0 0,1 2 1 0 0,3 1-1 0 0,1 1 0 0 0,60-53 1 0 0,-81 81-3 0 0,0 1 1 0 0,1 1-1 0 0,23-14 0 0 0,-28 19-17 0 0,0 1 0 0 0,0 0-1 0 0,1 0 1 0 0,-1 1 0 0 0,0 0 0 0 0,1 1-1 0 0,0-1 1 0 0,-1 2 0 0 0,10-1 0 0 0,-18 7-70 0 0,-5 6 62 0 0,0-5 8 0 0,0 0 0 0 0,-1 0 0 0 0,0-1 0 0 0,-1 1 0 0 0,1-1 1 0 0,-1-1-1 0 0,0 1 0 0 0,-8 3 0 0 0,-13 12 15 0 0,-16 18-35 0 0,1 2 0 0 0,3 1 0 0 0,-52 71 0 0 0,-81 159-24 0 0,-3 65-32 0 0,140-251 64 0 0,-28 99 0 0 0,-12 96 0 0 0,52-188 0 0 0,-66 291 0 0 0,69-262 0 0 0,-8 145 0 0 0,23-78 64 0 0,21 216 0 0 0,27-86-15 0 0,-22-184-22 0 0,-16-114 21 0 0,-2-14-17 0 0,0 1 0 0 0,-1 0 0 0 0,0 0 0 0 0,-1 9 0 0 0,1-57 106 0 0,0-22-33 0 0,-14-505 48 0 0,15 427-156 0 0,6-148 13 0 0,16 1-67 0 0,39-55-17 0 0,-44 254 75 0 0,-24 182 75 0 0,-10 356 115 0 0,11-248-191 0 0,11 215 65 0 0,33 25 76 0 0,-37-417-68 0 0,-3-23-13 0 0,0-4 6 0 0,-36-429-92 0 0,9 79-18 0 0,19 289 45 0 0,-18-65 0 0 0,25 122 2 0 0,-1 0-1 0 0,1 0 1 0 0,-1 1-1 0 0,-1-1 1 0 0,1 1-1 0 0,-6-10 1 0 0,7 14 3 0 0,1 1 0 0 0,0 0 1 0 0,0-1-1 0 0,0 1 0 0 0,0-1 0 0 0,-1 1 1 0 0,1 0-1 0 0,0-1 0 0 0,0 1 0 0 0,-1-1 1 0 0,1 1-1 0 0,0 0 0 0 0,-1 0 0 0 0,1-1 1 0 0,0 1-1 0 0,-1 0 0 0 0,1-1 0 0 0,-1 1 1 0 0,1 0-1 0 0,0 0 0 0 0,-1 0 0 0 0,1 0 1 0 0,-1-1-1 0 0,1 1 0 0 0,-1 0 0 0 0,1 0 0 0 0,-1 0 1 0 0,1 0-1 0 0,0 0 0 0 0,-1 0 0 0 0,1 0 1 0 0,-1 0-1 0 0,1 0 0 0 0,-1 0 0 0 0,0 1 1 0 0,-3 6 81 0 0,4-7-86 0 0,-4 7 40 0 0,1 1 0 0 0,0 0 0 0 0,0 0 0 0 0,1 0 0 0 0,0 0 0 0 0,1 1 0 0 0,-2 9 0 0 0,2 63 83 0 0,2-50-85 0 0,2 68-16 0 0,16 100 1 0 0,28 95 18 0 0,-27-184-38 0 0,7 14 7 0 0,-24-197 26 0 0,-10-84-269 0 0,-40-222 0 0 0,46 371 233 0 0,0 5 0 0 0,1 1 0 0 0,0-1 0 0 0,-1 1 1 0 0,1-1-1 0 0,-1 1 0 0 0,0 0 0 0 0,0-1 0 0 0,0 1 0 0 0,0 0 0 0 0,-2-4 1 0 0,2 5 64 0 0,0 2-48 0 0,0 0 1 0 0,1 0-1 0 0,-1 0 0 0 0,0 0 0 0 0,1 1 1 0 0,-1-1-1 0 0,0 0 0 0 0,1 0 0 0 0,0 1 1 0 0,-1-1-1 0 0,1 0 0 0 0,-1 3 1 0 0,-1 10 29 0 0,1 1 0 0 0,0-1 0 0 0,1 0 0 0 0,3 20 0 0 0,11 58 5 0 0,-12-79-34 0 0,60 301-10 0 0,-45-231-8 0 0,6 11 67 0 0,-12-55-6081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33.065"/>
    </inkml:context>
    <inkml:brush xml:id="br0">
      <inkml:brushProperty name="width" value="0.2" units="cm"/>
      <inkml:brushProperty name="height" value="0.2" units="cm"/>
    </inkml:brush>
  </inkml:definitions>
  <inkml:trace contextRef="#ctx0" brushRef="#br0">1406 305 4631 0 0,'-2'-1'102'0'0,"-10"-3"19"0"0,0 1 0 0 0,1 1 0 0 0,-1 0 1 0 0,-1 0-1 0 0,1 1 0 0 0,0 1 0 0 0,0 0 1 0 0,0 1-1 0 0,0 0 0 0 0,-21 5 0 0 0,-11 5 277 0 0,-66 25 0 0 0,88-28-565 0 0,-53 21 701 0 0,2 4-1 0 0,-77 45 0 0 0,43-23 349 0 0,69-37-553 0 0,1 2 0 0 0,-68 47 1 0 0,60-32-245 0 0,19-16-22 0 0,0 1 0 0 0,-29 32 0 0 0,29-24-61 0 0,-86 98 38 0 0,84-92-25 0 0,-41 70 0 0 0,0 29 117 0 0,62-116-109 0 0,1-1-1 0 0,1 1 0 0 0,0 0 0 0 0,2 1 1 0 0,0-1-1 0 0,-1 26 0 0 0,4-27 23 0 0,0 0 0 0 0,2 1 0 0 0,0-1 0 0 0,1 0 0 0 0,1-1 0 0 0,0 1 0 0 0,1 0 0 0 0,13 28 0 0 0,-5-20 82 0 0,0-1 0 0 0,1-1 0 0 0,1 0 0 0 0,33 35 0 0 0,51 44 46 0 0,-77-81-103 0 0,0-2 1 0 0,49 30-1 0 0,163 70 199 0 0,-222-113-274 0 0,86 36 99 0 0,165 43 0 0 0,-113-40 118 0 0,200 47 113 0 0,6-21-201 0 0,-344-67-119 0 0,97 16 35 0 0,142 30 58 0 0,-36-8-11 0 0,2-9-1 0 0,319 6 0 0 0,79-64 144 0 0,-586 23-219 0 0,554-66 369 0 0,-466 52-273 0 0,275-47-38 0 0,-269 43-42 0 0,173-39 106 0 0,107-47-33 0 0,-173 34-36 0 0,-5-16-40 0 0,-113 43 23 0 0,21-9 17 0 0,-3-6 1 0 0,-3-5-1 0 0,208-146 0 0 0,-305 191-24 0 0,-2-2-1 0 0,0-1 1 0 0,-2-1-1 0 0,-1-2 1 0 0,-1 0-1 0 0,-1-2 1 0 0,23-36-1 0 0,-39 51-7 0 0,-1 1 0 0 0,0-1-1 0 0,0 0 1 0 0,-2 0 0 0 0,0 0-1 0 0,0-1 1 0 0,-2 1-1 0 0,0-1 1 0 0,0 0 0 0 0,-1 0-1 0 0,-1 0 1 0 0,-1 0 0 0 0,0 0-1 0 0,0 0 1 0 0,-2 1 0 0 0,0-1-1 0 0,-1 1 1 0 0,0-1 0 0 0,-1 1-1 0 0,0 1 1 0 0,-2-1 0 0 0,-13-22-1 0 0,-6-4 119 0 0,-3 1 1 0 0,-1 2-1 0 0,-1 1 0 0 0,-64-56 0 0 0,-156-97 157 0 0,128 112-100 0 0,-138-63 0 0 0,205 114-118 0 0,-69-23 0 0 0,-62-9 16 0 0,181 56-102 0 0,-19-5 16 0 0,-100-30 36 0 0,-147-24 1 0 0,-73 25-55 0 0,250 34-7 0 0,-157 14-1 0 0,11 21-917 0 0,161-19-36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16.971"/>
    </inkml:context>
    <inkml:brush xml:id="br0">
      <inkml:brushProperty name="width" value="0.2" units="cm"/>
      <inkml:brushProperty name="height" value="0.2" units="cm"/>
    </inkml:brush>
  </inkml:definitions>
  <inkml:trace contextRef="#ctx0" brushRef="#br0">181 3627 11111 0 0,'-1'-1'507'0'0,"-2"-4"-409"0"0,-1 0 0 0 0,1-1 0 0 0,0 1 0 0 0,0-1 0 0 0,0 0 0 0 0,-2-9 0 0 0,-4-7-37 0 0,-17-41 798 0 0,2-2 1 0 0,3 0 0 0 0,-23-130-1 0 0,29 91-197 0 0,-2-195 0 0 0,35-53 111 0 0,24 1-300 0 0,58-244-268 0 0,-10 270-153 0 0,-75 275-51 0 0,89-241-45 0 0,-79 234 30 0 0,4 1-1 0 0,67-101 0 0 0,-51 94 25 0 0,3 3-1 0 0,2 2 1 0 0,3 2 0 0 0,60-49-1 0 0,-81 79-1 0 0,1 3 1 0 0,1 0-1 0 0,60-29 0 0 0,-67 40-5 0 0,1 1-1 0 0,1 1 1 0 0,0 2-1 0 0,0 0 1 0 0,49-5-1 0 0,-61 11 3 0 0,0 1 0 0 0,0 1 0 0 0,0 1 0 0 0,0 0 1 0 0,-1 1-1 0 0,1 1 0 0 0,0 0 0 0 0,-1 1 0 0 0,23 9 0 0 0,-27-7 0 0 0,0 0 0 0 0,0 0 0 0 0,-1 1 0 0 0,0 0 1 0 0,0 1-1 0 0,-1 0 0 0 0,0 1 0 0 0,-1 0 0 0 0,1 1 0 0 0,-2-1 0 0 0,1 2 0 0 0,10 18 1 0 0,0 4 7 0 0,-1 2 1 0 0,-3 0 0 0 0,20 61 0 0 0,16 119 65 0 0,24 367 171 0 0,-44 341-53 0 0,-28-769-189 0 0,-14 433 117 0 0,-10-358-1705 0 0,16-184-16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17.703"/>
    </inkml:context>
    <inkml:brush xml:id="br0">
      <inkml:brushProperty name="width" value="0.2" units="cm"/>
      <inkml:brushProperty name="height" value="0.2" units="cm"/>
    </inkml:brush>
  </inkml:definitions>
  <inkml:trace contextRef="#ctx0" brushRef="#br0">0 756 2303 0 0,'1'1'167'0'0,"3"26"1131"0"0,2 0 0 0 0,1-1 0 0 0,1 0 0 0 0,2-1 0 0 0,0 0 1 0 0,17 29-1 0 0,-19-40-1081 0 0,1 0 1 0 0,1 0-1 0 0,0-1 0 0 0,1-1 1 0 0,0 1-1 0 0,1-2 1 0 0,0 0-1 0 0,1 0 1 0 0,0-1-1 0 0,1-1 1 0 0,21 12-1 0 0,-7-8 31 0 0,1-1-1 0 0,0-2 1 0 0,1-1 0 0 0,0-1-1 0 0,0-2 1 0 0,0-1 0 0 0,1-1-1 0 0,0-1 1 0 0,45-3 0 0 0,-35-3 35 0 0,0-1 0 0 0,-1-2 0 0 0,1-2-1 0 0,-2-2 1 0 0,1-1 0 0 0,63-28 0 0 0,-62 18-92 0 0,-1-1 0 0 0,0-2 0 0 0,-2-2 0 0 0,-1-1-1 0 0,-1-2 1 0 0,47-49 0 0 0,-65 58-92 0 0,-2 0 0 0 0,0-1 1 0 0,-1-1-1 0 0,-2 0 0 0 0,0-1 0 0 0,-1 0 0 0 0,-1-1 0 0 0,-1-1 0 0 0,-2 1 0 0 0,0-1 0 0 0,-2-1 1 0 0,0 1-1 0 0,-2-1 0 0 0,-1 0 0 0 0,-1 0 0 0 0,-1-1 0 0 0,-6-51 0 0 0,2 62-27 0 0,0 0 0 0 0,-2 0 0 0 0,0 0 0 0 0,-1 1 0 0 0,0-1-1 0 0,-1 2 1 0 0,-1-1 0 0 0,-1 1 0 0 0,0 0 0 0 0,0 0 0 0 0,-2 1 0 0 0,-13-14 0 0 0,4 8-10 0 0,0 1 0 0 0,-1 0-1 0 0,-1 2 1 0 0,-1 0 0 0 0,-1 2 0 0 0,-38-19 0 0 0,35 22-40 0 0,-1 1 0 0 0,1 1 0 0 0,-2 1 0 0 0,1 1 0 0 0,-1 2 0 0 0,0 1 0 0 0,0 1 0 0 0,0 2 0 0 0,0 1 0 0 0,-1 1 0 0 0,-42 7 0 0 0,25 0-27 0 0,1 2 0 0 0,0 3 1 0 0,-46 18-1 0 0,60-18-43 0 0,0 2 1 0 0,1 1 0 0 0,1 1-1 0 0,-51 41 1 0 0,56-38-18 0 0,1 2-1 0 0,1 0 0 0 0,1 2 1 0 0,1 0-1 0 0,1 2 1 0 0,1 0-1 0 0,-23 43 1 0 0,31-48-220 0 0,1 1 0 0 0,2-1 1 0 0,0 2-1 0 0,1-1 0 0 0,1 1 1 0 0,2 0-1 0 0,0 0 1 0 0,1 0-1 0 0,1 0 0 0 0,2 1 1 0 0,1 24-1 0 0,7 17-6679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38.273"/>
    </inkml:context>
    <inkml:brush xml:id="br0">
      <inkml:brushProperty name="width" value="0.2" units="cm"/>
      <inkml:brushProperty name="height" value="0.2" units="cm"/>
    </inkml:brush>
  </inkml:definitions>
  <inkml:trace contextRef="#ctx0" brushRef="#br0">1339 3299 2303 0 0,'-2'-1'167'0'0,"-25"-28"745"0"0,-30-41 0 0 0,41 51-333 0 0,-1 0-1 0 0,-33-28 1 0 0,12 13 60 0 0,-13-14 209 0 0,14 14-131 0 0,-57-67 0 0 0,-179-306 313 0 0,90 123-945 0 0,33 54 15 0 0,17-10-51 0 0,94 154-49 0 0,4-2 0 0 0,4-1 0 0 0,4-2 0 0 0,4 0 0 0 0,-17-148 0 0 0,30 154 143 0 0,5-1 0 0 0,8-149 0 0 0,2 184-87 0 0,2 0 0 0 0,2 1 0 0 0,2 0 0 0 0,3 0 1 0 0,38-91-1 0 0,-43 121-65 0 0,2 0 0 0 0,0 1-1 0 0,1 0 1 0 0,1 0 0 0 0,1 2 0 0 0,0-1 0 0 0,1 2 0 0 0,1 0 0 0 0,21-16 0 0 0,-28 26 49 0 0,0-1 0 0 0,0 1 0 0 0,1 0 0 0 0,-1 1-1 0 0,2 1 1 0 0,-1-1 0 0 0,0 1 0 0 0,1 1 0 0 0,0 0 0 0 0,-1 0 0 0 0,1 1 0 0 0,0 1-1 0 0,1 0 1 0 0,-1 0 0 0 0,0 1 0 0 0,0 1 0 0 0,0 0 0 0 0,0 0 0 0 0,0 1-1 0 0,13 4 1 0 0,-4 1 13 0 0,-1 0-1 0 0,0 2 1 0 0,0 0-1 0 0,-1 1 1 0 0,17 13 0 0 0,80 68 296 0 0,-104-82-288 0 0,70 63 325 0 0,113 131 1 0 0,53 101-647 0 0,-230-282 293 0 0,208 277 106 0 0,-63-80-66 0 0,230 313 195 0 0,-377-512-796 0 0,-2 1-1 0 0,16 32 1 0 0,-27-48-55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38.925"/>
    </inkml:context>
    <inkml:brush xml:id="br0">
      <inkml:brushProperty name="width" value="0.2" units="cm"/>
      <inkml:brushProperty name="height" value="0.2" units="cm"/>
    </inkml:brush>
  </inkml:definitions>
  <inkml:trace contextRef="#ctx0" brushRef="#br0">635 3315 6447 0 0,'0'0'499'0'0,"1"-2"-318"0"0,2-10-160 0 0,0 0 0 0 0,-1-1-1 0 0,0 1 1 0 0,-1-1-1 0 0,-1 0 1 0 0,0 1-1 0 0,0-1 1 0 0,-1 1-1 0 0,-5-23 1 0 0,-5-10-54 0 0,-22-57 0 0 0,23 75 69 0 0,-11-35 14 0 0,-198-515 1044 0 0,145 407-669 0 0,7-3 0 0 0,-65-261 0 0 0,108 328-254 0 0,5-1-1 0 0,4-1 1 0 0,5 0 0 0 0,5-1-1 0 0,14-170 1 0 0,-1 208-133 0 0,4 0 0 0 0,3 1 0 0 0,37-105 0 0 0,-41 145-1 0 0,1 1 0 0 0,2 1 1 0 0,1 0-1 0 0,1 1 0 0 0,22-28 0 0 0,-23 36-4 0 0,0 2 0 0 0,1-1 0 0 0,1 2-1 0 0,1 0 1 0 0,0 2 0 0 0,1 0 0 0 0,30-18-1 0 0,-40 28-16 0 0,0-1 0 0 0,0 2-1 0 0,1-1 1 0 0,-1 1 0 0 0,1 0-1 0 0,-1 1 1 0 0,1 0 0 0 0,0 1 0 0 0,0 0-1 0 0,0 0 1 0 0,16 2 0 0 0,-12 1 7 0 0,-1 0 1 0 0,0 1-1 0 0,0 0 1 0 0,0 1-1 0 0,0 1 1 0 0,0 0-1 0 0,-1 1 1 0 0,14 8-1 0 0,10 9 45 0 0,0 2 0 0 0,-2 2-1 0 0,-1 1 1 0 0,-1 2 0 0 0,-2 0-1 0 0,52 69 1 0 0,130 229 364 0 0,-196-301-400 0 0,176 311 225 0 0,-10-17-160 0 0,41 108 81 0 0,-157-277-670 0 0,-35-81-102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39.513"/>
    </inkml:context>
    <inkml:brush xml:id="br0">
      <inkml:brushProperty name="width" value="0.2" units="cm"/>
      <inkml:brushProperty name="height" value="0.2" units="cm"/>
    </inkml:brush>
  </inkml:definitions>
  <inkml:trace contextRef="#ctx0" brushRef="#br0">258 1343 2303 0 0,'0'-1'167'0'0,"-4"-5"-109"0"0,0 0 1 0 0,1 0-1 0 0,-3-8 0 0 0,-9-17 1372 0 0,-11-11 1025 0 0,-31-68 1 0 0,34 55-1547 0 0,3 0 0 0 0,-20-83 0 0 0,-9-119-518 0 0,43 205-298 0 0,2 0-1 0 0,6-104 0 0 0,4 92-92 0 0,3 1 0 0 0,34-117 0 0 0,-25 125 0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41.229"/>
    </inkml:context>
    <inkml:brush xml:id="br0">
      <inkml:brushProperty name="width" value="0.2" units="cm"/>
      <inkml:brushProperty name="height" value="0.2" units="cm"/>
    </inkml:brush>
  </inkml:definitions>
  <inkml:trace contextRef="#ctx0" brushRef="#br0">0 1775 3967 0 0,'2'-2'91'0'0,"0"0"-75"0"0,-1 1-1 0 0,0-1 1 0 0,0 0 0 0 0,1 0-1 0 0,-1 0 1 0 0,-1 0-1 0 0,1 0 1 0 0,0 0 0 0 0,0 0-1 0 0,-1 0 1 0 0,1-1-1 0 0,-1 1 1 0 0,1-4 0 0 0,0-39 85 0 0,0 21-96 0 0,8-73 384 0 0,4 1 0 0 0,5 1 0 0 0,4 0 0 0 0,4 1 0 0 0,3 2 0 0 0,5 1 0 0 0,57-107 0 0 0,-47 116-166 0 0,4 3-1 0 0,4 1 1 0 0,2 3-1 0 0,4 3 1 0 0,78-76-1 0 0,-99 111-63 0 0,2 2-1 0 0,2 1 0 0 0,88-56 1 0 0,-107 78-76 0 0,0 0 1 0 0,1 1-1 0 0,0 2 1 0 0,1 0-1 0 0,0 2 1 0 0,0 0-1 0 0,0 2 1 0 0,1 0-1 0 0,0 2 1 0 0,38-1-1 0 0,-55 5-57 0 0,-1-1 0 0 0,1 1 0 0 0,0 0-1 0 0,0 1 1 0 0,-1-1 0 0 0,1 2 0 0 0,-1-1 0 0 0,1 1 0 0 0,-1 0-1 0 0,0 0 1 0 0,0 1 0 0 0,12 9 0 0 0,-11-7 4 0 0,-1 1 0 0 0,-1 0 0 0 0,1 0 0 0 0,-1 1 0 0 0,0-1 0 0 0,-1 1 0 0 0,0 1-1 0 0,0-1 1 0 0,0 1 0 0 0,3 10 0 0 0,-2-1 17 0 0,0 0 0 0 0,-1 1-1 0 0,2 20 1 0 0,4 60 87 0 0,-10-88-119 0 0,5 460 924 0 0,-9-344-718 0 0,-57 1033 715 0 0,8-803-868 0 0,-19-4 0 0 0,-53 108 56 0 0,117-438-111 0 0,-23 89 106 0 0,27-98-115 0 0,1 1 0 0 0,0-1 1 0 0,1 1-1 0 0,1 0 0 0 0,2 25 1 0 0,2-24-76 0 0,2-1-4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21T11:17:41.901"/>
    </inkml:context>
    <inkml:brush xml:id="br0">
      <inkml:brushProperty name="width" value="0.2" units="cm"/>
      <inkml:brushProperty name="height" value="0.2" units="cm"/>
    </inkml:brush>
  </inkml:definitions>
  <inkml:trace contextRef="#ctx0" brushRef="#br0">1 3322 4431 0 0,'0'-5'54'0'0,"1"1"0"0"0,0-1 0 0 0,0 1 0 0 0,1 0 0 0 0,-1 0 0 0 0,1-1 0 0 0,3-5 0 0 0,-5 10-54 0 0,0 0 0 0 0,0 0 0 0 0,1-1 0 0 0,-1 1 0 0 0,0 0 0 0 0,0 0 0 0 0,0 0 0 0 0,1-1 0 0 0,-1 1 0 0 0,0 0 0 0 0,0 0 0 0 0,1 0-1 0 0,-1 0 1 0 0,0 0 0 0 0,1-1 0 0 0,-1 1 0 0 0,0 0 0 0 0,0 0 0 0 0,1 0 0 0 0,-1 0 0 0 0,0 0 0 0 0,1 0 0 0 0,-1 0 0 0 0,0 0-1 0 0,1 0 1 0 0,-1 0 0 0 0,0 0 0 0 0,0 0 0 0 0,1 0 0 0 0,-1 0 0 0 0,0 0 0 0 0,1 1 0 0 0,-1-1 0 0 0,0 0 0 0 0,0 0 0 0 0,1 0 0 0 0,-1 0-1 0 0,0 1 1 0 0,0-1 0 0 0,1 0 0 0 0,-1 0 0 0 0,0 0 0 0 0,0 1 0 0 0,1-1 0 0 0,-1 0 1 0 0,0 1 0 0 0,0-1 1 0 0,1 0-1 0 0,-1 1 0 0 0,0-1 0 0 0,1 0 0 0 0,-1 0 1 0 0,0 0-1 0 0,1 1 0 0 0,-1-1 0 0 0,0 0 0 0 0,1 0 1 0 0,-1 0-1 0 0,0 0 0 0 0,1 0 0 0 0,-1 0 1 0 0,1 0-1 0 0,-1 0 0 0 0,0 1 0 0 0,1-1 0 0 0,-1-1 1 0 0,1 1-1 0 0,-1 0 0 0 0,0 0 0 0 0,1 0 0 0 0,-1 0 1 0 0,0 0-1 0 0,1 0 0 0 0,-1 0 0 0 0,1 0 0 0 0,-1-1 1 0 0,0 1-1 0 0,1 0 0 0 0,-1 0 0 0 0,0 0 1 0 0,1-1-1 0 0,-1 1 0 0 0,0 0 0 0 0,0-1 0 0 0,1 1 1 0 0,-1 0-1 0 0,0 0 0 0 0,0-1 0 0 0,1 1 0 0 0,-1-1 1 0 0,0 1-1 0 0,0-1 0 0 0,6-8 111 0 0,-1 0 0 0 0,-1-1 0 0 0,0 0 0 0 0,0 0 1 0 0,-1 0-1 0 0,3-13 0 0 0,1-4 80 0 0,146-456 3020 0 0,25 8-1446 0 0,181-243-728 0 0,-273 572-1034 0 0,6 4 0 0 0,6 4 0 0 0,174-187 0 0 0,-32 81-4 0 0,-174 183 0 0 0,2 3 0 0 0,83-53 0 0 0,-58 56 133 0 0,2 3 0 0 0,148-56 0 0 0,-209 96-67 0 0,0 1 1 0 0,1 2-1 0 0,0 2 0 0 0,1 1 0 0 0,0 1 1 0 0,0 3-1 0 0,0 0 0 0 0,0 3 0 0 0,60 7 1 0 0,-85-6-51 0 0,1 0 0 0 0,0 1 0 0 0,-1 0 0 0 0,1 1 1 0 0,-1 0-1 0 0,0 1 0 0 0,-1 0 0 0 0,1 1 0 0 0,9 7 1 0 0,-12-8-2 0 0,-2 1 0 0 0,1 0 1 0 0,-1 1-1 0 0,0-1 1 0 0,0 1-1 0 0,0 1 1 0 0,-1-1-1 0 0,-1 1 1 0 0,1 0-1 0 0,-1 0 0 0 0,0 0 1 0 0,4 14-1 0 0,-1 4 24 0 0,-1 0 0 0 0,-2 0 0 0 0,0 0 0 0 0,-2 1 0 0 0,-1 39 0 0 0,-18 135 139 0 0,3-106-98 0 0,-33 115-1 0 0,-112 279 119 0 0,-30-6-111 0 0,44-114-35 0 0,129-326-32 0 0,-187 444 138 0 0,-67 115-76 0 0,259-575-129 0 0,-33 98-872 0 0,35-95-203 0 0</inkml:trace>
</inkml:ink>
</file>

<file path=ppt/notesMasters/_rels/notesMaster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4"/>
          <p:cNvSpPr>
            <a:spLocks noGrp="1" noRot="1" noChangeAspect="1" noChangeArrowheads="1" noTextEdit="1"/>
          </p:cNvSpPr>
          <p:nvPr>
            <p:ph type="sldImg" idx="2"/>
          </p:nvPr>
        </p:nvSpPr>
        <p:spPr bwMode="auto">
          <a:xfrm>
            <a:off x="-573088" y="992188"/>
            <a:ext cx="7046913" cy="3963987"/>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538149" y="5294207"/>
            <a:ext cx="5715082" cy="3805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7176" name="Rectangle 8"/>
          <p:cNvSpPr>
            <a:spLocks noGrp="1" noChangeArrowheads="1"/>
          </p:cNvSpPr>
          <p:nvPr>
            <p:ph type="hdr" sz="quarter"/>
          </p:nvPr>
        </p:nvSpPr>
        <p:spPr bwMode="auto">
          <a:xfrm>
            <a:off x="538150" y="211976"/>
            <a:ext cx="2860688" cy="19474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100"/>
            </a:lvl1pPr>
          </a:lstStyle>
          <a:p>
            <a:endParaRPr lang="nl-NL"/>
          </a:p>
        </p:txBody>
      </p:sp>
      <p:sp>
        <p:nvSpPr>
          <p:cNvPr id="7177" name="Rectangle 9"/>
          <p:cNvSpPr>
            <a:spLocks noGrp="1" noChangeArrowheads="1"/>
          </p:cNvSpPr>
          <p:nvPr>
            <p:ph type="dt" sz="quarter" idx="1"/>
          </p:nvPr>
        </p:nvSpPr>
        <p:spPr bwMode="auto">
          <a:xfrm>
            <a:off x="538150" y="9375158"/>
            <a:ext cx="4975520" cy="19474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100"/>
            </a:lvl1pPr>
          </a:lstStyle>
          <a:p>
            <a:endParaRPr lang="nl-NL"/>
          </a:p>
        </p:txBody>
      </p:sp>
      <p:sp>
        <p:nvSpPr>
          <p:cNvPr id="7178" name="Rectangle 10"/>
          <p:cNvSpPr>
            <a:spLocks noChangeArrowheads="1"/>
          </p:cNvSpPr>
          <p:nvPr/>
        </p:nvSpPr>
        <p:spPr bwMode="auto">
          <a:xfrm>
            <a:off x="538150" y="9571623"/>
            <a:ext cx="4975520" cy="194742"/>
          </a:xfrm>
          <a:prstGeom prst="rect">
            <a:avLst/>
          </a:prstGeom>
          <a:noFill/>
          <a:ln w="9525">
            <a:noFill/>
            <a:miter lim="800000"/>
            <a:headEnd/>
            <a:tailEnd/>
          </a:ln>
          <a:effectLst/>
        </p:spPr>
        <p:txBody>
          <a:bodyPr lIns="0" tIns="0" rIns="0" bIns="0" anchor="b"/>
          <a:lstStyle/>
          <a:p>
            <a:endParaRPr lang="nl-NL" sz="1100"/>
          </a:p>
        </p:txBody>
      </p:sp>
      <p:sp>
        <p:nvSpPr>
          <p:cNvPr id="7179" name="Rectangle 11"/>
          <p:cNvSpPr>
            <a:spLocks noChangeArrowheads="1"/>
          </p:cNvSpPr>
          <p:nvPr/>
        </p:nvSpPr>
        <p:spPr bwMode="auto">
          <a:xfrm>
            <a:off x="5540421" y="9571623"/>
            <a:ext cx="712811" cy="194742"/>
          </a:xfrm>
          <a:prstGeom prst="rect">
            <a:avLst/>
          </a:prstGeom>
          <a:noFill/>
          <a:ln w="9525">
            <a:noFill/>
            <a:miter lim="800000"/>
            <a:headEnd/>
            <a:tailEnd/>
          </a:ln>
          <a:effectLst/>
        </p:spPr>
        <p:txBody>
          <a:bodyPr lIns="0" tIns="0" rIns="0" bIns="0"/>
          <a:lstStyle/>
          <a:p>
            <a:pPr algn="r"/>
            <a:fld id="{FF5B6116-7819-4982-803F-BE3D655365EB}" type="slidenum">
              <a:rPr lang="nl-NL" sz="1100"/>
              <a:pPr algn="r"/>
              <a:t>‹nr.›</a:t>
            </a:fld>
            <a:endParaRPr lang="nl-NL" sz="1100"/>
          </a:p>
        </p:txBody>
      </p:sp>
      <p:pic>
        <p:nvPicPr>
          <p:cNvPr id="7180" name="Picture 12" descr="P:\Jeroen Bosch Ziekenhuis\_Internal\Logos\JBZ_C.emf"/>
          <p:cNvPicPr>
            <a:picLocks noChangeAspect="1" noChangeArrowheads="1"/>
          </p:cNvPicPr>
          <p:nvPr/>
        </p:nvPicPr>
        <p:blipFill>
          <a:blip r:embed="rId2"/>
          <a:srcRect/>
          <a:stretch>
            <a:fillRect/>
          </a:stretch>
        </p:blipFill>
        <p:spPr bwMode="auto">
          <a:xfrm>
            <a:off x="3908663" y="0"/>
            <a:ext cx="2889012" cy="613521"/>
          </a:xfrm>
          <a:prstGeom prst="rect">
            <a:avLst/>
          </a:prstGeom>
          <a:noFill/>
        </p:spPr>
      </p:pic>
    </p:spTree>
    <p:extLst>
      <p:ext uri="{BB962C8B-B14F-4D97-AF65-F5344CB8AC3E}">
        <p14:creationId xmlns:p14="http://schemas.microsoft.com/office/powerpoint/2010/main" val="1722042899"/>
      </p:ext>
    </p:extLst>
  </p:cSld>
  <p:clrMap bg1="lt1" tx1="dk1" bg2="lt2" tx2="dk2" accent1="accent1" accent2="accent2" accent3="accent3" accent4="accent4" accent5="accent5" accent6="accent6" hlink="hlink" folHlink="folHlink"/>
  <p:notesStyle>
    <a:lvl1pPr marL="161925" indent="-161925" algn="l" rtl="0" fontAlgn="base">
      <a:spcBef>
        <a:spcPct val="30000"/>
      </a:spcBef>
      <a:spcAft>
        <a:spcPct val="0"/>
      </a:spcAft>
      <a:defRPr sz="1100" kern="1200">
        <a:solidFill>
          <a:schemeClr val="tx1"/>
        </a:solidFill>
        <a:latin typeface="Calibri" pitchFamily="34" charset="0"/>
        <a:ea typeface="+mn-ea"/>
        <a:cs typeface="+mn-cs"/>
      </a:defRPr>
    </a:lvl1pPr>
    <a:lvl2pPr marL="323850" indent="-161925" algn="l" rtl="0" fontAlgn="base">
      <a:spcBef>
        <a:spcPct val="30000"/>
      </a:spcBef>
      <a:spcAft>
        <a:spcPct val="0"/>
      </a:spcAft>
      <a:defRPr sz="1100" kern="1200">
        <a:solidFill>
          <a:schemeClr val="tx1"/>
        </a:solidFill>
        <a:latin typeface="Calibri" pitchFamily="34" charset="0"/>
        <a:ea typeface="+mn-ea"/>
        <a:cs typeface="+mn-cs"/>
      </a:defRPr>
    </a:lvl2pPr>
    <a:lvl3pPr marL="485775" indent="-161925" algn="l" rtl="0" fontAlgn="base">
      <a:spcBef>
        <a:spcPct val="30000"/>
      </a:spcBef>
      <a:spcAft>
        <a:spcPct val="0"/>
      </a:spcAft>
      <a:defRPr sz="1100" kern="1200">
        <a:solidFill>
          <a:schemeClr val="tx1"/>
        </a:solidFill>
        <a:latin typeface="Calibri" pitchFamily="34" charset="0"/>
        <a:ea typeface="+mn-ea"/>
        <a:cs typeface="+mn-cs"/>
      </a:defRPr>
    </a:lvl3pPr>
    <a:lvl4pPr marL="647700" indent="-161925" algn="l" rtl="0" fontAlgn="base">
      <a:spcBef>
        <a:spcPct val="30000"/>
      </a:spcBef>
      <a:spcAft>
        <a:spcPct val="0"/>
      </a:spcAft>
      <a:defRPr sz="1100" kern="1200">
        <a:solidFill>
          <a:schemeClr val="tx1"/>
        </a:solidFill>
        <a:latin typeface="Calibri" pitchFamily="34" charset="0"/>
        <a:ea typeface="+mn-ea"/>
        <a:cs typeface="+mn-cs"/>
      </a:defRPr>
    </a:lvl4pPr>
    <a:lvl5pPr marL="809625" indent="-161925" algn="l" rtl="0" fontAlgn="base">
      <a:spcBef>
        <a:spcPct val="30000"/>
      </a:spcBef>
      <a:spcAft>
        <a:spcPct val="0"/>
      </a:spcAft>
      <a:defRPr sz="11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03448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Eventueel de vraag wie denk je dat dat het beste kan? Zou een chef interne of cardio dit ook kunnen? Waarom kan de ziekenhuisarts dit het beste? </a:t>
            </a:r>
          </a:p>
          <a:p>
            <a:r>
              <a:rPr lang="nl-NL" dirty="0"/>
              <a:t>Waarom zit er geen verpleegkundige bij en waarom is dit ok. </a:t>
            </a:r>
          </a:p>
          <a:p>
            <a:endParaRPr lang="nl-NL" dirty="0"/>
          </a:p>
        </p:txBody>
      </p:sp>
    </p:spTree>
    <p:extLst>
      <p:ext uri="{BB962C8B-B14F-4D97-AF65-F5344CB8AC3E}">
        <p14:creationId xmlns:p14="http://schemas.microsoft.com/office/powerpoint/2010/main" val="594923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Tav</a:t>
            </a:r>
            <a:r>
              <a:rPr lang="nl-NL" dirty="0"/>
              <a:t> klachten; benadrukken bij groep complexe patiënten met complexe zorgsystemen. (Algemene </a:t>
            </a:r>
            <a:r>
              <a:rPr lang="nl-NL" dirty="0" err="1"/>
              <a:t>interne+nefro</a:t>
            </a:r>
            <a:r>
              <a:rPr lang="nl-NL" dirty="0"/>
              <a:t> </a:t>
            </a:r>
            <a:r>
              <a:rPr lang="nl-NL" dirty="0" err="1"/>
              <a:t>ong</a:t>
            </a:r>
            <a:r>
              <a:rPr lang="nl-NL" dirty="0"/>
              <a:t> klachten per jaar bij klinische </a:t>
            </a:r>
            <a:r>
              <a:rPr lang="nl-NL" dirty="0" err="1"/>
              <a:t>pt</a:t>
            </a:r>
            <a:r>
              <a:rPr lang="nl-NL" dirty="0"/>
              <a:t>)</a:t>
            </a:r>
          </a:p>
        </p:txBody>
      </p:sp>
    </p:spTree>
    <p:extLst>
      <p:ext uri="{BB962C8B-B14F-4D97-AF65-F5344CB8AC3E}">
        <p14:creationId xmlns:p14="http://schemas.microsoft.com/office/powerpoint/2010/main" val="3393914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Bv planbureau die juist behoefte heeft aan strakke criteria</a:t>
            </a:r>
          </a:p>
          <a:p>
            <a:r>
              <a:rPr lang="nl-NL" dirty="0"/>
              <a:t>Beddenbezetting/verdeling</a:t>
            </a:r>
          </a:p>
        </p:txBody>
      </p:sp>
    </p:spTree>
    <p:extLst>
      <p:ext uri="{BB962C8B-B14F-4D97-AF65-F5344CB8AC3E}">
        <p14:creationId xmlns:p14="http://schemas.microsoft.com/office/powerpoint/2010/main" val="976312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Afnemen in een Pol. </a:t>
            </a:r>
            <a:r>
              <a:rPr lang="nl-NL" dirty="0" err="1"/>
              <a:t>Epis</a:t>
            </a:r>
            <a:r>
              <a:rPr lang="nl-NL" dirty="0"/>
              <a:t> zelf invullen en dan gemiddelde per domein uitrekenen en in de pol invullen.</a:t>
            </a:r>
          </a:p>
          <a:p>
            <a:r>
              <a:rPr lang="nl-NL" dirty="0"/>
              <a:t>Een 4 is wel echt hoog.</a:t>
            </a:r>
          </a:p>
          <a:p>
            <a:r>
              <a:rPr lang="nl-NL" dirty="0"/>
              <a:t>Paar beroepen scoren in elk land lager op de 1</a:t>
            </a:r>
            <a:r>
              <a:rPr lang="nl-NL" baseline="30000" dirty="0"/>
              <a:t>e</a:t>
            </a:r>
            <a:r>
              <a:rPr lang="nl-NL" dirty="0"/>
              <a:t> </a:t>
            </a:r>
            <a:r>
              <a:rPr lang="nl-NL" dirty="0" err="1"/>
              <a:t>dimenti</a:t>
            </a:r>
            <a:r>
              <a:rPr lang="nl-NL" dirty="0"/>
              <a:t>, </a:t>
            </a:r>
            <a:r>
              <a:rPr lang="nl-NL" dirty="0" err="1"/>
              <a:t>belonging</a:t>
            </a:r>
            <a:r>
              <a:rPr lang="nl-NL" dirty="0"/>
              <a:t>. Dit is cultuur onafhankelijk. </a:t>
            </a:r>
          </a:p>
          <a:p>
            <a:r>
              <a:rPr lang="nl-NL" dirty="0"/>
              <a:t>De scores tezamen bepalen specifiek gedrag.</a:t>
            </a:r>
          </a:p>
        </p:txBody>
      </p:sp>
      <p:sp>
        <p:nvSpPr>
          <p:cNvPr id="4" name="Tijdelijke aanduiding voor dianummer 3"/>
          <p:cNvSpPr>
            <a:spLocks noGrp="1"/>
          </p:cNvSpPr>
          <p:nvPr>
            <p:ph type="sldNum" sz="quarter" idx="5"/>
          </p:nvPr>
        </p:nvSpPr>
        <p:spPr/>
        <p:txBody>
          <a:bodyPr/>
          <a:lstStyle/>
          <a:p>
            <a:fld id="{904B6466-E4DC-4F42-B5D8-A907C9300056}" type="slidenum">
              <a:rPr lang="nl-NL" smtClean="0"/>
              <a:t>50</a:t>
            </a:fld>
            <a:endParaRPr lang="nl-NL"/>
          </a:p>
        </p:txBody>
      </p:sp>
    </p:spTree>
    <p:extLst>
      <p:ext uri="{BB962C8B-B14F-4D97-AF65-F5344CB8AC3E}">
        <p14:creationId xmlns:p14="http://schemas.microsoft.com/office/powerpoint/2010/main" val="3631692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407954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Richten 2020: Jaar met allerlei verstoringen. Doel is iedereen die zorg nodig heeft zorg kunnen bieden die diegene nodig heeft. Gedacht vanuit gezondheidsbeleid, gedacht vanuit medisch perspectief. Noodzakelijke zorg is groter dan alleen medisch noodzakelijk. Denk </a:t>
            </a:r>
            <a:r>
              <a:rPr lang="nl-NL" sz="1200" kern="1200" dirty="0" err="1">
                <a:solidFill>
                  <a:schemeClr val="tx1"/>
                </a:solidFill>
                <a:effectLst/>
                <a:latin typeface="+mn-lt"/>
                <a:ea typeface="+mn-ea"/>
                <a:cs typeface="+mn-cs"/>
              </a:rPr>
              <a:t>bijv</a:t>
            </a:r>
            <a:r>
              <a:rPr lang="nl-NL" sz="1200" kern="1200" dirty="0">
                <a:solidFill>
                  <a:schemeClr val="tx1"/>
                </a:solidFill>
                <a:effectLst/>
                <a:latin typeface="+mn-lt"/>
                <a:ea typeface="+mn-ea"/>
                <a:cs typeface="+mn-cs"/>
              </a:rPr>
              <a:t> aan risico’s voor ontwikkelen/ verslechteren dementie. Hierbij is bijv. Gehoor belangrijk. Dit is dan ‘’opeens’’ noodzakelijke zorg</a:t>
            </a:r>
          </a:p>
          <a:p>
            <a:endParaRPr lang="nl-NL" dirty="0"/>
          </a:p>
        </p:txBody>
      </p:sp>
      <p:sp>
        <p:nvSpPr>
          <p:cNvPr id="4" name="Tijdelijke aanduiding voor dianummer 3"/>
          <p:cNvSpPr>
            <a:spLocks noGrp="1"/>
          </p:cNvSpPr>
          <p:nvPr>
            <p:ph type="sldNum" sz="quarter" idx="10"/>
          </p:nvPr>
        </p:nvSpPr>
        <p:spPr>
          <a:xfrm>
            <a:off x="3884614" y="8685213"/>
            <a:ext cx="2971800" cy="457200"/>
          </a:xfrm>
          <a:prstGeom prst="rect">
            <a:avLst/>
          </a:prstGeom>
        </p:spPr>
        <p:txBody>
          <a:bodyPr/>
          <a:lstStyle/>
          <a:p>
            <a:fld id="{D3269E8C-0429-486A-B065-1A9D8FCF73C5}" type="slidenum">
              <a:rPr lang="nl-NL" smtClean="0"/>
              <a:t>8</a:t>
            </a:fld>
            <a:endParaRPr lang="nl-NL"/>
          </a:p>
        </p:txBody>
      </p:sp>
    </p:spTree>
    <p:extLst>
      <p:ext uri="{BB962C8B-B14F-4D97-AF65-F5344CB8AC3E}">
        <p14:creationId xmlns:p14="http://schemas.microsoft.com/office/powerpoint/2010/main" val="2416344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400" b="1" dirty="0"/>
              <a:t>Organisatie van zorg indien patient wordt opgenomen door één specialisme, met onbekende diagnose. </a:t>
            </a:r>
          </a:p>
          <a:p>
            <a:r>
              <a:rPr lang="en-US" sz="1100" dirty="0"/>
              <a:t>Voorbeeld </a:t>
            </a:r>
            <a:r>
              <a:rPr lang="en-US" sz="1100" dirty="0" err="1"/>
              <a:t>patientenverhaal</a:t>
            </a:r>
            <a:r>
              <a:rPr lang="en-US" sz="1100" dirty="0"/>
              <a:t>: een dame van 85 jaar met koorts, pleuravocht, opgenomen voor de cardioloog op de afdeling cardiologie</a:t>
            </a:r>
          </a:p>
          <a:p>
            <a:endParaRPr lang="en-US" sz="1100" dirty="0"/>
          </a:p>
          <a:p>
            <a:r>
              <a:rPr lang="en-US" sz="1100" dirty="0"/>
              <a:t>Patient wordt opgenomen door junior dokter A, iom supervisor A (senior dokter) op afdeling A. Supervisor A adviseert consult van specialisme B.</a:t>
            </a:r>
          </a:p>
          <a:p>
            <a:r>
              <a:rPr lang="en-US" sz="1100" dirty="0"/>
              <a:t>Junior dokter A belt junior dokter B, die patient onderzoekt en overlegt met supervisor B. Hij concludeert: “niet op mijn vakgebied”.  Junior dokter B brengt dit bericht over naar junior dokter A. </a:t>
            </a:r>
          </a:p>
          <a:p>
            <a:r>
              <a:rPr lang="en-US" sz="1100" dirty="0"/>
              <a:t>Junior dokter A belt supervisor A, deze adviseert nu consult bij specialisme C. Junior dokter A belt junior dokter C. Deze onderzoekt de patient en belt supervisor C. </a:t>
            </a:r>
          </a:p>
          <a:p>
            <a:r>
              <a:rPr lang="en-US" sz="1100" dirty="0"/>
              <a:t>Overname van behandeling lijkt het beste voor patient. Junior dokter C koppelt terug aan junior dokter A</a:t>
            </a:r>
          </a:p>
          <a:p>
            <a:r>
              <a:rPr lang="en-US" sz="1100" dirty="0"/>
              <a:t>De patient wordt verplaats naar afdeling C en krijgt een andere dokter, een ander verpleegkundige, een andere kamer in het ziekenhuis. </a:t>
            </a:r>
          </a:p>
          <a:p>
            <a:endParaRPr lang="nl-NL" dirty="0"/>
          </a:p>
        </p:txBody>
      </p:sp>
    </p:spTree>
    <p:extLst>
      <p:ext uri="{BB962C8B-B14F-4D97-AF65-F5344CB8AC3E}">
        <p14:creationId xmlns:p14="http://schemas.microsoft.com/office/powerpoint/2010/main" val="2738265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739695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651061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 bij karen checken wat </a:t>
            </a:r>
            <a:r>
              <a:rPr lang="nl-NL" dirty="0" err="1"/>
              <a:t>belonging</a:t>
            </a:r>
            <a:r>
              <a:rPr lang="nl-NL" dirty="0"/>
              <a:t> en </a:t>
            </a:r>
            <a:r>
              <a:rPr lang="nl-NL" dirty="0" err="1"/>
              <a:t>beliefs</a:t>
            </a:r>
            <a:r>
              <a:rPr lang="nl-NL" dirty="0"/>
              <a:t> is </a:t>
            </a:r>
          </a:p>
        </p:txBody>
      </p:sp>
    </p:spTree>
    <p:extLst>
      <p:ext uri="{BB962C8B-B14F-4D97-AF65-F5344CB8AC3E}">
        <p14:creationId xmlns:p14="http://schemas.microsoft.com/office/powerpoint/2010/main" val="904082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Heel kort en </a:t>
            </a:r>
            <a:r>
              <a:rPr lang="nl-NL" dirty="0" err="1"/>
              <a:t>too</a:t>
            </a:r>
            <a:r>
              <a:rPr lang="nl-NL" dirty="0"/>
              <a:t> </a:t>
            </a:r>
            <a:r>
              <a:rPr lang="nl-NL" dirty="0" err="1"/>
              <a:t>the</a:t>
            </a:r>
            <a:r>
              <a:rPr lang="nl-NL" dirty="0"/>
              <a:t> point de fasering doorlopen.</a:t>
            </a:r>
          </a:p>
          <a:p>
            <a:r>
              <a:rPr lang="nl-NL" dirty="0"/>
              <a:t>Onbekend maakt onbemind. </a:t>
            </a:r>
          </a:p>
          <a:p>
            <a:r>
              <a:rPr lang="nl-NL" dirty="0"/>
              <a:t>Weten wat je aan elkaar hebt.</a:t>
            </a:r>
          </a:p>
          <a:p>
            <a:r>
              <a:rPr lang="nl-NL" dirty="0"/>
              <a:t>Herkennen wanneer je elkaar nodig hebt.</a:t>
            </a:r>
          </a:p>
          <a:p>
            <a:r>
              <a:rPr lang="nl-NL" dirty="0"/>
              <a:t>Combineren waar een interactie kan zijn.</a:t>
            </a:r>
          </a:p>
          <a:p>
            <a:endParaRPr lang="nl-NL" dirty="0"/>
          </a:p>
          <a:p>
            <a:r>
              <a:rPr lang="nl-NL" dirty="0"/>
              <a:t>Een omgeving met professionals die voldoende zijn uitgerijpt biedt grond voor samenwerking. Telepathie en borrels gaat niet werken.</a:t>
            </a:r>
          </a:p>
          <a:p>
            <a:endParaRPr lang="nl-NL" dirty="0"/>
          </a:p>
          <a:p>
            <a:r>
              <a:rPr lang="nl-NL" dirty="0"/>
              <a:t>Vraag voor de groep; noem een probleem(dossier) in je ziekenhuis (op welk domein zit het dan?)</a:t>
            </a:r>
          </a:p>
        </p:txBody>
      </p:sp>
      <p:sp>
        <p:nvSpPr>
          <p:cNvPr id="4" name="Tijdelijke aanduiding voor dianummer 3"/>
          <p:cNvSpPr>
            <a:spLocks noGrp="1"/>
          </p:cNvSpPr>
          <p:nvPr>
            <p:ph type="sldNum" sz="quarter" idx="5"/>
          </p:nvPr>
        </p:nvSpPr>
        <p:spPr/>
        <p:txBody>
          <a:bodyPr/>
          <a:lstStyle/>
          <a:p>
            <a:fld id="{904B6466-E4DC-4F42-B5D8-A907C9300056}" type="slidenum">
              <a:rPr lang="nl-NL" smtClean="0"/>
              <a:t>28</a:t>
            </a:fld>
            <a:endParaRPr lang="nl-NL"/>
          </a:p>
        </p:txBody>
      </p:sp>
    </p:spTree>
    <p:extLst>
      <p:ext uri="{BB962C8B-B14F-4D97-AF65-F5344CB8AC3E}">
        <p14:creationId xmlns:p14="http://schemas.microsoft.com/office/powerpoint/2010/main" val="2876898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afdeling</a:t>
            </a:r>
          </a:p>
          <a:p>
            <a:r>
              <a:rPr lang="nl-NL" dirty="0"/>
              <a:t>De </a:t>
            </a:r>
            <a:r>
              <a:rPr lang="nl-NL" dirty="0" err="1"/>
              <a:t>pt</a:t>
            </a:r>
            <a:r>
              <a:rPr lang="nl-NL" dirty="0"/>
              <a:t> is samen met VPK en </a:t>
            </a:r>
            <a:r>
              <a:rPr lang="nl-NL" dirty="0" err="1"/>
              <a:t>zkh</a:t>
            </a:r>
            <a:r>
              <a:rPr lang="nl-NL" dirty="0"/>
              <a:t> arts het kernteam. Daaromheen cirkels van expertise waarbij de ZKH arts de spin is. Rechtsboven BTO, Linksonder MDO, </a:t>
            </a:r>
          </a:p>
        </p:txBody>
      </p:sp>
    </p:spTree>
    <p:extLst>
      <p:ext uri="{BB962C8B-B14F-4D97-AF65-F5344CB8AC3E}">
        <p14:creationId xmlns:p14="http://schemas.microsoft.com/office/powerpoint/2010/main" val="3734158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0"/>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1E985C6-90DF-4830-8DF8-37F0BB8B2CE2}" type="slidenum">
              <a:rPr lang="nl-NL" smtClean="0"/>
              <a:pPr/>
              <a:t>‹nr.›</a:t>
            </a:fld>
            <a:endParaRPr lang="nl-NL"/>
          </a:p>
        </p:txBody>
      </p:sp>
      <p:sp>
        <p:nvSpPr>
          <p:cNvPr id="7" name="Rectangle 8"/>
          <p:cNvSpPr>
            <a:spLocks noChangeArrowheads="1"/>
          </p:cNvSpPr>
          <p:nvPr userDrawn="1"/>
        </p:nvSpPr>
        <p:spPr bwMode="hidden">
          <a:xfrm>
            <a:off x="0" y="0"/>
            <a:ext cx="12192000" cy="1011238"/>
          </a:xfrm>
          <a:prstGeom prst="rect">
            <a:avLst/>
          </a:prstGeom>
          <a:solidFill>
            <a:schemeClr val="bg1"/>
          </a:solidFill>
          <a:ln w="9525">
            <a:noFill/>
            <a:miter lim="800000"/>
            <a:headEnd/>
            <a:tailEnd/>
          </a:ln>
          <a:effectLst/>
        </p:spPr>
        <p:txBody>
          <a:bodyPr wrap="none" anchor="ctr"/>
          <a:lstStyle/>
          <a:p>
            <a:endParaRPr lang="nl-NL" sz="2400"/>
          </a:p>
        </p:txBody>
      </p:sp>
      <p:pic>
        <p:nvPicPr>
          <p:cNvPr id="8" name="Picture 10" descr="P:\Jeroen Bosch Ziekenhuis\PowerPoint\_Internal\Images\JBZ_Small_C.gif"/>
          <p:cNvPicPr>
            <a:picLocks noChangeAspect="1" noChangeArrowheads="1"/>
          </p:cNvPicPr>
          <p:nvPr userDrawn="1"/>
        </p:nvPicPr>
        <p:blipFill>
          <a:blip r:embed="rId2" cstate="print"/>
          <a:srcRect/>
          <a:stretch>
            <a:fillRect/>
          </a:stretch>
        </p:blipFill>
        <p:spPr bwMode="auto">
          <a:xfrm>
            <a:off x="8809570" y="319091"/>
            <a:ext cx="2950633" cy="390525"/>
          </a:xfrm>
          <a:prstGeom prst="rect">
            <a:avLst/>
          </a:prstGeom>
          <a:noFill/>
        </p:spPr>
      </p:pic>
    </p:spTree>
    <p:extLst>
      <p:ext uri="{BB962C8B-B14F-4D97-AF65-F5344CB8AC3E}">
        <p14:creationId xmlns:p14="http://schemas.microsoft.com/office/powerpoint/2010/main" val="2551705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B9CA04-BEE0-4053-9685-2048860ECC16}" type="slidenum">
              <a:rPr lang="nl-NL" smtClean="0"/>
              <a:pPr/>
              <a:t>‹nr.›</a:t>
            </a:fld>
            <a:endParaRPr lang="nl-NL"/>
          </a:p>
        </p:txBody>
      </p:sp>
    </p:spTree>
    <p:extLst>
      <p:ext uri="{BB962C8B-B14F-4D97-AF65-F5344CB8AC3E}">
        <p14:creationId xmlns:p14="http://schemas.microsoft.com/office/powerpoint/2010/main" val="380962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43"/>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43"/>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33900BB-837E-4AD1-84EB-A35343B814CC}" type="slidenum">
              <a:rPr lang="nl-NL" smtClean="0"/>
              <a:pPr/>
              <a:t>‹nr.›</a:t>
            </a:fld>
            <a:endParaRPr lang="nl-NL"/>
          </a:p>
        </p:txBody>
      </p:sp>
    </p:spTree>
    <p:extLst>
      <p:ext uri="{BB962C8B-B14F-4D97-AF65-F5344CB8AC3E}">
        <p14:creationId xmlns:p14="http://schemas.microsoft.com/office/powerpoint/2010/main" val="4242689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
        <p:nvSpPr>
          <p:cNvPr id="4" name="Rechthoek 3"/>
          <p:cNvSpPr/>
          <p:nvPr userDrawn="1"/>
        </p:nvSpPr>
        <p:spPr>
          <a:xfrm>
            <a:off x="2927648" y="476587"/>
            <a:ext cx="5088565" cy="57606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5" name="Rechthoek 4">
            <a:extLst>
              <a:ext uri="{FF2B5EF4-FFF2-40B4-BE49-F238E27FC236}">
                <a16:creationId xmlns:a16="http://schemas.microsoft.com/office/drawing/2014/main" id="{F17E78BB-9EAF-4997-ABDB-B9D7276BC869}"/>
              </a:ext>
            </a:extLst>
          </p:cNvPr>
          <p:cNvSpPr/>
          <p:nvPr userDrawn="1"/>
        </p:nvSpPr>
        <p:spPr>
          <a:xfrm>
            <a:off x="0" y="0"/>
            <a:ext cx="5903979" cy="1268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95323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50047F4-3B87-4AB4-8D24-AD6363521536}" type="slidenum">
              <a:rPr lang="nl-NL" smtClean="0"/>
              <a:pPr/>
              <a:t>‹nr.›</a:t>
            </a:fld>
            <a:endParaRPr lang="nl-NL"/>
          </a:p>
        </p:txBody>
      </p:sp>
    </p:spTree>
    <p:extLst>
      <p:ext uri="{BB962C8B-B14F-4D97-AF65-F5344CB8AC3E}">
        <p14:creationId xmlns:p14="http://schemas.microsoft.com/office/powerpoint/2010/main" val="2105214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5"/>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CD59881-5637-4C31-B6D5-1BA678C6D315}" type="slidenum">
              <a:rPr lang="nl-NL" smtClean="0"/>
              <a:pPr/>
              <a:t>‹nr.›</a:t>
            </a:fld>
            <a:endParaRPr lang="nl-NL"/>
          </a:p>
        </p:txBody>
      </p:sp>
    </p:spTree>
    <p:extLst>
      <p:ext uri="{BB962C8B-B14F-4D97-AF65-F5344CB8AC3E}">
        <p14:creationId xmlns:p14="http://schemas.microsoft.com/office/powerpoint/2010/main" val="96111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B106FCD-52BC-4B4F-ACEB-A3E7004E6C56}" type="slidenum">
              <a:rPr lang="nl-NL" smtClean="0"/>
              <a:pPr/>
              <a:t>‹nr.›</a:t>
            </a:fld>
            <a:endParaRPr lang="nl-NL"/>
          </a:p>
        </p:txBody>
      </p:sp>
    </p:spTree>
    <p:extLst>
      <p:ext uri="{BB962C8B-B14F-4D97-AF65-F5344CB8AC3E}">
        <p14:creationId xmlns:p14="http://schemas.microsoft.com/office/powerpoint/2010/main" val="72610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32C06ED-BB2D-451B-B1C6-2017173C0D76}" type="slidenum">
              <a:rPr lang="nl-NL" smtClean="0"/>
              <a:pPr/>
              <a:t>‹nr.›</a:t>
            </a:fld>
            <a:endParaRPr lang="nl-NL"/>
          </a:p>
        </p:txBody>
      </p:sp>
    </p:spTree>
    <p:extLst>
      <p:ext uri="{BB962C8B-B14F-4D97-AF65-F5344CB8AC3E}">
        <p14:creationId xmlns:p14="http://schemas.microsoft.com/office/powerpoint/2010/main" val="268036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A853665-8CDA-4158-8B74-B2040449DB3B}" type="slidenum">
              <a:rPr lang="nl-NL" smtClean="0"/>
              <a:pPr/>
              <a:t>‹nr.›</a:t>
            </a:fld>
            <a:endParaRPr lang="nl-NL"/>
          </a:p>
        </p:txBody>
      </p:sp>
    </p:spTree>
    <p:extLst>
      <p:ext uri="{BB962C8B-B14F-4D97-AF65-F5344CB8AC3E}">
        <p14:creationId xmlns:p14="http://schemas.microsoft.com/office/powerpoint/2010/main" val="3735000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89387A1-F5C2-4EDF-B6A3-3FBD9646E4B2}" type="slidenum">
              <a:rPr lang="nl-NL" smtClean="0"/>
              <a:pPr/>
              <a:t>‹nr.›</a:t>
            </a:fld>
            <a:endParaRPr lang="nl-NL"/>
          </a:p>
        </p:txBody>
      </p:sp>
    </p:spTree>
    <p:extLst>
      <p:ext uri="{BB962C8B-B14F-4D97-AF65-F5344CB8AC3E}">
        <p14:creationId xmlns:p14="http://schemas.microsoft.com/office/powerpoint/2010/main" val="32662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F6F26B4-A215-499A-9F27-768FF7FF627F}" type="slidenum">
              <a:rPr lang="nl-NL" smtClean="0"/>
              <a:pPr/>
              <a:t>‹nr.›</a:t>
            </a:fld>
            <a:endParaRPr lang="nl-NL"/>
          </a:p>
        </p:txBody>
      </p:sp>
    </p:spTree>
    <p:extLst>
      <p:ext uri="{BB962C8B-B14F-4D97-AF65-F5344CB8AC3E}">
        <p14:creationId xmlns:p14="http://schemas.microsoft.com/office/powerpoint/2010/main" val="216610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508C7B5-BF07-47A2-AE3F-EF30B998C684}" type="slidenum">
              <a:rPr lang="nl-NL" smtClean="0"/>
              <a:pPr/>
              <a:t>‹nr.›</a:t>
            </a:fld>
            <a:endParaRPr lang="nl-NL"/>
          </a:p>
        </p:txBody>
      </p:sp>
    </p:spTree>
    <p:extLst>
      <p:ext uri="{BB962C8B-B14F-4D97-AF65-F5344CB8AC3E}">
        <p14:creationId xmlns:p14="http://schemas.microsoft.com/office/powerpoint/2010/main" val="301340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1D414-B738-4524-8A41-DE7583218B20}" type="slidenum">
              <a:rPr lang="nl-NL" smtClean="0"/>
              <a:pPr/>
              <a:t>‹nr.›</a:t>
            </a:fld>
            <a:endParaRPr lang="nl-NL"/>
          </a:p>
        </p:txBody>
      </p:sp>
    </p:spTree>
    <p:extLst>
      <p:ext uri="{BB962C8B-B14F-4D97-AF65-F5344CB8AC3E}">
        <p14:creationId xmlns:p14="http://schemas.microsoft.com/office/powerpoint/2010/main" val="324130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nl/url?sa=i&amp;url=https%3A%2F%2Fwww.iph.nl%2Fpositieve-gezondheid%2Fwat-is-het%2F&amp;psig=AOvVaw0Tu4tjiJ8YnIyYXjT8qhdU&amp;ust=1628696908185000&amp;source=images&amp;cd=vfe&amp;ved=0CAoQjRxqFwoTCKiPnvrmpvICFQAAAAAdAAAAABAD"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3" Type="http://schemas.openxmlformats.org/officeDocument/2006/relationships/image" Target="../media/image910.png"/><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220.png"/><Relationship Id="rId21" Type="http://schemas.openxmlformats.org/officeDocument/2006/relationships/image" Target="../media/image130.png"/><Relationship Id="rId34" Type="http://schemas.openxmlformats.org/officeDocument/2006/relationships/customXml" Target="../ink/ink17.xml"/><Relationship Id="rId42" Type="http://schemas.openxmlformats.org/officeDocument/2006/relationships/customXml" Target="../ink/ink21.xml"/><Relationship Id="rId47" Type="http://schemas.openxmlformats.org/officeDocument/2006/relationships/image" Target="../media/image260.png"/><Relationship Id="rId50" Type="http://schemas.openxmlformats.org/officeDocument/2006/relationships/customXml" Target="../ink/ink25.xml"/><Relationship Id="rId55" Type="http://schemas.openxmlformats.org/officeDocument/2006/relationships/image" Target="../media/image30.png"/><Relationship Id="rId63" Type="http://schemas.openxmlformats.org/officeDocument/2006/relationships/customXml" Target="../ink/ink32.xml"/><Relationship Id="rId68" Type="http://schemas.openxmlformats.org/officeDocument/2006/relationships/image" Target="../media/image36.png"/><Relationship Id="rId7" Type="http://schemas.openxmlformats.org/officeDocument/2006/relationships/image" Target="../media/image610.png"/><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170.png"/><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810.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210.png"/><Relationship Id="rId40" Type="http://schemas.openxmlformats.org/officeDocument/2006/relationships/customXml" Target="../ink/ink20.xml"/><Relationship Id="rId45" Type="http://schemas.openxmlformats.org/officeDocument/2006/relationships/image" Target="../media/image250.png"/><Relationship Id="rId53" Type="http://schemas.openxmlformats.org/officeDocument/2006/relationships/image" Target="../media/image29.png"/><Relationship Id="rId58" Type="http://schemas.openxmlformats.org/officeDocument/2006/relationships/customXml" Target="../ink/ink29.xml"/><Relationship Id="rId66" Type="http://schemas.openxmlformats.org/officeDocument/2006/relationships/image" Target="../media/image35.png"/><Relationship Id="rId5" Type="http://schemas.openxmlformats.org/officeDocument/2006/relationships/image" Target="../media/image510.png"/><Relationship Id="rId15" Type="http://schemas.openxmlformats.org/officeDocument/2006/relationships/image" Target="../media/image1010.png"/><Relationship Id="rId23" Type="http://schemas.openxmlformats.org/officeDocument/2006/relationships/image" Target="../media/image140.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27.png"/><Relationship Id="rId57" Type="http://schemas.openxmlformats.org/officeDocument/2006/relationships/image" Target="../media/image31.png"/><Relationship Id="rId61" Type="http://schemas.openxmlformats.org/officeDocument/2006/relationships/customXml" Target="../ink/ink31.xml"/><Relationship Id="rId10" Type="http://schemas.openxmlformats.org/officeDocument/2006/relationships/customXml" Target="../ink/ink5.xml"/><Relationship Id="rId19" Type="http://schemas.openxmlformats.org/officeDocument/2006/relationships/image" Target="../media/image125.png"/><Relationship Id="rId31" Type="http://schemas.openxmlformats.org/officeDocument/2006/relationships/image" Target="../media/image180.png"/><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customXml" Target="../ink/ink33.xml"/><Relationship Id="rId4" Type="http://schemas.openxmlformats.org/officeDocument/2006/relationships/customXml" Target="../ink/ink2.xml"/><Relationship Id="rId9" Type="http://schemas.openxmlformats.org/officeDocument/2006/relationships/image" Target="../media/image710.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60.png"/><Relationship Id="rId30" Type="http://schemas.openxmlformats.org/officeDocument/2006/relationships/customXml" Target="../ink/ink15.xml"/><Relationship Id="rId35" Type="http://schemas.openxmlformats.org/officeDocument/2006/relationships/image" Target="../media/image200.png"/><Relationship Id="rId43" Type="http://schemas.openxmlformats.org/officeDocument/2006/relationships/image" Target="../media/image240.png"/><Relationship Id="rId48" Type="http://schemas.openxmlformats.org/officeDocument/2006/relationships/customXml" Target="../ink/ink24.xml"/><Relationship Id="rId56" Type="http://schemas.openxmlformats.org/officeDocument/2006/relationships/customXml" Target="../ink/ink28.xml"/><Relationship Id="rId64" Type="http://schemas.openxmlformats.org/officeDocument/2006/relationships/image" Target="../media/image34.png"/><Relationship Id="rId69" Type="http://schemas.openxmlformats.org/officeDocument/2006/relationships/customXml" Target="../ink/ink35.xml"/><Relationship Id="rId8" Type="http://schemas.openxmlformats.org/officeDocument/2006/relationships/customXml" Target="../ink/ink4.xml"/><Relationship Id="rId51" Type="http://schemas.openxmlformats.org/officeDocument/2006/relationships/image" Target="../media/image28.png"/><Relationship Id="rId3" Type="http://schemas.openxmlformats.org/officeDocument/2006/relationships/image" Target="../media/image410.png"/><Relationship Id="rId12" Type="http://schemas.openxmlformats.org/officeDocument/2006/relationships/customXml" Target="../ink/ink6.xml"/><Relationship Id="rId17" Type="http://schemas.openxmlformats.org/officeDocument/2006/relationships/image" Target="../media/image1110.png"/><Relationship Id="rId25" Type="http://schemas.openxmlformats.org/officeDocument/2006/relationships/image" Target="../media/image150.png"/><Relationship Id="rId33" Type="http://schemas.openxmlformats.org/officeDocument/2006/relationships/image" Target="../media/image190.png"/><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32.png"/><Relationship Id="rId67" Type="http://schemas.openxmlformats.org/officeDocument/2006/relationships/customXml" Target="../ink/ink34.xml"/><Relationship Id="rId20" Type="http://schemas.openxmlformats.org/officeDocument/2006/relationships/customXml" Target="../ink/ink10.xml"/><Relationship Id="rId41" Type="http://schemas.openxmlformats.org/officeDocument/2006/relationships/image" Target="../media/image230.png"/><Relationship Id="rId54" Type="http://schemas.openxmlformats.org/officeDocument/2006/relationships/customXml" Target="../ink/ink27.xml"/><Relationship Id="rId62" Type="http://schemas.openxmlformats.org/officeDocument/2006/relationships/image" Target="../media/image33.png"/><Relationship Id="rId70"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6" Type="http://schemas.openxmlformats.org/officeDocument/2006/relationships/customXml" Target="../ink/ink48.xml"/><Relationship Id="rId21" Type="http://schemas.openxmlformats.org/officeDocument/2006/relationships/image" Target="../media/image47.png"/><Relationship Id="rId42" Type="http://schemas.openxmlformats.org/officeDocument/2006/relationships/customXml" Target="../ink/ink56.xml"/><Relationship Id="rId47" Type="http://schemas.openxmlformats.org/officeDocument/2006/relationships/image" Target="../media/image60.png"/><Relationship Id="rId63" Type="http://schemas.openxmlformats.org/officeDocument/2006/relationships/image" Target="../media/image68.png"/><Relationship Id="rId68" Type="http://schemas.openxmlformats.org/officeDocument/2006/relationships/customXml" Target="../ink/ink69.xml"/><Relationship Id="rId84" Type="http://schemas.openxmlformats.org/officeDocument/2006/relationships/customXml" Target="../ink/ink77.xml"/><Relationship Id="rId89" Type="http://schemas.openxmlformats.org/officeDocument/2006/relationships/image" Target="../media/image80.png"/><Relationship Id="rId2" Type="http://schemas.openxmlformats.org/officeDocument/2006/relationships/customXml" Target="../ink/ink36.xml"/><Relationship Id="rId16" Type="http://schemas.openxmlformats.org/officeDocument/2006/relationships/customXml" Target="../ink/ink43.xml"/><Relationship Id="rId29" Type="http://schemas.openxmlformats.org/officeDocument/2006/relationships/image" Target="../media/image51.png"/><Relationship Id="rId107" Type="http://schemas.openxmlformats.org/officeDocument/2006/relationships/image" Target="../media/image89.png"/><Relationship Id="rId11" Type="http://schemas.openxmlformats.org/officeDocument/2006/relationships/image" Target="../media/image42.png"/><Relationship Id="rId24" Type="http://schemas.openxmlformats.org/officeDocument/2006/relationships/customXml" Target="../ink/ink47.xml"/><Relationship Id="rId32" Type="http://schemas.openxmlformats.org/officeDocument/2006/relationships/customXml" Target="../ink/ink51.xml"/><Relationship Id="rId37" Type="http://schemas.openxmlformats.org/officeDocument/2006/relationships/image" Target="../media/image55.png"/><Relationship Id="rId40" Type="http://schemas.openxmlformats.org/officeDocument/2006/relationships/customXml" Target="../ink/ink55.xml"/><Relationship Id="rId45" Type="http://schemas.openxmlformats.org/officeDocument/2006/relationships/image" Target="../media/image59.png"/><Relationship Id="rId53" Type="http://schemas.openxmlformats.org/officeDocument/2006/relationships/image" Target="../media/image63.png"/><Relationship Id="rId58" Type="http://schemas.openxmlformats.org/officeDocument/2006/relationships/customXml" Target="../ink/ink64.xml"/><Relationship Id="rId66" Type="http://schemas.openxmlformats.org/officeDocument/2006/relationships/customXml" Target="../ink/ink68.xml"/><Relationship Id="rId74" Type="http://schemas.openxmlformats.org/officeDocument/2006/relationships/customXml" Target="../ink/ink72.xml"/><Relationship Id="rId79" Type="http://schemas.openxmlformats.org/officeDocument/2006/relationships/image" Target="../media/image75.png"/><Relationship Id="rId87" Type="http://schemas.openxmlformats.org/officeDocument/2006/relationships/image" Target="../media/image79.png"/><Relationship Id="rId102" Type="http://schemas.openxmlformats.org/officeDocument/2006/relationships/customXml" Target="../ink/ink86.xml"/><Relationship Id="rId5" Type="http://schemas.openxmlformats.org/officeDocument/2006/relationships/image" Target="../media/image39.png"/><Relationship Id="rId61" Type="http://schemas.openxmlformats.org/officeDocument/2006/relationships/image" Target="../media/image67.png"/><Relationship Id="rId82" Type="http://schemas.openxmlformats.org/officeDocument/2006/relationships/customXml" Target="../ink/ink76.xml"/><Relationship Id="rId90" Type="http://schemas.openxmlformats.org/officeDocument/2006/relationships/customXml" Target="../ink/ink80.xml"/><Relationship Id="rId95" Type="http://schemas.openxmlformats.org/officeDocument/2006/relationships/image" Target="../media/image83.png"/><Relationship Id="rId19" Type="http://schemas.openxmlformats.org/officeDocument/2006/relationships/image" Target="../media/image46.png"/><Relationship Id="rId14" Type="http://schemas.openxmlformats.org/officeDocument/2006/relationships/customXml" Target="../ink/ink42.xml"/><Relationship Id="rId22" Type="http://schemas.openxmlformats.org/officeDocument/2006/relationships/customXml" Target="../ink/ink46.xml"/><Relationship Id="rId27" Type="http://schemas.openxmlformats.org/officeDocument/2006/relationships/image" Target="../media/image50.png"/><Relationship Id="rId30" Type="http://schemas.openxmlformats.org/officeDocument/2006/relationships/customXml" Target="../ink/ink50.xml"/><Relationship Id="rId35" Type="http://schemas.openxmlformats.org/officeDocument/2006/relationships/image" Target="../media/image54.png"/><Relationship Id="rId43" Type="http://schemas.openxmlformats.org/officeDocument/2006/relationships/image" Target="../media/image58.png"/><Relationship Id="rId48" Type="http://schemas.openxmlformats.org/officeDocument/2006/relationships/customXml" Target="../ink/ink59.xml"/><Relationship Id="rId56" Type="http://schemas.openxmlformats.org/officeDocument/2006/relationships/customXml" Target="../ink/ink63.xml"/><Relationship Id="rId64" Type="http://schemas.openxmlformats.org/officeDocument/2006/relationships/customXml" Target="../ink/ink67.xml"/><Relationship Id="rId69" Type="http://schemas.openxmlformats.org/officeDocument/2006/relationships/image" Target="../media/image71.png"/><Relationship Id="rId77" Type="http://schemas.openxmlformats.org/officeDocument/2006/relationships/image" Target="../media/image74.png"/><Relationship Id="rId100" Type="http://schemas.openxmlformats.org/officeDocument/2006/relationships/customXml" Target="../ink/ink85.xml"/><Relationship Id="rId105" Type="http://schemas.openxmlformats.org/officeDocument/2006/relationships/image" Target="../media/image88.png"/><Relationship Id="rId8" Type="http://schemas.openxmlformats.org/officeDocument/2006/relationships/customXml" Target="../ink/ink39.xml"/><Relationship Id="rId51" Type="http://schemas.openxmlformats.org/officeDocument/2006/relationships/image" Target="../media/image62.png"/><Relationship Id="rId72" Type="http://schemas.openxmlformats.org/officeDocument/2006/relationships/customXml" Target="../ink/ink71.xml"/><Relationship Id="rId80" Type="http://schemas.openxmlformats.org/officeDocument/2006/relationships/customXml" Target="../ink/ink75.xml"/><Relationship Id="rId85" Type="http://schemas.openxmlformats.org/officeDocument/2006/relationships/image" Target="../media/image78.png"/><Relationship Id="rId93" Type="http://schemas.openxmlformats.org/officeDocument/2006/relationships/image" Target="../media/image82.png"/><Relationship Id="rId98" Type="http://schemas.openxmlformats.org/officeDocument/2006/relationships/customXml" Target="../ink/ink84.xml"/><Relationship Id="rId3" Type="http://schemas.openxmlformats.org/officeDocument/2006/relationships/image" Target="../media/image38.png"/><Relationship Id="rId12" Type="http://schemas.openxmlformats.org/officeDocument/2006/relationships/customXml" Target="../ink/ink41.xml"/><Relationship Id="rId17" Type="http://schemas.openxmlformats.org/officeDocument/2006/relationships/image" Target="../media/image45.png"/><Relationship Id="rId25" Type="http://schemas.openxmlformats.org/officeDocument/2006/relationships/image" Target="../media/image49.png"/><Relationship Id="rId33" Type="http://schemas.openxmlformats.org/officeDocument/2006/relationships/image" Target="../media/image53.png"/><Relationship Id="rId38" Type="http://schemas.openxmlformats.org/officeDocument/2006/relationships/customXml" Target="../ink/ink54.xml"/><Relationship Id="rId46" Type="http://schemas.openxmlformats.org/officeDocument/2006/relationships/customXml" Target="../ink/ink58.xml"/><Relationship Id="rId59" Type="http://schemas.openxmlformats.org/officeDocument/2006/relationships/image" Target="../media/image66.png"/><Relationship Id="rId67" Type="http://schemas.openxmlformats.org/officeDocument/2006/relationships/image" Target="../media/image70.png"/><Relationship Id="rId103" Type="http://schemas.openxmlformats.org/officeDocument/2006/relationships/image" Target="../media/image87.png"/><Relationship Id="rId108" Type="http://schemas.openxmlformats.org/officeDocument/2006/relationships/customXml" Target="../ink/ink89.xml"/><Relationship Id="rId20" Type="http://schemas.openxmlformats.org/officeDocument/2006/relationships/customXml" Target="../ink/ink45.xml"/><Relationship Id="rId41" Type="http://schemas.openxmlformats.org/officeDocument/2006/relationships/image" Target="../media/image57.png"/><Relationship Id="rId54" Type="http://schemas.openxmlformats.org/officeDocument/2006/relationships/customXml" Target="../ink/ink62.xml"/><Relationship Id="rId62" Type="http://schemas.openxmlformats.org/officeDocument/2006/relationships/customXml" Target="../ink/ink66.xml"/><Relationship Id="rId70" Type="http://schemas.openxmlformats.org/officeDocument/2006/relationships/customXml" Target="../ink/ink70.xml"/><Relationship Id="rId75" Type="http://schemas.openxmlformats.org/officeDocument/2006/relationships/image" Target="../media/image200.png"/><Relationship Id="rId83" Type="http://schemas.openxmlformats.org/officeDocument/2006/relationships/image" Target="../media/image77.png"/><Relationship Id="rId88" Type="http://schemas.openxmlformats.org/officeDocument/2006/relationships/customXml" Target="../ink/ink79.xml"/><Relationship Id="rId91" Type="http://schemas.openxmlformats.org/officeDocument/2006/relationships/image" Target="../media/image81.png"/><Relationship Id="rId96" Type="http://schemas.openxmlformats.org/officeDocument/2006/relationships/customXml" Target="../ink/ink83.xml"/><Relationship Id="rId1" Type="http://schemas.openxmlformats.org/officeDocument/2006/relationships/slideLayout" Target="../slideLayouts/slideLayout1.xml"/><Relationship Id="rId6" Type="http://schemas.openxmlformats.org/officeDocument/2006/relationships/customXml" Target="../ink/ink38.xml"/><Relationship Id="rId15" Type="http://schemas.openxmlformats.org/officeDocument/2006/relationships/image" Target="../media/image44.png"/><Relationship Id="rId23" Type="http://schemas.openxmlformats.org/officeDocument/2006/relationships/image" Target="../media/image48.png"/><Relationship Id="rId28" Type="http://schemas.openxmlformats.org/officeDocument/2006/relationships/customXml" Target="../ink/ink49.xml"/><Relationship Id="rId36" Type="http://schemas.openxmlformats.org/officeDocument/2006/relationships/customXml" Target="../ink/ink53.xml"/><Relationship Id="rId49" Type="http://schemas.openxmlformats.org/officeDocument/2006/relationships/image" Target="../media/image61.png"/><Relationship Id="rId57" Type="http://schemas.openxmlformats.org/officeDocument/2006/relationships/image" Target="../media/image65.png"/><Relationship Id="rId106" Type="http://schemas.openxmlformats.org/officeDocument/2006/relationships/customXml" Target="../ink/ink88.xml"/><Relationship Id="rId10" Type="http://schemas.openxmlformats.org/officeDocument/2006/relationships/customXml" Target="../ink/ink40.xml"/><Relationship Id="rId31" Type="http://schemas.openxmlformats.org/officeDocument/2006/relationships/image" Target="../media/image52.png"/><Relationship Id="rId44" Type="http://schemas.openxmlformats.org/officeDocument/2006/relationships/customXml" Target="../ink/ink57.xml"/><Relationship Id="rId52" Type="http://schemas.openxmlformats.org/officeDocument/2006/relationships/customXml" Target="../ink/ink61.xml"/><Relationship Id="rId60" Type="http://schemas.openxmlformats.org/officeDocument/2006/relationships/customXml" Target="../ink/ink65.xml"/><Relationship Id="rId65" Type="http://schemas.openxmlformats.org/officeDocument/2006/relationships/image" Target="../media/image69.png"/><Relationship Id="rId73" Type="http://schemas.openxmlformats.org/officeDocument/2006/relationships/image" Target="../media/image73.png"/><Relationship Id="rId78" Type="http://schemas.openxmlformats.org/officeDocument/2006/relationships/customXml" Target="../ink/ink74.xml"/><Relationship Id="rId81" Type="http://schemas.openxmlformats.org/officeDocument/2006/relationships/image" Target="../media/image76.png"/><Relationship Id="rId86" Type="http://schemas.openxmlformats.org/officeDocument/2006/relationships/customXml" Target="../ink/ink78.xml"/><Relationship Id="rId94" Type="http://schemas.openxmlformats.org/officeDocument/2006/relationships/customXml" Target="../ink/ink82.xml"/><Relationship Id="rId99" Type="http://schemas.openxmlformats.org/officeDocument/2006/relationships/image" Target="../media/image85.png"/><Relationship Id="rId101" Type="http://schemas.openxmlformats.org/officeDocument/2006/relationships/image" Target="../media/image86.png"/><Relationship Id="rId4" Type="http://schemas.openxmlformats.org/officeDocument/2006/relationships/customXml" Target="../ink/ink37.xml"/><Relationship Id="rId9" Type="http://schemas.openxmlformats.org/officeDocument/2006/relationships/image" Target="../media/image41.png"/><Relationship Id="rId13" Type="http://schemas.openxmlformats.org/officeDocument/2006/relationships/image" Target="../media/image43.png"/><Relationship Id="rId18" Type="http://schemas.openxmlformats.org/officeDocument/2006/relationships/customXml" Target="../ink/ink44.xml"/><Relationship Id="rId39" Type="http://schemas.openxmlformats.org/officeDocument/2006/relationships/image" Target="../media/image56.png"/><Relationship Id="rId109" Type="http://schemas.openxmlformats.org/officeDocument/2006/relationships/image" Target="../media/image90.png"/><Relationship Id="rId34" Type="http://schemas.openxmlformats.org/officeDocument/2006/relationships/customXml" Target="../ink/ink52.xml"/><Relationship Id="rId50" Type="http://schemas.openxmlformats.org/officeDocument/2006/relationships/customXml" Target="../ink/ink60.xml"/><Relationship Id="rId55" Type="http://schemas.openxmlformats.org/officeDocument/2006/relationships/image" Target="../media/image64.png"/><Relationship Id="rId76" Type="http://schemas.openxmlformats.org/officeDocument/2006/relationships/customXml" Target="../ink/ink73.xml"/><Relationship Id="rId97" Type="http://schemas.openxmlformats.org/officeDocument/2006/relationships/image" Target="../media/image84.png"/><Relationship Id="rId104" Type="http://schemas.openxmlformats.org/officeDocument/2006/relationships/customXml" Target="../ink/ink87.xml"/><Relationship Id="rId7" Type="http://schemas.openxmlformats.org/officeDocument/2006/relationships/image" Target="../media/image40.png"/><Relationship Id="rId71" Type="http://schemas.openxmlformats.org/officeDocument/2006/relationships/image" Target="../media/image72.png"/><Relationship Id="rId92" Type="http://schemas.openxmlformats.org/officeDocument/2006/relationships/customXml" Target="../ink/ink81.xml"/></Relationships>
</file>

<file path=ppt/slides/_rels/slide21.xml.rels><?xml version="1.0" encoding="UTF-8" standalone="yes"?>
<Relationships xmlns="http://schemas.openxmlformats.org/package/2006/relationships"><Relationship Id="rId13" Type="http://schemas.openxmlformats.org/officeDocument/2006/relationships/image" Target="../media/image96.png"/><Relationship Id="rId18" Type="http://schemas.openxmlformats.org/officeDocument/2006/relationships/customXml" Target="../ink/ink98.xml"/><Relationship Id="rId26" Type="http://schemas.openxmlformats.org/officeDocument/2006/relationships/customXml" Target="../ink/ink102.xml"/><Relationship Id="rId39" Type="http://schemas.openxmlformats.org/officeDocument/2006/relationships/image" Target="../media/image109.png"/><Relationship Id="rId21" Type="http://schemas.openxmlformats.org/officeDocument/2006/relationships/image" Target="../media/image100.png"/><Relationship Id="rId34" Type="http://schemas.openxmlformats.org/officeDocument/2006/relationships/customXml" Target="../ink/ink106.xml"/><Relationship Id="rId42" Type="http://schemas.openxmlformats.org/officeDocument/2006/relationships/customXml" Target="../ink/ink110.xml"/><Relationship Id="rId47" Type="http://schemas.openxmlformats.org/officeDocument/2006/relationships/image" Target="../media/image113.png"/><Relationship Id="rId50" Type="http://schemas.openxmlformats.org/officeDocument/2006/relationships/customXml" Target="../ink/ink114.xml"/><Relationship Id="rId55" Type="http://schemas.openxmlformats.org/officeDocument/2006/relationships/image" Target="../media/image117.png"/><Relationship Id="rId63" Type="http://schemas.openxmlformats.org/officeDocument/2006/relationships/image" Target="../media/image121.png"/><Relationship Id="rId7" Type="http://schemas.openxmlformats.org/officeDocument/2006/relationships/image" Target="../media/image93.png"/><Relationship Id="rId2" Type="http://schemas.openxmlformats.org/officeDocument/2006/relationships/customXml" Target="../ink/ink90.xml"/><Relationship Id="rId16" Type="http://schemas.openxmlformats.org/officeDocument/2006/relationships/customXml" Target="../ink/ink97.xml"/><Relationship Id="rId29" Type="http://schemas.openxmlformats.org/officeDocument/2006/relationships/image" Target="../media/image104.png"/><Relationship Id="rId1" Type="http://schemas.openxmlformats.org/officeDocument/2006/relationships/slideLayout" Target="../slideLayouts/slideLayout1.xml"/><Relationship Id="rId6" Type="http://schemas.openxmlformats.org/officeDocument/2006/relationships/customXml" Target="../ink/ink92.xml"/><Relationship Id="rId11" Type="http://schemas.openxmlformats.org/officeDocument/2006/relationships/image" Target="../media/image95.png"/><Relationship Id="rId24" Type="http://schemas.openxmlformats.org/officeDocument/2006/relationships/customXml" Target="../ink/ink101.xml"/><Relationship Id="rId32" Type="http://schemas.openxmlformats.org/officeDocument/2006/relationships/customXml" Target="../ink/ink105.xml"/><Relationship Id="rId37" Type="http://schemas.openxmlformats.org/officeDocument/2006/relationships/image" Target="../media/image108.png"/><Relationship Id="rId40" Type="http://schemas.openxmlformats.org/officeDocument/2006/relationships/customXml" Target="../ink/ink109.xml"/><Relationship Id="rId45" Type="http://schemas.openxmlformats.org/officeDocument/2006/relationships/image" Target="../media/image112.png"/><Relationship Id="rId53" Type="http://schemas.openxmlformats.org/officeDocument/2006/relationships/image" Target="../media/image116.png"/><Relationship Id="rId58" Type="http://schemas.openxmlformats.org/officeDocument/2006/relationships/customXml" Target="../ink/ink118.xml"/><Relationship Id="rId66" Type="http://schemas.openxmlformats.org/officeDocument/2006/relationships/customXml" Target="../ink/ink122.xml"/><Relationship Id="rId5" Type="http://schemas.openxmlformats.org/officeDocument/2006/relationships/image" Target="../media/image92.png"/><Relationship Id="rId15" Type="http://schemas.openxmlformats.org/officeDocument/2006/relationships/image" Target="../media/image97.png"/><Relationship Id="rId23" Type="http://schemas.openxmlformats.org/officeDocument/2006/relationships/image" Target="../media/image101.png"/><Relationship Id="rId28" Type="http://schemas.openxmlformats.org/officeDocument/2006/relationships/customXml" Target="../ink/ink103.xml"/><Relationship Id="rId36" Type="http://schemas.openxmlformats.org/officeDocument/2006/relationships/customXml" Target="../ink/ink107.xml"/><Relationship Id="rId49" Type="http://schemas.openxmlformats.org/officeDocument/2006/relationships/image" Target="../media/image114.png"/><Relationship Id="rId57" Type="http://schemas.openxmlformats.org/officeDocument/2006/relationships/image" Target="../media/image118.png"/><Relationship Id="rId61" Type="http://schemas.openxmlformats.org/officeDocument/2006/relationships/image" Target="../media/image120.png"/><Relationship Id="rId10" Type="http://schemas.openxmlformats.org/officeDocument/2006/relationships/customXml" Target="../ink/ink94.xml"/><Relationship Id="rId19" Type="http://schemas.openxmlformats.org/officeDocument/2006/relationships/image" Target="../media/image99.png"/><Relationship Id="rId31" Type="http://schemas.openxmlformats.org/officeDocument/2006/relationships/image" Target="../media/image105.png"/><Relationship Id="rId44" Type="http://schemas.openxmlformats.org/officeDocument/2006/relationships/customXml" Target="../ink/ink111.xml"/><Relationship Id="rId52" Type="http://schemas.openxmlformats.org/officeDocument/2006/relationships/customXml" Target="../ink/ink115.xml"/><Relationship Id="rId60" Type="http://schemas.openxmlformats.org/officeDocument/2006/relationships/customXml" Target="../ink/ink119.xml"/><Relationship Id="rId65" Type="http://schemas.openxmlformats.org/officeDocument/2006/relationships/image" Target="../media/image122.png"/><Relationship Id="rId4" Type="http://schemas.openxmlformats.org/officeDocument/2006/relationships/customXml" Target="../ink/ink91.xml"/><Relationship Id="rId9" Type="http://schemas.openxmlformats.org/officeDocument/2006/relationships/image" Target="../media/image94.png"/><Relationship Id="rId14" Type="http://schemas.openxmlformats.org/officeDocument/2006/relationships/customXml" Target="../ink/ink96.xml"/><Relationship Id="rId22" Type="http://schemas.openxmlformats.org/officeDocument/2006/relationships/customXml" Target="../ink/ink100.xml"/><Relationship Id="rId27" Type="http://schemas.openxmlformats.org/officeDocument/2006/relationships/image" Target="../media/image103.png"/><Relationship Id="rId30" Type="http://schemas.openxmlformats.org/officeDocument/2006/relationships/customXml" Target="../ink/ink104.xml"/><Relationship Id="rId35" Type="http://schemas.openxmlformats.org/officeDocument/2006/relationships/image" Target="../media/image107.png"/><Relationship Id="rId43" Type="http://schemas.openxmlformats.org/officeDocument/2006/relationships/image" Target="../media/image111.png"/><Relationship Id="rId48" Type="http://schemas.openxmlformats.org/officeDocument/2006/relationships/customXml" Target="../ink/ink113.xml"/><Relationship Id="rId56" Type="http://schemas.openxmlformats.org/officeDocument/2006/relationships/customXml" Target="../ink/ink117.xml"/><Relationship Id="rId64" Type="http://schemas.openxmlformats.org/officeDocument/2006/relationships/customXml" Target="../ink/ink121.xml"/><Relationship Id="rId8" Type="http://schemas.openxmlformats.org/officeDocument/2006/relationships/customXml" Target="../ink/ink93.xml"/><Relationship Id="rId51" Type="http://schemas.openxmlformats.org/officeDocument/2006/relationships/image" Target="../media/image115.png"/><Relationship Id="rId3" Type="http://schemas.openxmlformats.org/officeDocument/2006/relationships/image" Target="../media/image91.png"/><Relationship Id="rId12" Type="http://schemas.openxmlformats.org/officeDocument/2006/relationships/customXml" Target="../ink/ink95.xml"/><Relationship Id="rId17" Type="http://schemas.openxmlformats.org/officeDocument/2006/relationships/image" Target="../media/image98.png"/><Relationship Id="rId25" Type="http://schemas.openxmlformats.org/officeDocument/2006/relationships/image" Target="../media/image102.png"/><Relationship Id="rId33" Type="http://schemas.openxmlformats.org/officeDocument/2006/relationships/image" Target="../media/image106.png"/><Relationship Id="rId38" Type="http://schemas.openxmlformats.org/officeDocument/2006/relationships/customXml" Target="../ink/ink108.xml"/><Relationship Id="rId46" Type="http://schemas.openxmlformats.org/officeDocument/2006/relationships/customXml" Target="../ink/ink112.xml"/><Relationship Id="rId59" Type="http://schemas.openxmlformats.org/officeDocument/2006/relationships/image" Target="../media/image119.png"/><Relationship Id="rId67" Type="http://schemas.openxmlformats.org/officeDocument/2006/relationships/image" Target="../media/image123.png"/><Relationship Id="rId20" Type="http://schemas.openxmlformats.org/officeDocument/2006/relationships/customXml" Target="../ink/ink99.xml"/><Relationship Id="rId41" Type="http://schemas.openxmlformats.org/officeDocument/2006/relationships/image" Target="../media/image110.png"/><Relationship Id="rId54" Type="http://schemas.openxmlformats.org/officeDocument/2006/relationships/customXml" Target="../ink/ink116.xml"/><Relationship Id="rId62" Type="http://schemas.openxmlformats.org/officeDocument/2006/relationships/customXml" Target="../ink/ink120.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XJdhROx1TCM" TargetMode="External"/><Relationship Id="rId5" Type="http://schemas.openxmlformats.org/officeDocument/2006/relationships/image" Target="../media/image7.jpeg"/><Relationship Id="rId4" Type="http://schemas.openxmlformats.org/officeDocument/2006/relationships/hyperlink" Target="https://www.zorginstituutnederland.nl/over-ons/de-zorg-van-morgen"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4.jpeg"/><Relationship Id="rId5" Type="http://schemas.openxmlformats.org/officeDocument/2006/relationships/image" Target="../media/image133.jpeg"/><Relationship Id="rId4" Type="http://schemas.openxmlformats.org/officeDocument/2006/relationships/image" Target="../media/image132.png"/></Relationships>
</file>

<file path=ppt/slides/_rels/slide32.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nl/url?sa=i&amp;url=https://limburg24.nl/zuyderland-richt-speciale-corona-afdeling-in-aantal-operaties-vervalt/&amp;psig=AOvVaw2uZ-9L7dqn5d9kG3eUf1t6&amp;ust=1602172961746000&amp;source=images&amp;cd=vfe&amp;ved=0CAIQjRxqFwoTCNjS7cXtouwCFQAAAAAdAAAAABAD"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3" Type="http://schemas.openxmlformats.org/officeDocument/2006/relationships/image" Target="../media/image96.png"/><Relationship Id="rId18" Type="http://schemas.openxmlformats.org/officeDocument/2006/relationships/customXml" Target="../ink/ink131.xml"/><Relationship Id="rId26" Type="http://schemas.openxmlformats.org/officeDocument/2006/relationships/customXml" Target="../ink/ink135.xml"/><Relationship Id="rId39" Type="http://schemas.openxmlformats.org/officeDocument/2006/relationships/image" Target="../media/image109.png"/><Relationship Id="rId21" Type="http://schemas.openxmlformats.org/officeDocument/2006/relationships/image" Target="../media/image100.png"/><Relationship Id="rId34" Type="http://schemas.openxmlformats.org/officeDocument/2006/relationships/customXml" Target="../ink/ink139.xml"/><Relationship Id="rId42" Type="http://schemas.openxmlformats.org/officeDocument/2006/relationships/customXml" Target="../ink/ink143.xml"/><Relationship Id="rId47" Type="http://schemas.openxmlformats.org/officeDocument/2006/relationships/image" Target="../media/image113.png"/><Relationship Id="rId50" Type="http://schemas.openxmlformats.org/officeDocument/2006/relationships/customXml" Target="../ink/ink147.xml"/><Relationship Id="rId55" Type="http://schemas.openxmlformats.org/officeDocument/2006/relationships/image" Target="../media/image117.png"/><Relationship Id="rId63" Type="http://schemas.openxmlformats.org/officeDocument/2006/relationships/image" Target="../media/image121.png"/><Relationship Id="rId7" Type="http://schemas.openxmlformats.org/officeDocument/2006/relationships/image" Target="../media/image93.png"/><Relationship Id="rId2" Type="http://schemas.openxmlformats.org/officeDocument/2006/relationships/customXml" Target="../ink/ink123.xml"/><Relationship Id="rId16" Type="http://schemas.openxmlformats.org/officeDocument/2006/relationships/customXml" Target="../ink/ink130.xml"/><Relationship Id="rId29" Type="http://schemas.openxmlformats.org/officeDocument/2006/relationships/image" Target="../media/image104.png"/><Relationship Id="rId1" Type="http://schemas.openxmlformats.org/officeDocument/2006/relationships/slideLayout" Target="../slideLayouts/slideLayout1.xml"/><Relationship Id="rId6" Type="http://schemas.openxmlformats.org/officeDocument/2006/relationships/customXml" Target="../ink/ink125.xml"/><Relationship Id="rId11" Type="http://schemas.openxmlformats.org/officeDocument/2006/relationships/image" Target="../media/image95.png"/><Relationship Id="rId24" Type="http://schemas.openxmlformats.org/officeDocument/2006/relationships/customXml" Target="../ink/ink134.xml"/><Relationship Id="rId32" Type="http://schemas.openxmlformats.org/officeDocument/2006/relationships/customXml" Target="../ink/ink138.xml"/><Relationship Id="rId37" Type="http://schemas.openxmlformats.org/officeDocument/2006/relationships/image" Target="../media/image108.png"/><Relationship Id="rId40" Type="http://schemas.openxmlformats.org/officeDocument/2006/relationships/customXml" Target="../ink/ink142.xml"/><Relationship Id="rId45" Type="http://schemas.openxmlformats.org/officeDocument/2006/relationships/image" Target="../media/image112.png"/><Relationship Id="rId53" Type="http://schemas.openxmlformats.org/officeDocument/2006/relationships/image" Target="../media/image116.png"/><Relationship Id="rId58" Type="http://schemas.openxmlformats.org/officeDocument/2006/relationships/customXml" Target="../ink/ink151.xml"/><Relationship Id="rId66" Type="http://schemas.openxmlformats.org/officeDocument/2006/relationships/customXml" Target="../ink/ink155.xml"/><Relationship Id="rId5" Type="http://schemas.openxmlformats.org/officeDocument/2006/relationships/image" Target="../media/image92.png"/><Relationship Id="rId15" Type="http://schemas.openxmlformats.org/officeDocument/2006/relationships/image" Target="../media/image97.png"/><Relationship Id="rId23" Type="http://schemas.openxmlformats.org/officeDocument/2006/relationships/image" Target="../media/image101.png"/><Relationship Id="rId28" Type="http://schemas.openxmlformats.org/officeDocument/2006/relationships/customXml" Target="../ink/ink136.xml"/><Relationship Id="rId36" Type="http://schemas.openxmlformats.org/officeDocument/2006/relationships/customXml" Target="../ink/ink140.xml"/><Relationship Id="rId49" Type="http://schemas.openxmlformats.org/officeDocument/2006/relationships/image" Target="../media/image114.png"/><Relationship Id="rId57" Type="http://schemas.openxmlformats.org/officeDocument/2006/relationships/image" Target="../media/image118.png"/><Relationship Id="rId61" Type="http://schemas.openxmlformats.org/officeDocument/2006/relationships/image" Target="../media/image120.png"/><Relationship Id="rId10" Type="http://schemas.openxmlformats.org/officeDocument/2006/relationships/customXml" Target="../ink/ink127.xml"/><Relationship Id="rId19" Type="http://schemas.openxmlformats.org/officeDocument/2006/relationships/image" Target="../media/image99.png"/><Relationship Id="rId31" Type="http://schemas.openxmlformats.org/officeDocument/2006/relationships/image" Target="../media/image105.png"/><Relationship Id="rId44" Type="http://schemas.openxmlformats.org/officeDocument/2006/relationships/customXml" Target="../ink/ink144.xml"/><Relationship Id="rId52" Type="http://schemas.openxmlformats.org/officeDocument/2006/relationships/customXml" Target="../ink/ink148.xml"/><Relationship Id="rId60" Type="http://schemas.openxmlformats.org/officeDocument/2006/relationships/customXml" Target="../ink/ink152.xml"/><Relationship Id="rId65" Type="http://schemas.openxmlformats.org/officeDocument/2006/relationships/image" Target="../media/image122.png"/><Relationship Id="rId4" Type="http://schemas.openxmlformats.org/officeDocument/2006/relationships/customXml" Target="../ink/ink124.xml"/><Relationship Id="rId9" Type="http://schemas.openxmlformats.org/officeDocument/2006/relationships/image" Target="../media/image94.png"/><Relationship Id="rId14" Type="http://schemas.openxmlformats.org/officeDocument/2006/relationships/customXml" Target="../ink/ink129.xml"/><Relationship Id="rId22" Type="http://schemas.openxmlformats.org/officeDocument/2006/relationships/customXml" Target="../ink/ink133.xml"/><Relationship Id="rId27" Type="http://schemas.openxmlformats.org/officeDocument/2006/relationships/image" Target="../media/image103.png"/><Relationship Id="rId30" Type="http://schemas.openxmlformats.org/officeDocument/2006/relationships/customXml" Target="../ink/ink137.xml"/><Relationship Id="rId35" Type="http://schemas.openxmlformats.org/officeDocument/2006/relationships/image" Target="../media/image107.png"/><Relationship Id="rId43" Type="http://schemas.openxmlformats.org/officeDocument/2006/relationships/image" Target="../media/image111.png"/><Relationship Id="rId48" Type="http://schemas.openxmlformats.org/officeDocument/2006/relationships/customXml" Target="../ink/ink146.xml"/><Relationship Id="rId56" Type="http://schemas.openxmlformats.org/officeDocument/2006/relationships/customXml" Target="../ink/ink150.xml"/><Relationship Id="rId64" Type="http://schemas.openxmlformats.org/officeDocument/2006/relationships/customXml" Target="../ink/ink154.xml"/><Relationship Id="rId8" Type="http://schemas.openxmlformats.org/officeDocument/2006/relationships/customXml" Target="../ink/ink126.xml"/><Relationship Id="rId51" Type="http://schemas.openxmlformats.org/officeDocument/2006/relationships/image" Target="../media/image115.png"/><Relationship Id="rId3" Type="http://schemas.openxmlformats.org/officeDocument/2006/relationships/image" Target="../media/image91.png"/><Relationship Id="rId12" Type="http://schemas.openxmlformats.org/officeDocument/2006/relationships/customXml" Target="../ink/ink128.xml"/><Relationship Id="rId17" Type="http://schemas.openxmlformats.org/officeDocument/2006/relationships/image" Target="../media/image98.png"/><Relationship Id="rId25" Type="http://schemas.openxmlformats.org/officeDocument/2006/relationships/image" Target="../media/image102.png"/><Relationship Id="rId33" Type="http://schemas.openxmlformats.org/officeDocument/2006/relationships/image" Target="../media/image106.png"/><Relationship Id="rId38" Type="http://schemas.openxmlformats.org/officeDocument/2006/relationships/customXml" Target="../ink/ink141.xml"/><Relationship Id="rId46" Type="http://schemas.openxmlformats.org/officeDocument/2006/relationships/customXml" Target="../ink/ink145.xml"/><Relationship Id="rId59" Type="http://schemas.openxmlformats.org/officeDocument/2006/relationships/image" Target="../media/image119.png"/><Relationship Id="rId67" Type="http://schemas.openxmlformats.org/officeDocument/2006/relationships/image" Target="../media/image123.png"/><Relationship Id="rId20" Type="http://schemas.openxmlformats.org/officeDocument/2006/relationships/customXml" Target="../ink/ink132.xml"/><Relationship Id="rId41" Type="http://schemas.openxmlformats.org/officeDocument/2006/relationships/image" Target="../media/image110.png"/><Relationship Id="rId54" Type="http://schemas.openxmlformats.org/officeDocument/2006/relationships/customXml" Target="../ink/ink149.xml"/><Relationship Id="rId62" Type="http://schemas.openxmlformats.org/officeDocument/2006/relationships/customXml" Target="../ink/ink15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nl/url?sa=i&amp;url=https://iheartintelligence.com/music-for-hope-andrea-bocelli-performance-live-duomo-di-milano-on-easter-sunday/&amp;psig=AOvVaw2iNJs9clKAco5hrXpUlHf6&amp;ust=1588357313999000&amp;source=images&amp;cd=vfe&amp;ved=0CAIQjRxqFwoTCICv_aDikOkCFQAAAAAdAAAAABAJ"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9" name="Picture 7" descr="P:\Jeroen Bosch Ziekenhuis\PowerPoint\_Internal\Images\JBZ_Large_C.gif"/>
          <p:cNvPicPr>
            <a:picLocks noChangeAspect="1" noChangeArrowheads="1"/>
          </p:cNvPicPr>
          <p:nvPr/>
        </p:nvPicPr>
        <p:blipFill>
          <a:blip r:embed="rId2" cstate="print"/>
          <a:srcRect/>
          <a:stretch>
            <a:fillRect/>
          </a:stretch>
        </p:blipFill>
        <p:spPr bwMode="auto">
          <a:xfrm>
            <a:off x="2495601" y="5858079"/>
            <a:ext cx="3528392" cy="625273"/>
          </a:xfrm>
          <a:prstGeom prst="rect">
            <a:avLst/>
          </a:prstGeom>
          <a:noFill/>
        </p:spPr>
      </p:pic>
      <p:sp>
        <p:nvSpPr>
          <p:cNvPr id="7" name="Titel 1"/>
          <p:cNvSpPr txBox="1">
            <a:spLocks/>
          </p:cNvSpPr>
          <p:nvPr/>
        </p:nvSpPr>
        <p:spPr>
          <a:xfrm>
            <a:off x="911424" y="592812"/>
            <a:ext cx="10512526" cy="1219200"/>
          </a:xfrm>
          <a:prstGeom prst="rect">
            <a:avLst/>
          </a:prstGeom>
        </p:spPr>
        <p:txBody>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Calibri" pitchFamily="34" charset="0"/>
              </a:defRPr>
            </a:lvl2pPr>
            <a:lvl3pPr algn="l" rtl="0" eaLnBrk="1" fontAlgn="base" hangingPunct="1">
              <a:spcBef>
                <a:spcPct val="0"/>
              </a:spcBef>
              <a:spcAft>
                <a:spcPct val="0"/>
              </a:spcAft>
              <a:defRPr sz="3200">
                <a:solidFill>
                  <a:schemeClr val="tx2"/>
                </a:solidFill>
                <a:latin typeface="Calibri" pitchFamily="34" charset="0"/>
              </a:defRPr>
            </a:lvl3pPr>
            <a:lvl4pPr algn="l" rtl="0" eaLnBrk="1" fontAlgn="base" hangingPunct="1">
              <a:spcBef>
                <a:spcPct val="0"/>
              </a:spcBef>
              <a:spcAft>
                <a:spcPct val="0"/>
              </a:spcAft>
              <a:defRPr sz="3200">
                <a:solidFill>
                  <a:schemeClr val="tx2"/>
                </a:solidFill>
                <a:latin typeface="Calibri" pitchFamily="34" charset="0"/>
              </a:defRPr>
            </a:lvl4pPr>
            <a:lvl5pPr algn="l" rtl="0" eaLnBrk="1" fontAlgn="base" hangingPunct="1">
              <a:spcBef>
                <a:spcPct val="0"/>
              </a:spcBef>
              <a:spcAft>
                <a:spcPct val="0"/>
              </a:spcAft>
              <a:defRPr sz="3200">
                <a:solidFill>
                  <a:schemeClr val="tx2"/>
                </a:solidFill>
                <a:latin typeface="Calibri" pitchFamily="34" charset="0"/>
              </a:defRPr>
            </a:lvl5pPr>
            <a:lvl6pPr marL="457200" algn="l" rtl="0" eaLnBrk="1" fontAlgn="base" hangingPunct="1">
              <a:spcBef>
                <a:spcPct val="0"/>
              </a:spcBef>
              <a:spcAft>
                <a:spcPct val="0"/>
              </a:spcAft>
              <a:defRPr sz="3200">
                <a:solidFill>
                  <a:schemeClr val="tx2"/>
                </a:solidFill>
                <a:latin typeface="Calibri" pitchFamily="34" charset="0"/>
              </a:defRPr>
            </a:lvl6pPr>
            <a:lvl7pPr marL="914400" algn="l" rtl="0" eaLnBrk="1" fontAlgn="base" hangingPunct="1">
              <a:spcBef>
                <a:spcPct val="0"/>
              </a:spcBef>
              <a:spcAft>
                <a:spcPct val="0"/>
              </a:spcAft>
              <a:defRPr sz="3200">
                <a:solidFill>
                  <a:schemeClr val="tx2"/>
                </a:solidFill>
                <a:latin typeface="Calibri" pitchFamily="34" charset="0"/>
              </a:defRPr>
            </a:lvl7pPr>
            <a:lvl8pPr marL="1371600" algn="l" rtl="0" eaLnBrk="1" fontAlgn="base" hangingPunct="1">
              <a:spcBef>
                <a:spcPct val="0"/>
              </a:spcBef>
              <a:spcAft>
                <a:spcPct val="0"/>
              </a:spcAft>
              <a:defRPr sz="3200">
                <a:solidFill>
                  <a:schemeClr val="tx2"/>
                </a:solidFill>
                <a:latin typeface="Calibri" pitchFamily="34" charset="0"/>
              </a:defRPr>
            </a:lvl8pPr>
            <a:lvl9pPr marL="1828800" algn="l" rtl="0" eaLnBrk="1" fontAlgn="base" hangingPunct="1">
              <a:spcBef>
                <a:spcPct val="0"/>
              </a:spcBef>
              <a:spcAft>
                <a:spcPct val="0"/>
              </a:spcAft>
              <a:defRPr sz="3200">
                <a:solidFill>
                  <a:schemeClr val="tx2"/>
                </a:solidFill>
                <a:latin typeface="Calibri" pitchFamily="34" charset="0"/>
              </a:defRPr>
            </a:lvl9pPr>
          </a:lstStyle>
          <a:p>
            <a:pPr algn="r"/>
            <a:r>
              <a:rPr lang="nl-NL" sz="4000" b="1" dirty="0">
                <a:solidFill>
                  <a:srgbClr val="B84589"/>
                </a:solidFill>
              </a:rPr>
              <a:t>Interprofessioneel</a:t>
            </a:r>
            <a:r>
              <a:rPr lang="nl-NL" sz="4000" b="1" dirty="0"/>
              <a:t> werken en leren in de praktijk </a:t>
            </a:r>
            <a:endParaRPr lang="nl-NL" sz="6000" b="1" dirty="0"/>
          </a:p>
        </p:txBody>
      </p:sp>
      <p:sp>
        <p:nvSpPr>
          <p:cNvPr id="8" name="Ondertitel 2"/>
          <p:cNvSpPr txBox="1">
            <a:spLocks/>
          </p:cNvSpPr>
          <p:nvPr/>
        </p:nvSpPr>
        <p:spPr>
          <a:xfrm>
            <a:off x="2927650" y="1428594"/>
            <a:ext cx="8496300" cy="1079500"/>
          </a:xfrm>
          <a:prstGeom prst="rect">
            <a:avLst/>
          </a:prstGeom>
        </p:spPr>
        <p:txBody>
          <a:bodyPr/>
          <a:lstStyle>
            <a:lvl1pPr marL="323850" indent="-323850" algn="l" rtl="0" eaLnBrk="1" fontAlgn="base" hangingPunct="1">
              <a:spcBef>
                <a:spcPct val="20000"/>
              </a:spcBef>
              <a:spcAft>
                <a:spcPct val="0"/>
              </a:spcAft>
              <a:buClr>
                <a:schemeClr val="bg2"/>
              </a:buClr>
              <a:buChar char="•"/>
              <a:defRPr sz="2000">
                <a:solidFill>
                  <a:schemeClr val="tx1"/>
                </a:solidFill>
                <a:latin typeface="+mn-lt"/>
                <a:ea typeface="+mn-ea"/>
                <a:cs typeface="+mn-cs"/>
              </a:defRPr>
            </a:lvl1pPr>
            <a:lvl2pPr marL="647700" indent="-323850" algn="l" rtl="0" eaLnBrk="1" fontAlgn="base" hangingPunct="1">
              <a:spcBef>
                <a:spcPct val="20000"/>
              </a:spcBef>
              <a:spcAft>
                <a:spcPct val="0"/>
              </a:spcAft>
              <a:buClr>
                <a:schemeClr val="bg2"/>
              </a:buClr>
              <a:buChar char="-"/>
              <a:defRPr sz="2000">
                <a:solidFill>
                  <a:schemeClr val="tx1"/>
                </a:solidFill>
                <a:latin typeface="+mn-lt"/>
              </a:defRPr>
            </a:lvl2pPr>
            <a:lvl3pPr marL="971550" indent="-323850" algn="l" rtl="0" eaLnBrk="1" fontAlgn="base" hangingPunct="1">
              <a:spcBef>
                <a:spcPct val="20000"/>
              </a:spcBef>
              <a:spcAft>
                <a:spcPct val="0"/>
              </a:spcAft>
              <a:buClr>
                <a:schemeClr val="bg2"/>
              </a:buClr>
              <a:buChar char="•"/>
              <a:defRPr sz="2000">
                <a:solidFill>
                  <a:schemeClr val="tx1"/>
                </a:solidFill>
                <a:latin typeface="+mn-lt"/>
              </a:defRPr>
            </a:lvl3pPr>
            <a:lvl4pPr marL="1295400" indent="-323850" algn="l" rtl="0" eaLnBrk="1" fontAlgn="base" hangingPunct="1">
              <a:spcBef>
                <a:spcPct val="20000"/>
              </a:spcBef>
              <a:spcAft>
                <a:spcPct val="0"/>
              </a:spcAft>
              <a:buClr>
                <a:schemeClr val="bg2"/>
              </a:buClr>
              <a:buChar char="-"/>
              <a:defRPr sz="2000">
                <a:solidFill>
                  <a:schemeClr val="tx1"/>
                </a:solidFill>
                <a:latin typeface="+mn-lt"/>
              </a:defRPr>
            </a:lvl4pPr>
            <a:lvl5pPr marL="1619250" indent="-323850" algn="l" rtl="0" eaLnBrk="1" fontAlgn="base" hangingPunct="1">
              <a:spcBef>
                <a:spcPct val="20000"/>
              </a:spcBef>
              <a:spcAft>
                <a:spcPct val="0"/>
              </a:spcAft>
              <a:buClr>
                <a:schemeClr val="bg2"/>
              </a:buClr>
              <a:buChar char="•"/>
              <a:defRPr sz="2000">
                <a:solidFill>
                  <a:schemeClr val="tx1"/>
                </a:solidFill>
                <a:latin typeface="+mn-lt"/>
              </a:defRPr>
            </a:lvl5pPr>
            <a:lvl6pPr marL="2076450" indent="-323850" algn="l" rtl="0" eaLnBrk="1" fontAlgn="base" hangingPunct="1">
              <a:spcBef>
                <a:spcPct val="20000"/>
              </a:spcBef>
              <a:spcAft>
                <a:spcPct val="0"/>
              </a:spcAft>
              <a:buClr>
                <a:schemeClr val="bg2"/>
              </a:buClr>
              <a:buChar char="•"/>
              <a:defRPr sz="2000">
                <a:solidFill>
                  <a:schemeClr val="tx1"/>
                </a:solidFill>
                <a:latin typeface="+mn-lt"/>
              </a:defRPr>
            </a:lvl6pPr>
            <a:lvl7pPr marL="2533650" indent="-323850" algn="l" rtl="0" eaLnBrk="1" fontAlgn="base" hangingPunct="1">
              <a:spcBef>
                <a:spcPct val="20000"/>
              </a:spcBef>
              <a:spcAft>
                <a:spcPct val="0"/>
              </a:spcAft>
              <a:buClr>
                <a:schemeClr val="bg2"/>
              </a:buClr>
              <a:buChar char="•"/>
              <a:defRPr sz="2000">
                <a:solidFill>
                  <a:schemeClr val="tx1"/>
                </a:solidFill>
                <a:latin typeface="+mn-lt"/>
              </a:defRPr>
            </a:lvl7pPr>
            <a:lvl8pPr marL="2990850" indent="-323850" algn="l" rtl="0" eaLnBrk="1" fontAlgn="base" hangingPunct="1">
              <a:spcBef>
                <a:spcPct val="20000"/>
              </a:spcBef>
              <a:spcAft>
                <a:spcPct val="0"/>
              </a:spcAft>
              <a:buClr>
                <a:schemeClr val="bg2"/>
              </a:buClr>
              <a:buChar char="•"/>
              <a:defRPr sz="2000">
                <a:solidFill>
                  <a:schemeClr val="tx1"/>
                </a:solidFill>
                <a:latin typeface="+mn-lt"/>
              </a:defRPr>
            </a:lvl8pPr>
            <a:lvl9pPr marL="3448050" indent="-323850" algn="l" rtl="0" eaLnBrk="1" fontAlgn="base" hangingPunct="1">
              <a:spcBef>
                <a:spcPct val="20000"/>
              </a:spcBef>
              <a:spcAft>
                <a:spcPct val="0"/>
              </a:spcAft>
              <a:buClr>
                <a:schemeClr val="bg2"/>
              </a:buClr>
              <a:buChar char="•"/>
              <a:defRPr sz="2000">
                <a:solidFill>
                  <a:schemeClr val="tx1"/>
                </a:solidFill>
                <a:latin typeface="+mn-lt"/>
              </a:defRPr>
            </a:lvl9pPr>
          </a:lstStyle>
          <a:p>
            <a:pPr marL="0" indent="0" algn="r">
              <a:buNone/>
            </a:pPr>
            <a:endParaRPr lang="nl-NL" sz="3200" b="1" kern="0" dirty="0">
              <a:solidFill>
                <a:schemeClr val="bg1">
                  <a:lumMod val="65000"/>
                </a:schemeClr>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78" t="44375" r="55162"/>
          <a:stretch/>
        </p:blipFill>
        <p:spPr bwMode="auto">
          <a:xfrm>
            <a:off x="0" y="2110175"/>
            <a:ext cx="2483768" cy="4747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ndertitel 2"/>
          <p:cNvSpPr txBox="1">
            <a:spLocks/>
          </p:cNvSpPr>
          <p:nvPr/>
        </p:nvSpPr>
        <p:spPr>
          <a:xfrm>
            <a:off x="3575720" y="5858078"/>
            <a:ext cx="8496300" cy="811281"/>
          </a:xfrm>
          <a:prstGeom prst="rect">
            <a:avLst/>
          </a:prstGeom>
        </p:spPr>
        <p:txBody>
          <a:bodyPr/>
          <a:lstStyle>
            <a:lvl1pPr marL="323850" indent="-323850" algn="l" rtl="0" eaLnBrk="1" fontAlgn="base" hangingPunct="1">
              <a:spcBef>
                <a:spcPct val="20000"/>
              </a:spcBef>
              <a:spcAft>
                <a:spcPct val="0"/>
              </a:spcAft>
              <a:buClr>
                <a:schemeClr val="bg2"/>
              </a:buClr>
              <a:buChar char="•"/>
              <a:defRPr sz="2000">
                <a:solidFill>
                  <a:schemeClr val="tx1"/>
                </a:solidFill>
                <a:latin typeface="+mn-lt"/>
                <a:ea typeface="+mn-ea"/>
                <a:cs typeface="+mn-cs"/>
              </a:defRPr>
            </a:lvl1pPr>
            <a:lvl2pPr marL="647700" indent="-323850" algn="l" rtl="0" eaLnBrk="1" fontAlgn="base" hangingPunct="1">
              <a:spcBef>
                <a:spcPct val="20000"/>
              </a:spcBef>
              <a:spcAft>
                <a:spcPct val="0"/>
              </a:spcAft>
              <a:buClr>
                <a:schemeClr val="bg2"/>
              </a:buClr>
              <a:buChar char="-"/>
              <a:defRPr sz="2000">
                <a:solidFill>
                  <a:schemeClr val="tx1"/>
                </a:solidFill>
                <a:latin typeface="+mn-lt"/>
              </a:defRPr>
            </a:lvl2pPr>
            <a:lvl3pPr marL="971550" indent="-323850" algn="l" rtl="0" eaLnBrk="1" fontAlgn="base" hangingPunct="1">
              <a:spcBef>
                <a:spcPct val="20000"/>
              </a:spcBef>
              <a:spcAft>
                <a:spcPct val="0"/>
              </a:spcAft>
              <a:buClr>
                <a:schemeClr val="bg2"/>
              </a:buClr>
              <a:buChar char="•"/>
              <a:defRPr sz="2000">
                <a:solidFill>
                  <a:schemeClr val="tx1"/>
                </a:solidFill>
                <a:latin typeface="+mn-lt"/>
              </a:defRPr>
            </a:lvl3pPr>
            <a:lvl4pPr marL="1295400" indent="-323850" algn="l" rtl="0" eaLnBrk="1" fontAlgn="base" hangingPunct="1">
              <a:spcBef>
                <a:spcPct val="20000"/>
              </a:spcBef>
              <a:spcAft>
                <a:spcPct val="0"/>
              </a:spcAft>
              <a:buClr>
                <a:schemeClr val="bg2"/>
              </a:buClr>
              <a:buChar char="-"/>
              <a:defRPr sz="2000">
                <a:solidFill>
                  <a:schemeClr val="tx1"/>
                </a:solidFill>
                <a:latin typeface="+mn-lt"/>
              </a:defRPr>
            </a:lvl4pPr>
            <a:lvl5pPr marL="1619250" indent="-323850" algn="l" rtl="0" eaLnBrk="1" fontAlgn="base" hangingPunct="1">
              <a:spcBef>
                <a:spcPct val="20000"/>
              </a:spcBef>
              <a:spcAft>
                <a:spcPct val="0"/>
              </a:spcAft>
              <a:buClr>
                <a:schemeClr val="bg2"/>
              </a:buClr>
              <a:buChar char="•"/>
              <a:defRPr sz="2000">
                <a:solidFill>
                  <a:schemeClr val="tx1"/>
                </a:solidFill>
                <a:latin typeface="+mn-lt"/>
              </a:defRPr>
            </a:lvl5pPr>
            <a:lvl6pPr marL="2076450" indent="-323850" algn="l" rtl="0" eaLnBrk="1" fontAlgn="base" hangingPunct="1">
              <a:spcBef>
                <a:spcPct val="20000"/>
              </a:spcBef>
              <a:spcAft>
                <a:spcPct val="0"/>
              </a:spcAft>
              <a:buClr>
                <a:schemeClr val="bg2"/>
              </a:buClr>
              <a:buChar char="•"/>
              <a:defRPr sz="2000">
                <a:solidFill>
                  <a:schemeClr val="tx1"/>
                </a:solidFill>
                <a:latin typeface="+mn-lt"/>
              </a:defRPr>
            </a:lvl6pPr>
            <a:lvl7pPr marL="2533650" indent="-323850" algn="l" rtl="0" eaLnBrk="1" fontAlgn="base" hangingPunct="1">
              <a:spcBef>
                <a:spcPct val="20000"/>
              </a:spcBef>
              <a:spcAft>
                <a:spcPct val="0"/>
              </a:spcAft>
              <a:buClr>
                <a:schemeClr val="bg2"/>
              </a:buClr>
              <a:buChar char="•"/>
              <a:defRPr sz="2000">
                <a:solidFill>
                  <a:schemeClr val="tx1"/>
                </a:solidFill>
                <a:latin typeface="+mn-lt"/>
              </a:defRPr>
            </a:lvl7pPr>
            <a:lvl8pPr marL="2990850" indent="-323850" algn="l" rtl="0" eaLnBrk="1" fontAlgn="base" hangingPunct="1">
              <a:spcBef>
                <a:spcPct val="20000"/>
              </a:spcBef>
              <a:spcAft>
                <a:spcPct val="0"/>
              </a:spcAft>
              <a:buClr>
                <a:schemeClr val="bg2"/>
              </a:buClr>
              <a:buChar char="•"/>
              <a:defRPr sz="2000">
                <a:solidFill>
                  <a:schemeClr val="tx1"/>
                </a:solidFill>
                <a:latin typeface="+mn-lt"/>
              </a:defRPr>
            </a:lvl8pPr>
            <a:lvl9pPr marL="3448050" indent="-323850" algn="l" rtl="0" eaLnBrk="1" fontAlgn="base" hangingPunct="1">
              <a:spcBef>
                <a:spcPct val="20000"/>
              </a:spcBef>
              <a:spcAft>
                <a:spcPct val="0"/>
              </a:spcAft>
              <a:buClr>
                <a:schemeClr val="bg2"/>
              </a:buClr>
              <a:buChar char="•"/>
              <a:defRPr sz="2000">
                <a:solidFill>
                  <a:schemeClr val="tx1"/>
                </a:solidFill>
                <a:latin typeface="+mn-lt"/>
              </a:defRPr>
            </a:lvl9pPr>
          </a:lstStyle>
          <a:p>
            <a:pPr marL="0" indent="0" algn="r">
              <a:buNone/>
            </a:pPr>
            <a:r>
              <a:rPr lang="nl-NL" sz="1800" kern="0" dirty="0">
                <a:solidFill>
                  <a:schemeClr val="bg1">
                    <a:lumMod val="65000"/>
                  </a:schemeClr>
                </a:solidFill>
              </a:rPr>
              <a:t>Marjan van Apeldoorn, internist-infectioloog</a:t>
            </a:r>
          </a:p>
          <a:p>
            <a:pPr marL="0" indent="0" algn="r">
              <a:buNone/>
            </a:pPr>
            <a:r>
              <a:rPr lang="nl-NL" sz="1800" kern="0" dirty="0">
                <a:solidFill>
                  <a:schemeClr val="bg1">
                    <a:lumMod val="65000"/>
                  </a:schemeClr>
                </a:solidFill>
              </a:rPr>
              <a:t>Margot van Ingen, ziekenhuisarts </a:t>
            </a:r>
          </a:p>
          <a:p>
            <a:pPr marL="0" indent="0" algn="r">
              <a:buNone/>
            </a:pPr>
            <a:endParaRPr lang="nl-NL" sz="1800" kern="0" dirty="0">
              <a:solidFill>
                <a:schemeClr val="bg1">
                  <a:lumMod val="65000"/>
                </a:schemeClr>
              </a:solidFill>
            </a:endParaRPr>
          </a:p>
          <a:p>
            <a:pPr marL="0" indent="0" algn="r">
              <a:buNone/>
            </a:pPr>
            <a:endParaRPr lang="nl-NL" sz="1800" kern="0" dirty="0">
              <a:solidFill>
                <a:schemeClr val="bg1">
                  <a:lumMod val="6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55260" y="378928"/>
            <a:ext cx="11601380" cy="646331"/>
          </a:xfrm>
          <a:prstGeom prst="rect">
            <a:avLst/>
          </a:prstGeom>
        </p:spPr>
        <p:txBody>
          <a:bodyPr wrap="square">
            <a:spAutoFit/>
          </a:bodyPr>
          <a:lstStyle/>
          <a:p>
            <a:pPr marL="0" indent="0">
              <a:buNone/>
            </a:pPr>
            <a:r>
              <a:rPr lang="nl-NL" sz="3600" b="1" i="1" dirty="0"/>
              <a:t>“De patiënt die in de traditionele modellen in de knel komt”</a:t>
            </a:r>
          </a:p>
        </p:txBody>
      </p:sp>
      <p:sp>
        <p:nvSpPr>
          <p:cNvPr id="4" name="Rechthoek 3"/>
          <p:cNvSpPr/>
          <p:nvPr/>
        </p:nvSpPr>
        <p:spPr>
          <a:xfrm>
            <a:off x="3719735" y="1995055"/>
            <a:ext cx="6606519" cy="3539430"/>
          </a:xfrm>
          <a:prstGeom prst="rect">
            <a:avLst/>
          </a:prstGeom>
        </p:spPr>
        <p:txBody>
          <a:bodyPr wrap="square">
            <a:spAutoFit/>
          </a:bodyPr>
          <a:lstStyle/>
          <a:p>
            <a:pPr marL="0" indent="0">
              <a:buNone/>
            </a:pPr>
            <a:r>
              <a:rPr lang="nl-NL" sz="2800" dirty="0">
                <a:solidFill>
                  <a:schemeClr val="bg1">
                    <a:lumMod val="65000"/>
                  </a:schemeClr>
                </a:solidFill>
              </a:rPr>
              <a:t>“niet op mijn vakgebied”</a:t>
            </a:r>
          </a:p>
          <a:p>
            <a:pPr marL="0" indent="0">
              <a:buNone/>
            </a:pPr>
            <a:endParaRPr lang="nl-NL" sz="2800" dirty="0">
              <a:solidFill>
                <a:schemeClr val="bg1">
                  <a:lumMod val="65000"/>
                </a:schemeClr>
              </a:solidFill>
            </a:endParaRPr>
          </a:p>
          <a:p>
            <a:pPr marL="0" indent="0">
              <a:buNone/>
            </a:pPr>
            <a:r>
              <a:rPr lang="nl-NL" sz="2800" dirty="0">
                <a:solidFill>
                  <a:schemeClr val="bg1">
                    <a:lumMod val="65000"/>
                  </a:schemeClr>
                </a:solidFill>
              </a:rPr>
              <a:t>“vraag maar.. in consult…”</a:t>
            </a:r>
          </a:p>
          <a:p>
            <a:pPr marL="0" indent="0">
              <a:buNone/>
            </a:pPr>
            <a:endParaRPr lang="nl-NL" sz="2800" dirty="0">
              <a:solidFill>
                <a:schemeClr val="bg1">
                  <a:lumMod val="65000"/>
                </a:schemeClr>
              </a:solidFill>
            </a:endParaRPr>
          </a:p>
          <a:p>
            <a:pPr marL="0" indent="0">
              <a:buNone/>
            </a:pPr>
            <a:r>
              <a:rPr lang="nl-NL" sz="2800" dirty="0">
                <a:solidFill>
                  <a:schemeClr val="bg1">
                    <a:lumMod val="65000"/>
                  </a:schemeClr>
                </a:solidFill>
              </a:rPr>
              <a:t>“patiënt is ontslag-klaar op mijn gebied…“</a:t>
            </a:r>
          </a:p>
          <a:p>
            <a:pPr marL="0" indent="0">
              <a:buNone/>
            </a:pPr>
            <a:endParaRPr lang="nl-NL" sz="2800" dirty="0">
              <a:solidFill>
                <a:schemeClr val="bg1">
                  <a:lumMod val="65000"/>
                </a:schemeClr>
              </a:solidFill>
            </a:endParaRPr>
          </a:p>
          <a:p>
            <a:pPr marL="0" indent="0">
              <a:buNone/>
            </a:pPr>
            <a:endParaRPr lang="nl-NL" sz="2800" dirty="0">
              <a:solidFill>
                <a:schemeClr val="bg1">
                  <a:lumMod val="65000"/>
                </a:schemeClr>
              </a:solidFill>
            </a:endParaRPr>
          </a:p>
          <a:p>
            <a:pPr marL="0" indent="0">
              <a:buNone/>
            </a:pPr>
            <a:r>
              <a:rPr lang="nl-NL" sz="2800" dirty="0">
                <a:solidFill>
                  <a:schemeClr val="tx1">
                    <a:lumMod val="95000"/>
                    <a:lumOff val="5000"/>
                  </a:schemeClr>
                </a:solidFill>
              </a:rPr>
              <a:t>Dat is dus de patiënt met </a:t>
            </a:r>
            <a:r>
              <a:rPr lang="nl-NL" sz="2800" dirty="0" err="1">
                <a:solidFill>
                  <a:schemeClr val="tx1">
                    <a:lumMod val="95000"/>
                    <a:lumOff val="5000"/>
                  </a:schemeClr>
                </a:solidFill>
              </a:rPr>
              <a:t>multimorbiditeit</a:t>
            </a:r>
            <a:r>
              <a:rPr lang="nl-NL" sz="2800" dirty="0">
                <a:solidFill>
                  <a:schemeClr val="tx1">
                    <a:lumMod val="95000"/>
                    <a:lumOff val="5000"/>
                  </a:schemeClr>
                </a:solidFill>
              </a:rPr>
              <a:t>! </a:t>
            </a:r>
            <a:endParaRPr lang="nl-NL" dirty="0">
              <a:solidFill>
                <a:schemeClr val="tx1">
                  <a:lumMod val="95000"/>
                  <a:lumOff val="5000"/>
                </a:schemeClr>
              </a:solidFil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78" t="44375" r="55162"/>
          <a:stretch/>
        </p:blipFill>
        <p:spPr bwMode="auto">
          <a:xfrm>
            <a:off x="0" y="2110175"/>
            <a:ext cx="2483768" cy="4747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7015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990447-ACE1-44E4-A83D-D312AC6D0B27}"/>
              </a:ext>
            </a:extLst>
          </p:cNvPr>
          <p:cNvSpPr>
            <a:spLocks noGrp="1"/>
          </p:cNvSpPr>
          <p:nvPr>
            <p:ph type="title"/>
          </p:nvPr>
        </p:nvSpPr>
        <p:spPr>
          <a:xfrm>
            <a:off x="263352" y="274638"/>
            <a:ext cx="11928648" cy="1143000"/>
          </a:xfrm>
        </p:spPr>
        <p:txBody>
          <a:bodyPr>
            <a:normAutofit fontScale="90000"/>
          </a:bodyPr>
          <a:lstStyle/>
          <a:p>
            <a:pPr algn="l"/>
            <a:r>
              <a:rPr lang="en-US" sz="2700" b="1" dirty="0">
                <a:solidFill>
                  <a:srgbClr val="0070C0"/>
                </a:solidFill>
              </a:rPr>
              <a:t>Organisatie van zorg bij </a:t>
            </a:r>
            <a:r>
              <a:rPr lang="en-US" sz="2700" b="1" dirty="0" err="1">
                <a:solidFill>
                  <a:srgbClr val="0070C0"/>
                </a:solidFill>
              </a:rPr>
              <a:t>opname</a:t>
            </a:r>
            <a:r>
              <a:rPr lang="en-US" sz="2700" b="1" dirty="0">
                <a:solidFill>
                  <a:srgbClr val="0070C0"/>
                </a:solidFill>
              </a:rPr>
              <a:t> door één specialisme, met onbekende diagnose </a:t>
            </a:r>
            <a:br>
              <a:rPr lang="en-US" sz="2700" b="1" dirty="0"/>
            </a:br>
            <a:r>
              <a:rPr lang="en-US" sz="1800" dirty="0" err="1"/>
              <a:t>Voorbeeld</a:t>
            </a:r>
            <a:r>
              <a:rPr lang="en-US" sz="1800" dirty="0"/>
              <a:t> </a:t>
            </a:r>
            <a:r>
              <a:rPr lang="en-US" sz="1800" dirty="0" err="1"/>
              <a:t>patientenverhaal</a:t>
            </a:r>
            <a:r>
              <a:rPr lang="en-US" sz="1800" dirty="0"/>
              <a:t>: een dame van 85 jaar met koorts, pleuravocht, op de </a:t>
            </a:r>
            <a:r>
              <a:rPr lang="en-US" sz="1800" dirty="0" err="1"/>
              <a:t>spoedeisende</a:t>
            </a:r>
            <a:r>
              <a:rPr lang="en-US" sz="1800" dirty="0"/>
              <a:t> </a:t>
            </a:r>
            <a:r>
              <a:rPr lang="en-US" sz="1800" dirty="0" err="1"/>
              <a:t>hulp</a:t>
            </a:r>
            <a:br>
              <a:rPr lang="en-US" dirty="0"/>
            </a:br>
            <a:endParaRPr lang="nl-NL" dirty="0"/>
          </a:p>
        </p:txBody>
      </p:sp>
      <p:pic>
        <p:nvPicPr>
          <p:cNvPr id="4" name="Afbeelding 3">
            <a:extLst>
              <a:ext uri="{FF2B5EF4-FFF2-40B4-BE49-F238E27FC236}">
                <a16:creationId xmlns:a16="http://schemas.microsoft.com/office/drawing/2014/main" id="{F7A1F09A-0CB0-4773-A5F2-72C0B6A95E49}"/>
              </a:ext>
            </a:extLst>
          </p:cNvPr>
          <p:cNvPicPr>
            <a:picLocks noChangeAspect="1"/>
          </p:cNvPicPr>
          <p:nvPr/>
        </p:nvPicPr>
        <p:blipFill>
          <a:blip r:embed="rId3"/>
          <a:stretch>
            <a:fillRect/>
          </a:stretch>
        </p:blipFill>
        <p:spPr>
          <a:xfrm>
            <a:off x="9264352" y="4526146"/>
            <a:ext cx="2648066" cy="1963915"/>
          </a:xfrm>
          <a:prstGeom prst="rect">
            <a:avLst/>
          </a:prstGeom>
        </p:spPr>
      </p:pic>
      <p:pic>
        <p:nvPicPr>
          <p:cNvPr id="5" name="Afbeelding 4">
            <a:extLst>
              <a:ext uri="{FF2B5EF4-FFF2-40B4-BE49-F238E27FC236}">
                <a16:creationId xmlns:a16="http://schemas.microsoft.com/office/drawing/2014/main" id="{E3D073C6-531A-49C8-999D-50CC108002E0}"/>
              </a:ext>
            </a:extLst>
          </p:cNvPr>
          <p:cNvPicPr>
            <a:picLocks noChangeAspect="1"/>
          </p:cNvPicPr>
          <p:nvPr/>
        </p:nvPicPr>
        <p:blipFill>
          <a:blip r:embed="rId4"/>
          <a:stretch>
            <a:fillRect/>
          </a:stretch>
        </p:blipFill>
        <p:spPr>
          <a:xfrm>
            <a:off x="609600" y="851098"/>
            <a:ext cx="7924800" cy="6004874"/>
          </a:xfrm>
          <a:prstGeom prst="rect">
            <a:avLst/>
          </a:prstGeom>
        </p:spPr>
      </p:pic>
    </p:spTree>
    <p:extLst>
      <p:ext uri="{BB962C8B-B14F-4D97-AF65-F5344CB8AC3E}">
        <p14:creationId xmlns:p14="http://schemas.microsoft.com/office/powerpoint/2010/main" val="3919391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55260" y="378928"/>
            <a:ext cx="11889412" cy="646331"/>
          </a:xfrm>
          <a:prstGeom prst="rect">
            <a:avLst/>
          </a:prstGeom>
        </p:spPr>
        <p:txBody>
          <a:bodyPr wrap="square">
            <a:spAutoFit/>
          </a:bodyPr>
          <a:lstStyle/>
          <a:p>
            <a:pPr marL="0" indent="0">
              <a:buNone/>
            </a:pPr>
            <a:r>
              <a:rPr lang="nl-NL" sz="3600" b="1" i="1" dirty="0"/>
              <a:t>“De patiënt die in de traditionele modellen in de knel komt”</a:t>
            </a:r>
          </a:p>
        </p:txBody>
      </p:sp>
      <p:sp>
        <p:nvSpPr>
          <p:cNvPr id="4" name="Rechthoek 3"/>
          <p:cNvSpPr/>
          <p:nvPr/>
        </p:nvSpPr>
        <p:spPr>
          <a:xfrm>
            <a:off x="3719736" y="2677834"/>
            <a:ext cx="7632848" cy="3046988"/>
          </a:xfrm>
          <a:prstGeom prst="rect">
            <a:avLst/>
          </a:prstGeom>
        </p:spPr>
        <p:txBody>
          <a:bodyPr wrap="square">
            <a:spAutoFit/>
          </a:bodyPr>
          <a:lstStyle/>
          <a:p>
            <a:r>
              <a:rPr lang="nl-NL" i="1" dirty="0">
                <a:solidFill>
                  <a:srgbClr val="6699CC"/>
                </a:solidFill>
              </a:rPr>
              <a:t>Er komt een dame van 85 jaar op de SEH, via 112 melding van de thuiszorg, met “het gaat niet meer”. Er blijkt een saturatie van 86% </a:t>
            </a:r>
            <a:r>
              <a:rPr lang="nl-NL" i="1" dirty="0" err="1">
                <a:solidFill>
                  <a:srgbClr val="6699CC"/>
                </a:solidFill>
              </a:rPr>
              <a:t>obv</a:t>
            </a:r>
            <a:r>
              <a:rPr lang="nl-NL" i="1" dirty="0">
                <a:solidFill>
                  <a:srgbClr val="6699CC"/>
                </a:solidFill>
              </a:rPr>
              <a:t> pleuravocht </a:t>
            </a:r>
            <a:r>
              <a:rPr lang="nl-NL" i="1" dirty="0" err="1">
                <a:solidFill>
                  <a:srgbClr val="6699CC"/>
                </a:solidFill>
              </a:rPr>
              <a:t>eci</a:t>
            </a:r>
            <a:r>
              <a:rPr lang="nl-NL" i="1" dirty="0">
                <a:solidFill>
                  <a:srgbClr val="6699CC"/>
                </a:solidFill>
              </a:rPr>
              <a:t> te zijn. Daarnaast heeft </a:t>
            </a:r>
            <a:r>
              <a:rPr lang="nl-NL" i="1" dirty="0" err="1">
                <a:solidFill>
                  <a:srgbClr val="6699CC"/>
                </a:solidFill>
              </a:rPr>
              <a:t>pt</a:t>
            </a:r>
            <a:r>
              <a:rPr lang="nl-NL" i="1" dirty="0">
                <a:solidFill>
                  <a:srgbClr val="6699CC"/>
                </a:solidFill>
              </a:rPr>
              <a:t> koorts en een delier. </a:t>
            </a:r>
          </a:p>
          <a:p>
            <a:endParaRPr lang="nl-NL" dirty="0">
              <a:solidFill>
                <a:schemeClr val="bg1">
                  <a:lumMod val="65000"/>
                </a:schemeClr>
              </a:solidFill>
            </a:endParaRPr>
          </a:p>
          <a:p>
            <a:pPr marL="0" indent="0">
              <a:buNone/>
            </a:pPr>
            <a:r>
              <a:rPr lang="nl-NL" dirty="0"/>
              <a:t>Beschrijf of teken de overlegmomenten van een dergelijke patiënt in de eerste 48h van opname</a:t>
            </a:r>
          </a:p>
          <a:p>
            <a:pPr marL="0" indent="0">
              <a:buNone/>
            </a:pPr>
            <a:endParaRPr lang="nl-NL" dirty="0">
              <a:solidFill>
                <a:schemeClr val="bg1">
                  <a:lumMod val="65000"/>
                </a:schemeClr>
              </a:solidFill>
            </a:endParaRPr>
          </a:p>
        </p:txBody>
      </p:sp>
      <p:pic>
        <p:nvPicPr>
          <p:cNvPr id="2" name="Afbeelding 1">
            <a:extLst>
              <a:ext uri="{FF2B5EF4-FFF2-40B4-BE49-F238E27FC236}">
                <a16:creationId xmlns:a16="http://schemas.microsoft.com/office/drawing/2014/main" id="{D8CD07E4-4FD3-4157-9B5D-0698DF32B9DC}"/>
              </a:ext>
            </a:extLst>
          </p:cNvPr>
          <p:cNvPicPr>
            <a:picLocks noChangeAspect="1"/>
          </p:cNvPicPr>
          <p:nvPr/>
        </p:nvPicPr>
        <p:blipFill>
          <a:blip r:embed="rId3"/>
          <a:stretch>
            <a:fillRect/>
          </a:stretch>
        </p:blipFill>
        <p:spPr>
          <a:xfrm>
            <a:off x="342989" y="2150613"/>
            <a:ext cx="3410892" cy="3610112"/>
          </a:xfrm>
          <a:prstGeom prst="rect">
            <a:avLst/>
          </a:prstGeom>
        </p:spPr>
      </p:pic>
    </p:spTree>
    <p:extLst>
      <p:ext uri="{BB962C8B-B14F-4D97-AF65-F5344CB8AC3E}">
        <p14:creationId xmlns:p14="http://schemas.microsoft.com/office/powerpoint/2010/main" val="1586331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719736" y="2677834"/>
            <a:ext cx="7632848" cy="3046988"/>
          </a:xfrm>
          <a:prstGeom prst="rect">
            <a:avLst/>
          </a:prstGeom>
        </p:spPr>
        <p:txBody>
          <a:bodyPr wrap="square">
            <a:spAutoFit/>
          </a:bodyPr>
          <a:lstStyle/>
          <a:p>
            <a:r>
              <a:rPr lang="nl-NL" i="1" dirty="0">
                <a:solidFill>
                  <a:srgbClr val="6699CC"/>
                </a:solidFill>
              </a:rPr>
              <a:t>Er komt een dame van 85 jaar op de SEH, via 112 melding van de thuiszorg, met “het gaat niet meer”. Er blijkt een saturatie van 86% </a:t>
            </a:r>
            <a:r>
              <a:rPr lang="nl-NL" i="1" dirty="0" err="1">
                <a:solidFill>
                  <a:srgbClr val="6699CC"/>
                </a:solidFill>
              </a:rPr>
              <a:t>obv</a:t>
            </a:r>
            <a:r>
              <a:rPr lang="nl-NL" i="1" dirty="0">
                <a:solidFill>
                  <a:srgbClr val="6699CC"/>
                </a:solidFill>
              </a:rPr>
              <a:t> pleuravocht </a:t>
            </a:r>
            <a:r>
              <a:rPr lang="nl-NL" i="1" dirty="0" err="1">
                <a:solidFill>
                  <a:srgbClr val="6699CC"/>
                </a:solidFill>
              </a:rPr>
              <a:t>eci</a:t>
            </a:r>
            <a:r>
              <a:rPr lang="nl-NL" i="1" dirty="0">
                <a:solidFill>
                  <a:srgbClr val="6699CC"/>
                </a:solidFill>
              </a:rPr>
              <a:t> te zijn. Daarnaast heeft </a:t>
            </a:r>
            <a:r>
              <a:rPr lang="nl-NL" i="1" dirty="0" err="1">
                <a:solidFill>
                  <a:srgbClr val="6699CC"/>
                </a:solidFill>
              </a:rPr>
              <a:t>pt</a:t>
            </a:r>
            <a:r>
              <a:rPr lang="nl-NL" i="1" dirty="0">
                <a:solidFill>
                  <a:srgbClr val="6699CC"/>
                </a:solidFill>
              </a:rPr>
              <a:t> koorts en een delier. </a:t>
            </a:r>
          </a:p>
          <a:p>
            <a:endParaRPr lang="nl-NL" dirty="0"/>
          </a:p>
          <a:p>
            <a:endParaRPr lang="nl-NL" dirty="0"/>
          </a:p>
          <a:p>
            <a:r>
              <a:rPr lang="nl-NL" dirty="0"/>
              <a:t>Wat voel je bij je beschrijving of tekening?</a:t>
            </a:r>
          </a:p>
          <a:p>
            <a:pPr marL="0" indent="0">
              <a:buNone/>
            </a:pPr>
            <a:endParaRPr lang="nl-NL" dirty="0">
              <a:solidFill>
                <a:schemeClr val="bg1">
                  <a:lumMod val="65000"/>
                </a:schemeClr>
              </a:solidFill>
            </a:endParaRPr>
          </a:p>
        </p:txBody>
      </p:sp>
      <p:pic>
        <p:nvPicPr>
          <p:cNvPr id="5" name="Afbeelding 4">
            <a:extLst>
              <a:ext uri="{FF2B5EF4-FFF2-40B4-BE49-F238E27FC236}">
                <a16:creationId xmlns:a16="http://schemas.microsoft.com/office/drawing/2014/main" id="{60AF857F-A2EC-4AAE-9DDE-89A47493C3E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23392" y="2698865"/>
            <a:ext cx="2535887" cy="3341448"/>
          </a:xfrm>
          <a:prstGeom prst="rect">
            <a:avLst/>
          </a:prstGeom>
        </p:spPr>
      </p:pic>
    </p:spTree>
    <p:extLst>
      <p:ext uri="{BB962C8B-B14F-4D97-AF65-F5344CB8AC3E}">
        <p14:creationId xmlns:p14="http://schemas.microsoft.com/office/powerpoint/2010/main" val="2739997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65926BC-D80E-456D-8576-F79E91ADB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6" y="377280"/>
            <a:ext cx="1222250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242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70C0"/>
                </a:solidFill>
              </a:rPr>
              <a:t>Positieve gezondheid en de </a:t>
            </a:r>
            <a:r>
              <a:rPr lang="nl-NL" b="1" dirty="0" err="1">
                <a:solidFill>
                  <a:srgbClr val="0070C0"/>
                </a:solidFill>
              </a:rPr>
              <a:t>patientenreis</a:t>
            </a:r>
            <a:endParaRPr lang="nl-NL" b="1" dirty="0">
              <a:solidFill>
                <a:srgbClr val="0070C0"/>
              </a:solidFill>
            </a:endParaRPr>
          </a:p>
        </p:txBody>
      </p:sp>
      <p:pic>
        <p:nvPicPr>
          <p:cNvPr id="1026" name="Picture 2" descr="https://jbznet.domein1.lan/Bestuur%20en%20Beleid/Lekker%20werken%20met%20impact/Pati%C3%ABntenre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072" y="1700060"/>
            <a:ext cx="4478840" cy="45702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t is het? - Institute for Positive Health">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424" y="1736577"/>
            <a:ext cx="4959150" cy="495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513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70C0"/>
                </a:solidFill>
              </a:rPr>
              <a:t>Samenwerking patiënt en zorgverlener</a:t>
            </a:r>
          </a:p>
        </p:txBody>
      </p:sp>
      <p:pic>
        <p:nvPicPr>
          <p:cNvPr id="2050" name="Picture 2" descr="https://jbznet.domein1.lan/Bestuur%20en%20Beleid/Lekker%20werken%20met%20impact/Samenwerking%20pati%C3%ABnt%20en%20zorgverle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720" y="2060847"/>
            <a:ext cx="4541490" cy="4087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90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1772816"/>
            <a:ext cx="5256584" cy="1143000"/>
          </a:xfrm>
        </p:spPr>
        <p:txBody>
          <a:bodyPr>
            <a:normAutofit fontScale="90000"/>
          </a:bodyPr>
          <a:lstStyle/>
          <a:p>
            <a:pPr algn="l"/>
            <a:r>
              <a:rPr lang="nl-NL" b="1" dirty="0"/>
              <a:t>Lekker werken </a:t>
            </a:r>
            <a:br>
              <a:rPr lang="nl-NL" b="1" dirty="0"/>
            </a:br>
            <a:r>
              <a:rPr lang="nl-NL" b="1" dirty="0"/>
              <a:t>in een team rondom </a:t>
            </a:r>
            <a:br>
              <a:rPr lang="nl-NL" b="1" dirty="0"/>
            </a:br>
            <a:r>
              <a:rPr lang="nl-NL" b="1" dirty="0"/>
              <a:t>de patiënt is </a:t>
            </a:r>
            <a:r>
              <a:rPr lang="nl-NL" b="1" dirty="0">
                <a:solidFill>
                  <a:srgbClr val="AD136E"/>
                </a:solidFill>
              </a:rPr>
              <a:t>interprofessioneel werken en leren</a:t>
            </a:r>
            <a:r>
              <a:rPr lang="nl-NL" b="1" dirty="0"/>
              <a:t>! </a:t>
            </a:r>
          </a:p>
        </p:txBody>
      </p:sp>
      <p:pic>
        <p:nvPicPr>
          <p:cNvPr id="3074" name="Picture 2" descr="https://jbznet.domein1.lan/Bestuur%20en%20Beleid/Lekker%20werken%20met%20impact/Organisch%20organogram%2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7968" y="392936"/>
            <a:ext cx="5981650" cy="588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274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ACC3B-B767-4E54-96D9-1BFB3AD023EC}"/>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C3358C6C-0AC1-4F30-B6F5-1B9FA3CD9240}"/>
              </a:ext>
            </a:extLst>
          </p:cNvPr>
          <p:cNvSpPr>
            <a:spLocks noGrp="1"/>
          </p:cNvSpPr>
          <p:nvPr>
            <p:ph idx="1"/>
          </p:nvPr>
        </p:nvSpPr>
        <p:spPr/>
        <p:txBody>
          <a:bodyPr/>
          <a:lstStyle/>
          <a:p>
            <a:pPr marL="0" indent="0">
              <a:buNone/>
            </a:pPr>
            <a:r>
              <a:rPr lang="nl-NL" b="1" dirty="0">
                <a:solidFill>
                  <a:srgbClr val="B84589"/>
                </a:solidFill>
              </a:rPr>
              <a:t>VAN </a:t>
            </a:r>
          </a:p>
          <a:p>
            <a:pPr marL="0" indent="0">
              <a:buNone/>
            </a:pPr>
            <a:r>
              <a:rPr lang="nl-NL" dirty="0"/>
              <a:t>NA elkaar en NAAST elkaar</a:t>
            </a:r>
          </a:p>
          <a:p>
            <a:pPr marL="0" indent="0">
              <a:buNone/>
            </a:pPr>
            <a:endParaRPr lang="nl-NL" dirty="0"/>
          </a:p>
          <a:p>
            <a:pPr marL="0" indent="0">
              <a:buNone/>
            </a:pPr>
            <a:r>
              <a:rPr lang="nl-NL" b="1" dirty="0">
                <a:solidFill>
                  <a:srgbClr val="B84589"/>
                </a:solidFill>
              </a:rPr>
              <a:t>NAAR</a:t>
            </a:r>
            <a:r>
              <a:rPr lang="nl-NL" dirty="0"/>
              <a:t> </a:t>
            </a:r>
          </a:p>
          <a:p>
            <a:pPr marL="0" indent="0">
              <a:buNone/>
            </a:pPr>
            <a:r>
              <a:rPr lang="nl-NL" dirty="0"/>
              <a:t>MET elkaar</a:t>
            </a:r>
          </a:p>
        </p:txBody>
      </p:sp>
    </p:spTree>
    <p:extLst>
      <p:ext uri="{BB962C8B-B14F-4D97-AF65-F5344CB8AC3E}">
        <p14:creationId xmlns:p14="http://schemas.microsoft.com/office/powerpoint/2010/main" val="3070981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30F76C1F-FABB-48F9-BA48-DC4DA0B48F1F}"/>
              </a:ext>
            </a:extLst>
          </p:cNvPr>
          <p:cNvGrpSpPr/>
          <p:nvPr/>
        </p:nvGrpSpPr>
        <p:grpSpPr>
          <a:xfrm>
            <a:off x="2299211" y="1707535"/>
            <a:ext cx="892440" cy="2299320"/>
            <a:chOff x="2299211" y="1707535"/>
            <a:chExt cx="892440" cy="2299320"/>
          </a:xfrm>
        </p:grpSpPr>
        <mc:AlternateContent xmlns:mc="http://schemas.openxmlformats.org/markup-compatibility/2006" xmlns:p14="http://schemas.microsoft.com/office/powerpoint/2010/main">
          <mc:Choice Requires="p14">
            <p:contentPart p14:bwMode="auto" r:id="rId2">
              <p14:nvContentPartPr>
                <p14:cNvPr id="2" name="Inkt 1">
                  <a:extLst>
                    <a:ext uri="{FF2B5EF4-FFF2-40B4-BE49-F238E27FC236}">
                      <a16:creationId xmlns:a16="http://schemas.microsoft.com/office/drawing/2014/main" id="{3C864FCB-2D02-4F75-A1B4-2A66F06DAF71}"/>
                    </a:ext>
                  </a:extLst>
                </p14:cNvPr>
                <p14:cNvContentPartPr/>
                <p14:nvPr/>
              </p14:nvContentPartPr>
              <p14:xfrm>
                <a:off x="2299211" y="2501695"/>
                <a:ext cx="844200" cy="1505160"/>
              </p14:xfrm>
            </p:contentPart>
          </mc:Choice>
          <mc:Fallback xmlns="">
            <p:pic>
              <p:nvPicPr>
                <p:cNvPr id="2" name="Inkt 1">
                  <a:extLst>
                    <a:ext uri="{FF2B5EF4-FFF2-40B4-BE49-F238E27FC236}">
                      <a16:creationId xmlns:a16="http://schemas.microsoft.com/office/drawing/2014/main" id="{3C864FCB-2D02-4F75-A1B4-2A66F06DAF71}"/>
                    </a:ext>
                  </a:extLst>
                </p:cNvPr>
                <p:cNvPicPr/>
                <p:nvPr/>
              </p:nvPicPr>
              <p:blipFill>
                <a:blip r:embed="rId3"/>
                <a:stretch>
                  <a:fillRect/>
                </a:stretch>
              </p:blipFill>
              <p:spPr>
                <a:xfrm>
                  <a:off x="2263571" y="2465695"/>
                  <a:ext cx="915840" cy="1576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t 2">
                  <a:extLst>
                    <a:ext uri="{FF2B5EF4-FFF2-40B4-BE49-F238E27FC236}">
                      <a16:creationId xmlns:a16="http://schemas.microsoft.com/office/drawing/2014/main" id="{EBEA2075-0039-4FB3-A657-DD146CDAACA0}"/>
                    </a:ext>
                  </a:extLst>
                </p14:cNvPr>
                <p14:cNvContentPartPr/>
                <p14:nvPr/>
              </p14:nvContentPartPr>
              <p14:xfrm>
                <a:off x="2513771" y="1707535"/>
                <a:ext cx="677880" cy="602280"/>
              </p14:xfrm>
            </p:contentPart>
          </mc:Choice>
          <mc:Fallback xmlns="">
            <p:pic>
              <p:nvPicPr>
                <p:cNvPr id="3" name="Inkt 2">
                  <a:extLst>
                    <a:ext uri="{FF2B5EF4-FFF2-40B4-BE49-F238E27FC236}">
                      <a16:creationId xmlns:a16="http://schemas.microsoft.com/office/drawing/2014/main" id="{EBEA2075-0039-4FB3-A657-DD146CDAACA0}"/>
                    </a:ext>
                  </a:extLst>
                </p:cNvPr>
                <p:cNvPicPr/>
                <p:nvPr/>
              </p:nvPicPr>
              <p:blipFill>
                <a:blip r:embed="rId5"/>
                <a:stretch>
                  <a:fillRect/>
                </a:stretch>
              </p:blipFill>
              <p:spPr>
                <a:xfrm>
                  <a:off x="2478131" y="1671895"/>
                  <a:ext cx="749520" cy="67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t 6">
                <a:extLst>
                  <a:ext uri="{FF2B5EF4-FFF2-40B4-BE49-F238E27FC236}">
                    <a16:creationId xmlns:a16="http://schemas.microsoft.com/office/drawing/2014/main" id="{E160D409-B82A-44EC-84DB-376779051C0C}"/>
                  </a:ext>
                </a:extLst>
              </p14:cNvPr>
              <p14:cNvContentPartPr/>
              <p14:nvPr/>
            </p14:nvContentPartPr>
            <p14:xfrm>
              <a:off x="2414411" y="2890495"/>
              <a:ext cx="176400" cy="1095840"/>
            </p14:xfrm>
          </p:contentPart>
        </mc:Choice>
        <mc:Fallback xmlns="">
          <p:pic>
            <p:nvPicPr>
              <p:cNvPr id="7" name="Inkt 6">
                <a:extLst>
                  <a:ext uri="{FF2B5EF4-FFF2-40B4-BE49-F238E27FC236}">
                    <a16:creationId xmlns:a16="http://schemas.microsoft.com/office/drawing/2014/main" id="{E160D409-B82A-44EC-84DB-376779051C0C}"/>
                  </a:ext>
                </a:extLst>
              </p:cNvPr>
              <p:cNvPicPr/>
              <p:nvPr/>
            </p:nvPicPr>
            <p:blipFill>
              <a:blip r:embed="rId7"/>
              <a:stretch>
                <a:fillRect/>
              </a:stretch>
            </p:blipFill>
            <p:spPr>
              <a:xfrm>
                <a:off x="2360411" y="2782495"/>
                <a:ext cx="284040" cy="1311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t 7">
                <a:extLst>
                  <a:ext uri="{FF2B5EF4-FFF2-40B4-BE49-F238E27FC236}">
                    <a16:creationId xmlns:a16="http://schemas.microsoft.com/office/drawing/2014/main" id="{9FC7EBF3-8F3A-4B90-9517-AFFB0D562DCF}"/>
                  </a:ext>
                </a:extLst>
              </p14:cNvPr>
              <p14:cNvContentPartPr/>
              <p14:nvPr/>
            </p14:nvContentPartPr>
            <p14:xfrm>
              <a:off x="2373731" y="2641015"/>
              <a:ext cx="369720" cy="1184760"/>
            </p14:xfrm>
          </p:contentPart>
        </mc:Choice>
        <mc:Fallback xmlns="">
          <p:pic>
            <p:nvPicPr>
              <p:cNvPr id="8" name="Inkt 7">
                <a:extLst>
                  <a:ext uri="{FF2B5EF4-FFF2-40B4-BE49-F238E27FC236}">
                    <a16:creationId xmlns:a16="http://schemas.microsoft.com/office/drawing/2014/main" id="{9FC7EBF3-8F3A-4B90-9517-AFFB0D562DCF}"/>
                  </a:ext>
                </a:extLst>
              </p:cNvPr>
              <p:cNvPicPr/>
              <p:nvPr/>
            </p:nvPicPr>
            <p:blipFill>
              <a:blip r:embed="rId9"/>
              <a:stretch>
                <a:fillRect/>
              </a:stretch>
            </p:blipFill>
            <p:spPr>
              <a:xfrm>
                <a:off x="2320091" y="2533375"/>
                <a:ext cx="477360" cy="1400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t 8">
                <a:extLst>
                  <a:ext uri="{FF2B5EF4-FFF2-40B4-BE49-F238E27FC236}">
                    <a16:creationId xmlns:a16="http://schemas.microsoft.com/office/drawing/2014/main" id="{302840E6-2F1F-409B-9D85-D9919BEEFD2A}"/>
                  </a:ext>
                </a:extLst>
              </p14:cNvPr>
              <p14:cNvContentPartPr/>
              <p14:nvPr/>
            </p14:nvContentPartPr>
            <p14:xfrm>
              <a:off x="2408291" y="2630575"/>
              <a:ext cx="331200" cy="998280"/>
            </p14:xfrm>
          </p:contentPart>
        </mc:Choice>
        <mc:Fallback xmlns="">
          <p:pic>
            <p:nvPicPr>
              <p:cNvPr id="9" name="Inkt 8">
                <a:extLst>
                  <a:ext uri="{FF2B5EF4-FFF2-40B4-BE49-F238E27FC236}">
                    <a16:creationId xmlns:a16="http://schemas.microsoft.com/office/drawing/2014/main" id="{302840E6-2F1F-409B-9D85-D9919BEEFD2A}"/>
                  </a:ext>
                </a:extLst>
              </p:cNvPr>
              <p:cNvPicPr/>
              <p:nvPr/>
            </p:nvPicPr>
            <p:blipFill>
              <a:blip r:embed="rId11"/>
              <a:stretch>
                <a:fillRect/>
              </a:stretch>
            </p:blipFill>
            <p:spPr>
              <a:xfrm>
                <a:off x="2354651" y="2522935"/>
                <a:ext cx="438840" cy="1213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t 9">
                <a:extLst>
                  <a:ext uri="{FF2B5EF4-FFF2-40B4-BE49-F238E27FC236}">
                    <a16:creationId xmlns:a16="http://schemas.microsoft.com/office/drawing/2014/main" id="{8A0BB24A-B009-4C11-AC14-814DDCC400BD}"/>
                  </a:ext>
                </a:extLst>
              </p14:cNvPr>
              <p14:cNvContentPartPr/>
              <p14:nvPr/>
            </p14:nvContentPartPr>
            <p14:xfrm>
              <a:off x="2415491" y="2711215"/>
              <a:ext cx="238320" cy="1086120"/>
            </p14:xfrm>
          </p:contentPart>
        </mc:Choice>
        <mc:Fallback xmlns="">
          <p:pic>
            <p:nvPicPr>
              <p:cNvPr id="10" name="Inkt 9">
                <a:extLst>
                  <a:ext uri="{FF2B5EF4-FFF2-40B4-BE49-F238E27FC236}">
                    <a16:creationId xmlns:a16="http://schemas.microsoft.com/office/drawing/2014/main" id="{8A0BB24A-B009-4C11-AC14-814DDCC400BD}"/>
                  </a:ext>
                </a:extLst>
              </p:cNvPr>
              <p:cNvPicPr/>
              <p:nvPr/>
            </p:nvPicPr>
            <p:blipFill>
              <a:blip r:embed="rId13"/>
              <a:stretch>
                <a:fillRect/>
              </a:stretch>
            </p:blipFill>
            <p:spPr>
              <a:xfrm>
                <a:off x="2361851" y="2603215"/>
                <a:ext cx="345960" cy="1301760"/>
              </a:xfrm>
              <a:prstGeom prst="rect">
                <a:avLst/>
              </a:prstGeom>
            </p:spPr>
          </p:pic>
        </mc:Fallback>
      </mc:AlternateContent>
      <p:grpSp>
        <p:nvGrpSpPr>
          <p:cNvPr id="14" name="Groep 13">
            <a:extLst>
              <a:ext uri="{FF2B5EF4-FFF2-40B4-BE49-F238E27FC236}">
                <a16:creationId xmlns:a16="http://schemas.microsoft.com/office/drawing/2014/main" id="{D6C66AFF-8762-4082-8C81-2EEA09E9945B}"/>
              </a:ext>
            </a:extLst>
          </p:cNvPr>
          <p:cNvGrpSpPr/>
          <p:nvPr/>
        </p:nvGrpSpPr>
        <p:grpSpPr>
          <a:xfrm>
            <a:off x="3572171" y="3078415"/>
            <a:ext cx="948600" cy="281160"/>
            <a:chOff x="3572171" y="3078415"/>
            <a:chExt cx="948600" cy="281160"/>
          </a:xfrm>
        </p:grpSpPr>
        <mc:AlternateContent xmlns:mc="http://schemas.openxmlformats.org/markup-compatibility/2006" xmlns:p14="http://schemas.microsoft.com/office/powerpoint/2010/main">
          <mc:Choice Requires="p14">
            <p:contentPart p14:bwMode="auto" r:id="rId14">
              <p14:nvContentPartPr>
                <p14:cNvPr id="12" name="Inkt 11">
                  <a:extLst>
                    <a:ext uri="{FF2B5EF4-FFF2-40B4-BE49-F238E27FC236}">
                      <a16:creationId xmlns:a16="http://schemas.microsoft.com/office/drawing/2014/main" id="{1CE8B9C9-FF2A-49C4-BE50-5A0378DBF09C}"/>
                    </a:ext>
                  </a:extLst>
                </p14:cNvPr>
                <p14:cNvContentPartPr/>
                <p14:nvPr/>
              </p14:nvContentPartPr>
              <p14:xfrm>
                <a:off x="3572171" y="3196855"/>
                <a:ext cx="856800" cy="15480"/>
              </p14:xfrm>
            </p:contentPart>
          </mc:Choice>
          <mc:Fallback xmlns="">
            <p:pic>
              <p:nvPicPr>
                <p:cNvPr id="12" name="Inkt 11">
                  <a:extLst>
                    <a:ext uri="{FF2B5EF4-FFF2-40B4-BE49-F238E27FC236}">
                      <a16:creationId xmlns:a16="http://schemas.microsoft.com/office/drawing/2014/main" id="{1CE8B9C9-FF2A-49C4-BE50-5A0378DBF09C}"/>
                    </a:ext>
                  </a:extLst>
                </p:cNvPr>
                <p:cNvPicPr/>
                <p:nvPr/>
              </p:nvPicPr>
              <p:blipFill>
                <a:blip r:embed="rId15"/>
                <a:stretch>
                  <a:fillRect/>
                </a:stretch>
              </p:blipFill>
              <p:spPr>
                <a:xfrm>
                  <a:off x="3536171" y="3160855"/>
                  <a:ext cx="928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t 12">
                  <a:extLst>
                    <a:ext uri="{FF2B5EF4-FFF2-40B4-BE49-F238E27FC236}">
                      <a16:creationId xmlns:a16="http://schemas.microsoft.com/office/drawing/2014/main" id="{A27A784F-0839-4AB3-96CC-8B72DE7E3364}"/>
                    </a:ext>
                  </a:extLst>
                </p14:cNvPr>
                <p14:cNvContentPartPr/>
                <p14:nvPr/>
              </p14:nvContentPartPr>
              <p14:xfrm>
                <a:off x="4336091" y="3078415"/>
                <a:ext cx="184680" cy="281160"/>
              </p14:xfrm>
            </p:contentPart>
          </mc:Choice>
          <mc:Fallback xmlns="">
            <p:pic>
              <p:nvPicPr>
                <p:cNvPr id="13" name="Inkt 12">
                  <a:extLst>
                    <a:ext uri="{FF2B5EF4-FFF2-40B4-BE49-F238E27FC236}">
                      <a16:creationId xmlns:a16="http://schemas.microsoft.com/office/drawing/2014/main" id="{A27A784F-0839-4AB3-96CC-8B72DE7E3364}"/>
                    </a:ext>
                  </a:extLst>
                </p:cNvPr>
                <p:cNvPicPr/>
                <p:nvPr/>
              </p:nvPicPr>
              <p:blipFill>
                <a:blip r:embed="rId17"/>
                <a:stretch>
                  <a:fillRect/>
                </a:stretch>
              </p:blipFill>
              <p:spPr>
                <a:xfrm>
                  <a:off x="4300451" y="3042415"/>
                  <a:ext cx="256320" cy="352800"/>
                </a:xfrm>
                <a:prstGeom prst="rect">
                  <a:avLst/>
                </a:prstGeom>
              </p:spPr>
            </p:pic>
          </mc:Fallback>
        </mc:AlternateContent>
      </p:grpSp>
      <p:grpSp>
        <p:nvGrpSpPr>
          <p:cNvPr id="22" name="Groep 21">
            <a:extLst>
              <a:ext uri="{FF2B5EF4-FFF2-40B4-BE49-F238E27FC236}">
                <a16:creationId xmlns:a16="http://schemas.microsoft.com/office/drawing/2014/main" id="{D16D760F-94C6-40FE-90D7-DBEC95D33D22}"/>
              </a:ext>
            </a:extLst>
          </p:cNvPr>
          <p:cNvGrpSpPr/>
          <p:nvPr/>
        </p:nvGrpSpPr>
        <p:grpSpPr>
          <a:xfrm>
            <a:off x="4949531" y="1719775"/>
            <a:ext cx="729000" cy="2378160"/>
            <a:chOff x="4949531" y="1719775"/>
            <a:chExt cx="729000" cy="2378160"/>
          </a:xfrm>
        </p:grpSpPr>
        <mc:AlternateContent xmlns:mc="http://schemas.openxmlformats.org/markup-compatibility/2006" xmlns:p14="http://schemas.microsoft.com/office/powerpoint/2010/main">
          <mc:Choice Requires="p14">
            <p:contentPart p14:bwMode="auto" r:id="rId18">
              <p14:nvContentPartPr>
                <p14:cNvPr id="15" name="Inkt 14">
                  <a:extLst>
                    <a:ext uri="{FF2B5EF4-FFF2-40B4-BE49-F238E27FC236}">
                      <a16:creationId xmlns:a16="http://schemas.microsoft.com/office/drawing/2014/main" id="{B3D18BF8-3188-4477-BDEA-F4572F3F1AE5}"/>
                    </a:ext>
                  </a:extLst>
                </p14:cNvPr>
                <p14:cNvContentPartPr/>
                <p14:nvPr/>
              </p14:nvContentPartPr>
              <p14:xfrm>
                <a:off x="4949531" y="2400175"/>
                <a:ext cx="729000" cy="1697760"/>
              </p14:xfrm>
            </p:contentPart>
          </mc:Choice>
          <mc:Fallback xmlns="">
            <p:pic>
              <p:nvPicPr>
                <p:cNvPr id="15" name="Inkt 14">
                  <a:extLst>
                    <a:ext uri="{FF2B5EF4-FFF2-40B4-BE49-F238E27FC236}">
                      <a16:creationId xmlns:a16="http://schemas.microsoft.com/office/drawing/2014/main" id="{B3D18BF8-3188-4477-BDEA-F4572F3F1AE5}"/>
                    </a:ext>
                  </a:extLst>
                </p:cNvPr>
                <p:cNvPicPr/>
                <p:nvPr/>
              </p:nvPicPr>
              <p:blipFill>
                <a:blip r:embed="rId19"/>
                <a:stretch>
                  <a:fillRect/>
                </a:stretch>
              </p:blipFill>
              <p:spPr>
                <a:xfrm>
                  <a:off x="4913891" y="2364175"/>
                  <a:ext cx="800640" cy="1769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t 15">
                  <a:extLst>
                    <a:ext uri="{FF2B5EF4-FFF2-40B4-BE49-F238E27FC236}">
                      <a16:creationId xmlns:a16="http://schemas.microsoft.com/office/drawing/2014/main" id="{48A2F39E-AAC8-4F6C-8423-4B4779F12FBA}"/>
                    </a:ext>
                  </a:extLst>
                </p14:cNvPr>
                <p14:cNvContentPartPr/>
                <p14:nvPr/>
              </p14:nvContentPartPr>
              <p14:xfrm>
                <a:off x="5030171" y="1719775"/>
                <a:ext cx="599040" cy="610920"/>
              </p14:xfrm>
            </p:contentPart>
          </mc:Choice>
          <mc:Fallback xmlns="">
            <p:pic>
              <p:nvPicPr>
                <p:cNvPr id="16" name="Inkt 15">
                  <a:extLst>
                    <a:ext uri="{FF2B5EF4-FFF2-40B4-BE49-F238E27FC236}">
                      <a16:creationId xmlns:a16="http://schemas.microsoft.com/office/drawing/2014/main" id="{48A2F39E-AAC8-4F6C-8423-4B4779F12FBA}"/>
                    </a:ext>
                  </a:extLst>
                </p:cNvPr>
                <p:cNvPicPr/>
                <p:nvPr/>
              </p:nvPicPr>
              <p:blipFill>
                <a:blip r:embed="rId21"/>
                <a:stretch>
                  <a:fillRect/>
                </a:stretch>
              </p:blipFill>
              <p:spPr>
                <a:xfrm>
                  <a:off x="4994171" y="1684135"/>
                  <a:ext cx="670680" cy="682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t 16">
                  <a:extLst>
                    <a:ext uri="{FF2B5EF4-FFF2-40B4-BE49-F238E27FC236}">
                      <a16:creationId xmlns:a16="http://schemas.microsoft.com/office/drawing/2014/main" id="{AE30F5E0-2D37-40D9-97EC-BD4D14CF577C}"/>
                    </a:ext>
                  </a:extLst>
                </p14:cNvPr>
                <p14:cNvContentPartPr/>
                <p14:nvPr/>
              </p14:nvContentPartPr>
              <p14:xfrm>
                <a:off x="5037731" y="2748655"/>
                <a:ext cx="157320" cy="309600"/>
              </p14:xfrm>
            </p:contentPart>
          </mc:Choice>
          <mc:Fallback xmlns="">
            <p:pic>
              <p:nvPicPr>
                <p:cNvPr id="17" name="Inkt 16">
                  <a:extLst>
                    <a:ext uri="{FF2B5EF4-FFF2-40B4-BE49-F238E27FC236}">
                      <a16:creationId xmlns:a16="http://schemas.microsoft.com/office/drawing/2014/main" id="{AE30F5E0-2D37-40D9-97EC-BD4D14CF577C}"/>
                    </a:ext>
                  </a:extLst>
                </p:cNvPr>
                <p:cNvPicPr/>
                <p:nvPr/>
              </p:nvPicPr>
              <p:blipFill>
                <a:blip r:embed="rId23"/>
                <a:stretch>
                  <a:fillRect/>
                </a:stretch>
              </p:blipFill>
              <p:spPr>
                <a:xfrm>
                  <a:off x="5002091" y="2712655"/>
                  <a:ext cx="22896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t 17">
                  <a:extLst>
                    <a:ext uri="{FF2B5EF4-FFF2-40B4-BE49-F238E27FC236}">
                      <a16:creationId xmlns:a16="http://schemas.microsoft.com/office/drawing/2014/main" id="{1FFB1FD0-8FFD-4C47-A359-898466FF60D7}"/>
                    </a:ext>
                  </a:extLst>
                </p14:cNvPr>
                <p14:cNvContentPartPr/>
                <p14:nvPr/>
              </p14:nvContentPartPr>
              <p14:xfrm>
                <a:off x="5150771" y="3088855"/>
                <a:ext cx="64080" cy="195480"/>
              </p14:xfrm>
            </p:contentPart>
          </mc:Choice>
          <mc:Fallback xmlns="">
            <p:pic>
              <p:nvPicPr>
                <p:cNvPr id="18" name="Inkt 17">
                  <a:extLst>
                    <a:ext uri="{FF2B5EF4-FFF2-40B4-BE49-F238E27FC236}">
                      <a16:creationId xmlns:a16="http://schemas.microsoft.com/office/drawing/2014/main" id="{1FFB1FD0-8FFD-4C47-A359-898466FF60D7}"/>
                    </a:ext>
                  </a:extLst>
                </p:cNvPr>
                <p:cNvPicPr/>
                <p:nvPr/>
              </p:nvPicPr>
              <p:blipFill>
                <a:blip r:embed="rId25"/>
                <a:stretch>
                  <a:fillRect/>
                </a:stretch>
              </p:blipFill>
              <p:spPr>
                <a:xfrm>
                  <a:off x="5115131" y="3052855"/>
                  <a:ext cx="1357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t 18">
                  <a:extLst>
                    <a:ext uri="{FF2B5EF4-FFF2-40B4-BE49-F238E27FC236}">
                      <a16:creationId xmlns:a16="http://schemas.microsoft.com/office/drawing/2014/main" id="{BECFB138-D616-4CDC-B03B-BF75084A2EF1}"/>
                    </a:ext>
                  </a:extLst>
                </p14:cNvPr>
                <p14:cNvContentPartPr/>
                <p14:nvPr/>
              </p14:nvContentPartPr>
              <p14:xfrm>
                <a:off x="5158691" y="3056815"/>
                <a:ext cx="154440" cy="144360"/>
              </p14:xfrm>
            </p:contentPart>
          </mc:Choice>
          <mc:Fallback xmlns="">
            <p:pic>
              <p:nvPicPr>
                <p:cNvPr id="19" name="Inkt 18">
                  <a:extLst>
                    <a:ext uri="{FF2B5EF4-FFF2-40B4-BE49-F238E27FC236}">
                      <a16:creationId xmlns:a16="http://schemas.microsoft.com/office/drawing/2014/main" id="{BECFB138-D616-4CDC-B03B-BF75084A2EF1}"/>
                    </a:ext>
                  </a:extLst>
                </p:cNvPr>
                <p:cNvPicPr/>
                <p:nvPr/>
              </p:nvPicPr>
              <p:blipFill>
                <a:blip r:embed="rId27"/>
                <a:stretch>
                  <a:fillRect/>
                </a:stretch>
              </p:blipFill>
              <p:spPr>
                <a:xfrm>
                  <a:off x="5122691" y="3020815"/>
                  <a:ext cx="226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t 19">
                  <a:extLst>
                    <a:ext uri="{FF2B5EF4-FFF2-40B4-BE49-F238E27FC236}">
                      <a16:creationId xmlns:a16="http://schemas.microsoft.com/office/drawing/2014/main" id="{6DE1AC68-7831-4525-A51E-80E98AAC8A25}"/>
                    </a:ext>
                  </a:extLst>
                </p14:cNvPr>
                <p14:cNvContentPartPr/>
                <p14:nvPr/>
              </p14:nvContentPartPr>
              <p14:xfrm>
                <a:off x="5544971" y="2766655"/>
                <a:ext cx="80640" cy="244800"/>
              </p14:xfrm>
            </p:contentPart>
          </mc:Choice>
          <mc:Fallback xmlns="">
            <p:pic>
              <p:nvPicPr>
                <p:cNvPr id="20" name="Inkt 19">
                  <a:extLst>
                    <a:ext uri="{FF2B5EF4-FFF2-40B4-BE49-F238E27FC236}">
                      <a16:creationId xmlns:a16="http://schemas.microsoft.com/office/drawing/2014/main" id="{6DE1AC68-7831-4525-A51E-80E98AAC8A25}"/>
                    </a:ext>
                  </a:extLst>
                </p:cNvPr>
                <p:cNvPicPr/>
                <p:nvPr/>
              </p:nvPicPr>
              <p:blipFill>
                <a:blip r:embed="rId29"/>
                <a:stretch>
                  <a:fillRect/>
                </a:stretch>
              </p:blipFill>
              <p:spPr>
                <a:xfrm>
                  <a:off x="5508971" y="2730655"/>
                  <a:ext cx="15228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t 20">
                  <a:extLst>
                    <a:ext uri="{FF2B5EF4-FFF2-40B4-BE49-F238E27FC236}">
                      <a16:creationId xmlns:a16="http://schemas.microsoft.com/office/drawing/2014/main" id="{11494DAD-9D4C-4D86-9BAA-12565C8A1930}"/>
                    </a:ext>
                  </a:extLst>
                </p14:cNvPr>
                <p14:cNvContentPartPr/>
                <p14:nvPr/>
              </p14:nvContentPartPr>
              <p14:xfrm>
                <a:off x="5510411" y="3073735"/>
                <a:ext cx="31320" cy="37800"/>
              </p14:xfrm>
            </p:contentPart>
          </mc:Choice>
          <mc:Fallback xmlns="">
            <p:pic>
              <p:nvPicPr>
                <p:cNvPr id="21" name="Inkt 20">
                  <a:extLst>
                    <a:ext uri="{FF2B5EF4-FFF2-40B4-BE49-F238E27FC236}">
                      <a16:creationId xmlns:a16="http://schemas.microsoft.com/office/drawing/2014/main" id="{11494DAD-9D4C-4D86-9BAA-12565C8A1930}"/>
                    </a:ext>
                  </a:extLst>
                </p:cNvPr>
                <p:cNvPicPr/>
                <p:nvPr/>
              </p:nvPicPr>
              <p:blipFill>
                <a:blip r:embed="rId31"/>
                <a:stretch>
                  <a:fillRect/>
                </a:stretch>
              </p:blipFill>
              <p:spPr>
                <a:xfrm>
                  <a:off x="5474771" y="3037735"/>
                  <a:ext cx="102960" cy="109440"/>
                </a:xfrm>
                <a:prstGeom prst="rect">
                  <a:avLst/>
                </a:prstGeom>
              </p:spPr>
            </p:pic>
          </mc:Fallback>
        </mc:AlternateContent>
      </p:grpSp>
      <p:grpSp>
        <p:nvGrpSpPr>
          <p:cNvPr id="27" name="Groep 26">
            <a:extLst>
              <a:ext uri="{FF2B5EF4-FFF2-40B4-BE49-F238E27FC236}">
                <a16:creationId xmlns:a16="http://schemas.microsoft.com/office/drawing/2014/main" id="{06D41913-1B85-4529-8957-76B1E28A3D99}"/>
              </a:ext>
            </a:extLst>
          </p:cNvPr>
          <p:cNvGrpSpPr/>
          <p:nvPr/>
        </p:nvGrpSpPr>
        <p:grpSpPr>
          <a:xfrm>
            <a:off x="5004971" y="1088695"/>
            <a:ext cx="327600" cy="418680"/>
            <a:chOff x="5004971" y="1088695"/>
            <a:chExt cx="327600" cy="418680"/>
          </a:xfrm>
        </p:grpSpPr>
        <mc:AlternateContent xmlns:mc="http://schemas.openxmlformats.org/markup-compatibility/2006" xmlns:p14="http://schemas.microsoft.com/office/powerpoint/2010/main">
          <mc:Choice Requires="p14">
            <p:contentPart p14:bwMode="auto" r:id="rId32">
              <p14:nvContentPartPr>
                <p14:cNvPr id="23" name="Inkt 22">
                  <a:extLst>
                    <a:ext uri="{FF2B5EF4-FFF2-40B4-BE49-F238E27FC236}">
                      <a16:creationId xmlns:a16="http://schemas.microsoft.com/office/drawing/2014/main" id="{8205D633-F9A9-43A0-B67C-636E3BA5F3A9}"/>
                    </a:ext>
                  </a:extLst>
                </p14:cNvPr>
                <p14:cNvContentPartPr/>
                <p14:nvPr/>
              </p14:nvContentPartPr>
              <p14:xfrm>
                <a:off x="5004971" y="1088695"/>
                <a:ext cx="162360" cy="261720"/>
              </p14:xfrm>
            </p:contentPart>
          </mc:Choice>
          <mc:Fallback xmlns="">
            <p:pic>
              <p:nvPicPr>
                <p:cNvPr id="23" name="Inkt 22">
                  <a:extLst>
                    <a:ext uri="{FF2B5EF4-FFF2-40B4-BE49-F238E27FC236}">
                      <a16:creationId xmlns:a16="http://schemas.microsoft.com/office/drawing/2014/main" id="{8205D633-F9A9-43A0-B67C-636E3BA5F3A9}"/>
                    </a:ext>
                  </a:extLst>
                </p:cNvPr>
                <p:cNvPicPr/>
                <p:nvPr/>
              </p:nvPicPr>
              <p:blipFill>
                <a:blip r:embed="rId33"/>
                <a:stretch>
                  <a:fillRect/>
                </a:stretch>
              </p:blipFill>
              <p:spPr>
                <a:xfrm>
                  <a:off x="4987331" y="1070695"/>
                  <a:ext cx="19800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t 23">
                  <a:extLst>
                    <a:ext uri="{FF2B5EF4-FFF2-40B4-BE49-F238E27FC236}">
                      <a16:creationId xmlns:a16="http://schemas.microsoft.com/office/drawing/2014/main" id="{3DDF8D22-6340-46D1-99E8-D7E62655A7B3}"/>
                    </a:ext>
                  </a:extLst>
                </p14:cNvPr>
                <p14:cNvContentPartPr/>
                <p14:nvPr/>
              </p14:nvContentPartPr>
              <p14:xfrm>
                <a:off x="5125931" y="1504135"/>
                <a:ext cx="360" cy="360"/>
              </p14:xfrm>
            </p:contentPart>
          </mc:Choice>
          <mc:Fallback xmlns="">
            <p:pic>
              <p:nvPicPr>
                <p:cNvPr id="24" name="Inkt 23">
                  <a:extLst>
                    <a:ext uri="{FF2B5EF4-FFF2-40B4-BE49-F238E27FC236}">
                      <a16:creationId xmlns:a16="http://schemas.microsoft.com/office/drawing/2014/main" id="{3DDF8D22-6340-46D1-99E8-D7E62655A7B3}"/>
                    </a:ext>
                  </a:extLst>
                </p:cNvPr>
                <p:cNvPicPr/>
                <p:nvPr/>
              </p:nvPicPr>
              <p:blipFill>
                <a:blip r:embed="rId35"/>
                <a:stretch>
                  <a:fillRect/>
                </a:stretch>
              </p:blipFill>
              <p:spPr>
                <a:xfrm>
                  <a:off x="5107931" y="148649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t 24">
                  <a:extLst>
                    <a:ext uri="{FF2B5EF4-FFF2-40B4-BE49-F238E27FC236}">
                      <a16:creationId xmlns:a16="http://schemas.microsoft.com/office/drawing/2014/main" id="{0E97B84C-2EA8-4D64-B4E4-0BE626809011}"/>
                    </a:ext>
                  </a:extLst>
                </p14:cNvPr>
                <p14:cNvContentPartPr/>
                <p14:nvPr/>
              </p14:nvContentPartPr>
              <p14:xfrm>
                <a:off x="5323211" y="1103095"/>
                <a:ext cx="9360" cy="260640"/>
              </p14:xfrm>
            </p:contentPart>
          </mc:Choice>
          <mc:Fallback xmlns="">
            <p:pic>
              <p:nvPicPr>
                <p:cNvPr id="25" name="Inkt 24">
                  <a:extLst>
                    <a:ext uri="{FF2B5EF4-FFF2-40B4-BE49-F238E27FC236}">
                      <a16:creationId xmlns:a16="http://schemas.microsoft.com/office/drawing/2014/main" id="{0E97B84C-2EA8-4D64-B4E4-0BE626809011}"/>
                    </a:ext>
                  </a:extLst>
                </p:cNvPr>
                <p:cNvPicPr/>
                <p:nvPr/>
              </p:nvPicPr>
              <p:blipFill>
                <a:blip r:embed="rId37"/>
                <a:stretch>
                  <a:fillRect/>
                </a:stretch>
              </p:blipFill>
              <p:spPr>
                <a:xfrm>
                  <a:off x="5305211" y="1085455"/>
                  <a:ext cx="450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t 25">
                  <a:extLst>
                    <a:ext uri="{FF2B5EF4-FFF2-40B4-BE49-F238E27FC236}">
                      <a16:creationId xmlns:a16="http://schemas.microsoft.com/office/drawing/2014/main" id="{CA4D3E64-F6EC-460F-8AE9-6BCDB7FD5B4C}"/>
                    </a:ext>
                  </a:extLst>
                </p14:cNvPr>
                <p14:cNvContentPartPr/>
                <p14:nvPr/>
              </p14:nvContentPartPr>
              <p14:xfrm>
                <a:off x="5320331" y="1507015"/>
                <a:ext cx="6120" cy="360"/>
              </p14:xfrm>
            </p:contentPart>
          </mc:Choice>
          <mc:Fallback xmlns="">
            <p:pic>
              <p:nvPicPr>
                <p:cNvPr id="26" name="Inkt 25">
                  <a:extLst>
                    <a:ext uri="{FF2B5EF4-FFF2-40B4-BE49-F238E27FC236}">
                      <a16:creationId xmlns:a16="http://schemas.microsoft.com/office/drawing/2014/main" id="{CA4D3E64-F6EC-460F-8AE9-6BCDB7FD5B4C}"/>
                    </a:ext>
                  </a:extLst>
                </p:cNvPr>
                <p:cNvPicPr/>
                <p:nvPr/>
              </p:nvPicPr>
              <p:blipFill>
                <a:blip r:embed="rId39"/>
                <a:stretch>
                  <a:fillRect/>
                </a:stretch>
              </p:blipFill>
              <p:spPr>
                <a:xfrm>
                  <a:off x="5302331" y="1489375"/>
                  <a:ext cx="41760" cy="36000"/>
                </a:xfrm>
                <a:prstGeom prst="rect">
                  <a:avLst/>
                </a:prstGeom>
              </p:spPr>
            </p:pic>
          </mc:Fallback>
        </mc:AlternateContent>
      </p:grpSp>
      <p:grpSp>
        <p:nvGrpSpPr>
          <p:cNvPr id="31" name="Groep 30">
            <a:extLst>
              <a:ext uri="{FF2B5EF4-FFF2-40B4-BE49-F238E27FC236}">
                <a16:creationId xmlns:a16="http://schemas.microsoft.com/office/drawing/2014/main" id="{916DEA38-F445-4D0F-BE2C-1F9C8D0A2555}"/>
              </a:ext>
            </a:extLst>
          </p:cNvPr>
          <p:cNvGrpSpPr/>
          <p:nvPr/>
        </p:nvGrpSpPr>
        <p:grpSpPr>
          <a:xfrm>
            <a:off x="6142931" y="3015775"/>
            <a:ext cx="1008720" cy="227880"/>
            <a:chOff x="6142931" y="3015775"/>
            <a:chExt cx="1008720" cy="227880"/>
          </a:xfrm>
        </p:grpSpPr>
        <mc:AlternateContent xmlns:mc="http://schemas.openxmlformats.org/markup-compatibility/2006" xmlns:p14="http://schemas.microsoft.com/office/powerpoint/2010/main">
          <mc:Choice Requires="p14">
            <p:contentPart p14:bwMode="auto" r:id="rId40">
              <p14:nvContentPartPr>
                <p14:cNvPr id="28" name="Inkt 27">
                  <a:extLst>
                    <a:ext uri="{FF2B5EF4-FFF2-40B4-BE49-F238E27FC236}">
                      <a16:creationId xmlns:a16="http://schemas.microsoft.com/office/drawing/2014/main" id="{D08F16F1-1FCD-43B4-839C-A92C1E5458EC}"/>
                    </a:ext>
                  </a:extLst>
                </p14:cNvPr>
                <p14:cNvContentPartPr/>
                <p14:nvPr/>
              </p14:nvContentPartPr>
              <p14:xfrm>
                <a:off x="6142931" y="3085615"/>
                <a:ext cx="883800" cy="15840"/>
              </p14:xfrm>
            </p:contentPart>
          </mc:Choice>
          <mc:Fallback xmlns="">
            <p:pic>
              <p:nvPicPr>
                <p:cNvPr id="28" name="Inkt 27">
                  <a:extLst>
                    <a:ext uri="{FF2B5EF4-FFF2-40B4-BE49-F238E27FC236}">
                      <a16:creationId xmlns:a16="http://schemas.microsoft.com/office/drawing/2014/main" id="{D08F16F1-1FCD-43B4-839C-A92C1E5458EC}"/>
                    </a:ext>
                  </a:extLst>
                </p:cNvPr>
                <p:cNvPicPr/>
                <p:nvPr/>
              </p:nvPicPr>
              <p:blipFill>
                <a:blip r:embed="rId41"/>
                <a:stretch>
                  <a:fillRect/>
                </a:stretch>
              </p:blipFill>
              <p:spPr>
                <a:xfrm>
                  <a:off x="6106931" y="3049615"/>
                  <a:ext cx="9554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t 28">
                  <a:extLst>
                    <a:ext uri="{FF2B5EF4-FFF2-40B4-BE49-F238E27FC236}">
                      <a16:creationId xmlns:a16="http://schemas.microsoft.com/office/drawing/2014/main" id="{E463E6B6-A69A-4EA3-9CD2-633C15C95A40}"/>
                    </a:ext>
                  </a:extLst>
                </p14:cNvPr>
                <p14:cNvContentPartPr/>
                <p14:nvPr/>
              </p14:nvContentPartPr>
              <p14:xfrm>
                <a:off x="6937091" y="3015775"/>
                <a:ext cx="214560" cy="227880"/>
              </p14:xfrm>
            </p:contentPart>
          </mc:Choice>
          <mc:Fallback xmlns="">
            <p:pic>
              <p:nvPicPr>
                <p:cNvPr id="29" name="Inkt 28">
                  <a:extLst>
                    <a:ext uri="{FF2B5EF4-FFF2-40B4-BE49-F238E27FC236}">
                      <a16:creationId xmlns:a16="http://schemas.microsoft.com/office/drawing/2014/main" id="{E463E6B6-A69A-4EA3-9CD2-633C15C95A40}"/>
                    </a:ext>
                  </a:extLst>
                </p:cNvPr>
                <p:cNvPicPr/>
                <p:nvPr/>
              </p:nvPicPr>
              <p:blipFill>
                <a:blip r:embed="rId43"/>
                <a:stretch>
                  <a:fillRect/>
                </a:stretch>
              </p:blipFill>
              <p:spPr>
                <a:xfrm>
                  <a:off x="6901091" y="2980135"/>
                  <a:ext cx="286200" cy="29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30" name="Inkt 29">
                <a:extLst>
                  <a:ext uri="{FF2B5EF4-FFF2-40B4-BE49-F238E27FC236}">
                    <a16:creationId xmlns:a16="http://schemas.microsoft.com/office/drawing/2014/main" id="{0BFC6EE6-AF01-4F2A-B62B-E60EFBCA7D28}"/>
                  </a:ext>
                </a:extLst>
              </p14:cNvPr>
              <p14:cNvContentPartPr/>
              <p14:nvPr/>
            </p14:nvContentPartPr>
            <p14:xfrm>
              <a:off x="7678691" y="1654975"/>
              <a:ext cx="636840" cy="618120"/>
            </p14:xfrm>
          </p:contentPart>
        </mc:Choice>
        <mc:Fallback xmlns="">
          <p:pic>
            <p:nvPicPr>
              <p:cNvPr id="30" name="Inkt 29">
                <a:extLst>
                  <a:ext uri="{FF2B5EF4-FFF2-40B4-BE49-F238E27FC236}">
                    <a16:creationId xmlns:a16="http://schemas.microsoft.com/office/drawing/2014/main" id="{0BFC6EE6-AF01-4F2A-B62B-E60EFBCA7D28}"/>
                  </a:ext>
                </a:extLst>
              </p:cNvPr>
              <p:cNvPicPr/>
              <p:nvPr/>
            </p:nvPicPr>
            <p:blipFill>
              <a:blip r:embed="rId45"/>
              <a:stretch>
                <a:fillRect/>
              </a:stretch>
            </p:blipFill>
            <p:spPr>
              <a:xfrm>
                <a:off x="7643051" y="1618975"/>
                <a:ext cx="708480" cy="689760"/>
              </a:xfrm>
              <a:prstGeom prst="rect">
                <a:avLst/>
              </a:prstGeom>
            </p:spPr>
          </p:pic>
        </mc:Fallback>
      </mc:AlternateContent>
      <p:grpSp>
        <p:nvGrpSpPr>
          <p:cNvPr id="37" name="Groep 36">
            <a:extLst>
              <a:ext uri="{FF2B5EF4-FFF2-40B4-BE49-F238E27FC236}">
                <a16:creationId xmlns:a16="http://schemas.microsoft.com/office/drawing/2014/main" id="{958B8908-148D-4A3A-934E-7F705F2E65C3}"/>
              </a:ext>
            </a:extLst>
          </p:cNvPr>
          <p:cNvGrpSpPr/>
          <p:nvPr/>
        </p:nvGrpSpPr>
        <p:grpSpPr>
          <a:xfrm>
            <a:off x="7709651" y="2530855"/>
            <a:ext cx="595800" cy="1557000"/>
            <a:chOff x="7709651" y="2530855"/>
            <a:chExt cx="595800" cy="1557000"/>
          </a:xfrm>
        </p:grpSpPr>
        <mc:AlternateContent xmlns:mc="http://schemas.openxmlformats.org/markup-compatibility/2006" xmlns:p14="http://schemas.microsoft.com/office/powerpoint/2010/main">
          <mc:Choice Requires="p14">
            <p:contentPart p14:bwMode="auto" r:id="rId46">
              <p14:nvContentPartPr>
                <p14:cNvPr id="32" name="Inkt 31">
                  <a:extLst>
                    <a:ext uri="{FF2B5EF4-FFF2-40B4-BE49-F238E27FC236}">
                      <a16:creationId xmlns:a16="http://schemas.microsoft.com/office/drawing/2014/main" id="{46B6ABEF-6DB5-48B0-821C-67B76E355FAA}"/>
                    </a:ext>
                  </a:extLst>
                </p14:cNvPr>
                <p14:cNvContentPartPr/>
                <p14:nvPr/>
              </p14:nvContentPartPr>
              <p14:xfrm>
                <a:off x="7709651" y="2530855"/>
                <a:ext cx="595800" cy="1557000"/>
              </p14:xfrm>
            </p:contentPart>
          </mc:Choice>
          <mc:Fallback xmlns="">
            <p:pic>
              <p:nvPicPr>
                <p:cNvPr id="32" name="Inkt 31">
                  <a:extLst>
                    <a:ext uri="{FF2B5EF4-FFF2-40B4-BE49-F238E27FC236}">
                      <a16:creationId xmlns:a16="http://schemas.microsoft.com/office/drawing/2014/main" id="{46B6ABEF-6DB5-48B0-821C-67B76E355FAA}"/>
                    </a:ext>
                  </a:extLst>
                </p:cNvPr>
                <p:cNvPicPr/>
                <p:nvPr/>
              </p:nvPicPr>
              <p:blipFill>
                <a:blip r:embed="rId47"/>
                <a:stretch>
                  <a:fillRect/>
                </a:stretch>
              </p:blipFill>
              <p:spPr>
                <a:xfrm>
                  <a:off x="7674011" y="2495215"/>
                  <a:ext cx="667440" cy="1628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t 32">
                  <a:extLst>
                    <a:ext uri="{FF2B5EF4-FFF2-40B4-BE49-F238E27FC236}">
                      <a16:creationId xmlns:a16="http://schemas.microsoft.com/office/drawing/2014/main" id="{C93176F9-C314-4D75-9017-5526EE0C06BD}"/>
                    </a:ext>
                  </a:extLst>
                </p14:cNvPr>
                <p14:cNvContentPartPr/>
                <p14:nvPr/>
              </p14:nvContentPartPr>
              <p14:xfrm>
                <a:off x="7781291" y="2802655"/>
                <a:ext cx="141480" cy="466200"/>
              </p14:xfrm>
            </p:contentPart>
          </mc:Choice>
          <mc:Fallback xmlns="">
            <p:pic>
              <p:nvPicPr>
                <p:cNvPr id="33" name="Inkt 32">
                  <a:extLst>
                    <a:ext uri="{FF2B5EF4-FFF2-40B4-BE49-F238E27FC236}">
                      <a16:creationId xmlns:a16="http://schemas.microsoft.com/office/drawing/2014/main" id="{C93176F9-C314-4D75-9017-5526EE0C06BD}"/>
                    </a:ext>
                  </a:extLst>
                </p:cNvPr>
                <p:cNvPicPr/>
                <p:nvPr/>
              </p:nvPicPr>
              <p:blipFill>
                <a:blip r:embed="rId49"/>
                <a:stretch>
                  <a:fillRect/>
                </a:stretch>
              </p:blipFill>
              <p:spPr>
                <a:xfrm>
                  <a:off x="7745291" y="2767015"/>
                  <a:ext cx="213120" cy="537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t 33">
                  <a:extLst>
                    <a:ext uri="{FF2B5EF4-FFF2-40B4-BE49-F238E27FC236}">
                      <a16:creationId xmlns:a16="http://schemas.microsoft.com/office/drawing/2014/main" id="{7C2BA1E2-44EB-46CE-86FD-0BAD20060674}"/>
                    </a:ext>
                  </a:extLst>
                </p14:cNvPr>
                <p14:cNvContentPartPr/>
                <p14:nvPr/>
              </p14:nvContentPartPr>
              <p14:xfrm>
                <a:off x="7883891" y="3214855"/>
                <a:ext cx="246240" cy="268200"/>
              </p14:xfrm>
            </p:contentPart>
          </mc:Choice>
          <mc:Fallback xmlns="">
            <p:pic>
              <p:nvPicPr>
                <p:cNvPr id="34" name="Inkt 33">
                  <a:extLst>
                    <a:ext uri="{FF2B5EF4-FFF2-40B4-BE49-F238E27FC236}">
                      <a16:creationId xmlns:a16="http://schemas.microsoft.com/office/drawing/2014/main" id="{7C2BA1E2-44EB-46CE-86FD-0BAD20060674}"/>
                    </a:ext>
                  </a:extLst>
                </p:cNvPr>
                <p:cNvPicPr/>
                <p:nvPr/>
              </p:nvPicPr>
              <p:blipFill>
                <a:blip r:embed="rId51"/>
                <a:stretch>
                  <a:fillRect/>
                </a:stretch>
              </p:blipFill>
              <p:spPr>
                <a:xfrm>
                  <a:off x="7848251" y="3178855"/>
                  <a:ext cx="31788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Inkt 35">
                  <a:extLst>
                    <a:ext uri="{FF2B5EF4-FFF2-40B4-BE49-F238E27FC236}">
                      <a16:creationId xmlns:a16="http://schemas.microsoft.com/office/drawing/2014/main" id="{2C193746-86E8-4E9A-AB9D-A4604395560B}"/>
                    </a:ext>
                  </a:extLst>
                </p14:cNvPr>
                <p14:cNvContentPartPr/>
                <p14:nvPr/>
              </p14:nvContentPartPr>
              <p14:xfrm>
                <a:off x="8212211" y="2938735"/>
                <a:ext cx="48600" cy="224280"/>
              </p14:xfrm>
            </p:contentPart>
          </mc:Choice>
          <mc:Fallback xmlns="">
            <p:pic>
              <p:nvPicPr>
                <p:cNvPr id="36" name="Inkt 35">
                  <a:extLst>
                    <a:ext uri="{FF2B5EF4-FFF2-40B4-BE49-F238E27FC236}">
                      <a16:creationId xmlns:a16="http://schemas.microsoft.com/office/drawing/2014/main" id="{2C193746-86E8-4E9A-AB9D-A4604395560B}"/>
                    </a:ext>
                  </a:extLst>
                </p:cNvPr>
                <p:cNvPicPr/>
                <p:nvPr/>
              </p:nvPicPr>
              <p:blipFill>
                <a:blip r:embed="rId53"/>
                <a:stretch>
                  <a:fillRect/>
                </a:stretch>
              </p:blipFill>
              <p:spPr>
                <a:xfrm>
                  <a:off x="8176571" y="2903095"/>
                  <a:ext cx="120240" cy="295920"/>
                </a:xfrm>
                <a:prstGeom prst="rect">
                  <a:avLst/>
                </a:prstGeom>
              </p:spPr>
            </p:pic>
          </mc:Fallback>
        </mc:AlternateContent>
      </p:grpSp>
      <p:grpSp>
        <p:nvGrpSpPr>
          <p:cNvPr id="42" name="Groep 41">
            <a:extLst>
              <a:ext uri="{FF2B5EF4-FFF2-40B4-BE49-F238E27FC236}">
                <a16:creationId xmlns:a16="http://schemas.microsoft.com/office/drawing/2014/main" id="{A7DFB1CF-A320-4F27-8D46-12DBA6DCB2E6}"/>
              </a:ext>
            </a:extLst>
          </p:cNvPr>
          <p:cNvGrpSpPr/>
          <p:nvPr/>
        </p:nvGrpSpPr>
        <p:grpSpPr>
          <a:xfrm>
            <a:off x="7725851" y="1054135"/>
            <a:ext cx="626760" cy="479160"/>
            <a:chOff x="7725851" y="1054135"/>
            <a:chExt cx="626760" cy="479160"/>
          </a:xfrm>
        </p:grpSpPr>
        <mc:AlternateContent xmlns:mc="http://schemas.openxmlformats.org/markup-compatibility/2006" xmlns:p14="http://schemas.microsoft.com/office/powerpoint/2010/main">
          <mc:Choice Requires="p14">
            <p:contentPart p14:bwMode="auto" r:id="rId54">
              <p14:nvContentPartPr>
                <p14:cNvPr id="38" name="Inkt 37">
                  <a:extLst>
                    <a:ext uri="{FF2B5EF4-FFF2-40B4-BE49-F238E27FC236}">
                      <a16:creationId xmlns:a16="http://schemas.microsoft.com/office/drawing/2014/main" id="{E77FCF25-508E-4CD6-9B36-268D0DA23E5B}"/>
                    </a:ext>
                  </a:extLst>
                </p14:cNvPr>
                <p14:cNvContentPartPr/>
                <p14:nvPr/>
              </p14:nvContentPartPr>
              <p14:xfrm>
                <a:off x="7725851" y="1061695"/>
                <a:ext cx="201960" cy="302400"/>
              </p14:xfrm>
            </p:contentPart>
          </mc:Choice>
          <mc:Fallback xmlns="">
            <p:pic>
              <p:nvPicPr>
                <p:cNvPr id="38" name="Inkt 37">
                  <a:extLst>
                    <a:ext uri="{FF2B5EF4-FFF2-40B4-BE49-F238E27FC236}">
                      <a16:creationId xmlns:a16="http://schemas.microsoft.com/office/drawing/2014/main" id="{E77FCF25-508E-4CD6-9B36-268D0DA23E5B}"/>
                    </a:ext>
                  </a:extLst>
                </p:cNvPr>
                <p:cNvPicPr/>
                <p:nvPr/>
              </p:nvPicPr>
              <p:blipFill>
                <a:blip r:embed="rId55"/>
                <a:stretch>
                  <a:fillRect/>
                </a:stretch>
              </p:blipFill>
              <p:spPr>
                <a:xfrm>
                  <a:off x="7708211" y="1043695"/>
                  <a:ext cx="23760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t 38">
                  <a:extLst>
                    <a:ext uri="{FF2B5EF4-FFF2-40B4-BE49-F238E27FC236}">
                      <a16:creationId xmlns:a16="http://schemas.microsoft.com/office/drawing/2014/main" id="{2C38C6B4-E9E2-4C93-92D9-B9FBE7D0E27E}"/>
                    </a:ext>
                  </a:extLst>
                </p14:cNvPr>
                <p14:cNvContentPartPr/>
                <p14:nvPr/>
              </p14:nvContentPartPr>
              <p14:xfrm>
                <a:off x="7835291" y="1467415"/>
                <a:ext cx="4320" cy="8640"/>
              </p14:xfrm>
            </p:contentPart>
          </mc:Choice>
          <mc:Fallback xmlns="">
            <p:pic>
              <p:nvPicPr>
                <p:cNvPr id="39" name="Inkt 38">
                  <a:extLst>
                    <a:ext uri="{FF2B5EF4-FFF2-40B4-BE49-F238E27FC236}">
                      <a16:creationId xmlns:a16="http://schemas.microsoft.com/office/drawing/2014/main" id="{2C38C6B4-E9E2-4C93-92D9-B9FBE7D0E27E}"/>
                    </a:ext>
                  </a:extLst>
                </p:cNvPr>
                <p:cNvPicPr/>
                <p:nvPr/>
              </p:nvPicPr>
              <p:blipFill>
                <a:blip r:embed="rId57"/>
                <a:stretch>
                  <a:fillRect/>
                </a:stretch>
              </p:blipFill>
              <p:spPr>
                <a:xfrm>
                  <a:off x="7817291" y="1449775"/>
                  <a:ext cx="399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t 39">
                  <a:extLst>
                    <a:ext uri="{FF2B5EF4-FFF2-40B4-BE49-F238E27FC236}">
                      <a16:creationId xmlns:a16="http://schemas.microsoft.com/office/drawing/2014/main" id="{9C618E8D-D9AC-47AB-8FE1-B39731F77963}"/>
                    </a:ext>
                  </a:extLst>
                </p14:cNvPr>
                <p14:cNvContentPartPr/>
                <p14:nvPr/>
              </p14:nvContentPartPr>
              <p14:xfrm>
                <a:off x="8136971" y="1054135"/>
                <a:ext cx="215640" cy="380160"/>
              </p14:xfrm>
            </p:contentPart>
          </mc:Choice>
          <mc:Fallback xmlns="">
            <p:pic>
              <p:nvPicPr>
                <p:cNvPr id="40" name="Inkt 39">
                  <a:extLst>
                    <a:ext uri="{FF2B5EF4-FFF2-40B4-BE49-F238E27FC236}">
                      <a16:creationId xmlns:a16="http://schemas.microsoft.com/office/drawing/2014/main" id="{9C618E8D-D9AC-47AB-8FE1-B39731F77963}"/>
                    </a:ext>
                  </a:extLst>
                </p:cNvPr>
                <p:cNvPicPr/>
                <p:nvPr/>
              </p:nvPicPr>
              <p:blipFill>
                <a:blip r:embed="rId59"/>
                <a:stretch>
                  <a:fillRect/>
                </a:stretch>
              </p:blipFill>
              <p:spPr>
                <a:xfrm>
                  <a:off x="8118971" y="1036495"/>
                  <a:ext cx="25128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t 40">
                  <a:extLst>
                    <a:ext uri="{FF2B5EF4-FFF2-40B4-BE49-F238E27FC236}">
                      <a16:creationId xmlns:a16="http://schemas.microsoft.com/office/drawing/2014/main" id="{29C98EAE-EB1E-49B8-A66B-D328507E44C1}"/>
                    </a:ext>
                  </a:extLst>
                </p14:cNvPr>
                <p14:cNvContentPartPr/>
                <p14:nvPr/>
              </p14:nvContentPartPr>
              <p14:xfrm>
                <a:off x="8099171" y="1532935"/>
                <a:ext cx="360" cy="360"/>
              </p14:xfrm>
            </p:contentPart>
          </mc:Choice>
          <mc:Fallback xmlns="">
            <p:pic>
              <p:nvPicPr>
                <p:cNvPr id="41" name="Inkt 40">
                  <a:extLst>
                    <a:ext uri="{FF2B5EF4-FFF2-40B4-BE49-F238E27FC236}">
                      <a16:creationId xmlns:a16="http://schemas.microsoft.com/office/drawing/2014/main" id="{29C98EAE-EB1E-49B8-A66B-D328507E44C1}"/>
                    </a:ext>
                  </a:extLst>
                </p:cNvPr>
                <p:cNvPicPr/>
                <p:nvPr/>
              </p:nvPicPr>
              <p:blipFill>
                <a:blip r:embed="rId35"/>
                <a:stretch>
                  <a:fillRect/>
                </a:stretch>
              </p:blipFill>
              <p:spPr>
                <a:xfrm>
                  <a:off x="8081171" y="1514935"/>
                  <a:ext cx="36000" cy="36000"/>
                </a:xfrm>
                <a:prstGeom prst="rect">
                  <a:avLst/>
                </a:prstGeom>
              </p:spPr>
            </p:pic>
          </mc:Fallback>
        </mc:AlternateContent>
      </p:grpSp>
      <p:grpSp>
        <p:nvGrpSpPr>
          <p:cNvPr id="45" name="Groep 44">
            <a:extLst>
              <a:ext uri="{FF2B5EF4-FFF2-40B4-BE49-F238E27FC236}">
                <a16:creationId xmlns:a16="http://schemas.microsoft.com/office/drawing/2014/main" id="{BD55339B-9041-4519-B01E-4EA694ABD852}"/>
              </a:ext>
            </a:extLst>
          </p:cNvPr>
          <p:cNvGrpSpPr/>
          <p:nvPr/>
        </p:nvGrpSpPr>
        <p:grpSpPr>
          <a:xfrm>
            <a:off x="8707931" y="3018655"/>
            <a:ext cx="1177560" cy="306360"/>
            <a:chOff x="8707931" y="3018655"/>
            <a:chExt cx="1177560" cy="306360"/>
          </a:xfrm>
        </p:grpSpPr>
        <mc:AlternateContent xmlns:mc="http://schemas.openxmlformats.org/markup-compatibility/2006" xmlns:p14="http://schemas.microsoft.com/office/powerpoint/2010/main">
          <mc:Choice Requires="p14">
            <p:contentPart p14:bwMode="auto" r:id="rId61">
              <p14:nvContentPartPr>
                <p14:cNvPr id="43" name="Inkt 42">
                  <a:extLst>
                    <a:ext uri="{FF2B5EF4-FFF2-40B4-BE49-F238E27FC236}">
                      <a16:creationId xmlns:a16="http://schemas.microsoft.com/office/drawing/2014/main" id="{8ED5C87E-D0DB-494B-B493-27E869C9085B}"/>
                    </a:ext>
                  </a:extLst>
                </p14:cNvPr>
                <p14:cNvContentPartPr/>
                <p14:nvPr/>
              </p14:nvContentPartPr>
              <p14:xfrm>
                <a:off x="8707931" y="3118735"/>
                <a:ext cx="1072080" cy="54360"/>
              </p14:xfrm>
            </p:contentPart>
          </mc:Choice>
          <mc:Fallback xmlns="">
            <p:pic>
              <p:nvPicPr>
                <p:cNvPr id="43" name="Inkt 42">
                  <a:extLst>
                    <a:ext uri="{FF2B5EF4-FFF2-40B4-BE49-F238E27FC236}">
                      <a16:creationId xmlns:a16="http://schemas.microsoft.com/office/drawing/2014/main" id="{8ED5C87E-D0DB-494B-B493-27E869C9085B}"/>
                    </a:ext>
                  </a:extLst>
                </p:cNvPr>
                <p:cNvPicPr/>
                <p:nvPr/>
              </p:nvPicPr>
              <p:blipFill>
                <a:blip r:embed="rId62"/>
                <a:stretch>
                  <a:fillRect/>
                </a:stretch>
              </p:blipFill>
              <p:spPr>
                <a:xfrm>
                  <a:off x="8671931" y="3083095"/>
                  <a:ext cx="1143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Inkt 43">
                  <a:extLst>
                    <a:ext uri="{FF2B5EF4-FFF2-40B4-BE49-F238E27FC236}">
                      <a16:creationId xmlns:a16="http://schemas.microsoft.com/office/drawing/2014/main" id="{5F68BB8C-BD89-41D7-87BF-71B9640CD647}"/>
                    </a:ext>
                  </a:extLst>
                </p14:cNvPr>
                <p14:cNvContentPartPr/>
                <p14:nvPr/>
              </p14:nvContentPartPr>
              <p14:xfrm>
                <a:off x="9722771" y="3018655"/>
                <a:ext cx="162720" cy="306360"/>
              </p14:xfrm>
            </p:contentPart>
          </mc:Choice>
          <mc:Fallback xmlns="">
            <p:pic>
              <p:nvPicPr>
                <p:cNvPr id="44" name="Inkt 43">
                  <a:extLst>
                    <a:ext uri="{FF2B5EF4-FFF2-40B4-BE49-F238E27FC236}">
                      <a16:creationId xmlns:a16="http://schemas.microsoft.com/office/drawing/2014/main" id="{5F68BB8C-BD89-41D7-87BF-71B9640CD647}"/>
                    </a:ext>
                  </a:extLst>
                </p:cNvPr>
                <p:cNvPicPr/>
                <p:nvPr/>
              </p:nvPicPr>
              <p:blipFill>
                <a:blip r:embed="rId64"/>
                <a:stretch>
                  <a:fillRect/>
                </a:stretch>
              </p:blipFill>
              <p:spPr>
                <a:xfrm>
                  <a:off x="9687131" y="2983015"/>
                  <a:ext cx="234360" cy="378000"/>
                </a:xfrm>
                <a:prstGeom prst="rect">
                  <a:avLst/>
                </a:prstGeom>
              </p:spPr>
            </p:pic>
          </mc:Fallback>
        </mc:AlternateContent>
      </p:grpSp>
      <p:grpSp>
        <p:nvGrpSpPr>
          <p:cNvPr id="49" name="Groep 48">
            <a:extLst>
              <a:ext uri="{FF2B5EF4-FFF2-40B4-BE49-F238E27FC236}">
                <a16:creationId xmlns:a16="http://schemas.microsoft.com/office/drawing/2014/main" id="{7ABB4BAB-B4BB-4A3F-86BD-AECA7C0E499F}"/>
              </a:ext>
            </a:extLst>
          </p:cNvPr>
          <p:cNvGrpSpPr/>
          <p:nvPr/>
        </p:nvGrpSpPr>
        <p:grpSpPr>
          <a:xfrm>
            <a:off x="10253411" y="3855655"/>
            <a:ext cx="811440" cy="48960"/>
            <a:chOff x="10253411" y="3855655"/>
            <a:chExt cx="811440" cy="48960"/>
          </a:xfrm>
        </p:grpSpPr>
        <mc:AlternateContent xmlns:mc="http://schemas.openxmlformats.org/markup-compatibility/2006" xmlns:p14="http://schemas.microsoft.com/office/powerpoint/2010/main">
          <mc:Choice Requires="p14">
            <p:contentPart p14:bwMode="auto" r:id="rId65">
              <p14:nvContentPartPr>
                <p14:cNvPr id="46" name="Inkt 45">
                  <a:extLst>
                    <a:ext uri="{FF2B5EF4-FFF2-40B4-BE49-F238E27FC236}">
                      <a16:creationId xmlns:a16="http://schemas.microsoft.com/office/drawing/2014/main" id="{36277646-C2E2-4305-9CC9-EBE102BB7F87}"/>
                    </a:ext>
                  </a:extLst>
                </p14:cNvPr>
                <p14:cNvContentPartPr/>
                <p14:nvPr/>
              </p14:nvContentPartPr>
              <p14:xfrm>
                <a:off x="10253411" y="3879775"/>
                <a:ext cx="6120" cy="4320"/>
              </p14:xfrm>
            </p:contentPart>
          </mc:Choice>
          <mc:Fallback xmlns="">
            <p:pic>
              <p:nvPicPr>
                <p:cNvPr id="46" name="Inkt 45">
                  <a:extLst>
                    <a:ext uri="{FF2B5EF4-FFF2-40B4-BE49-F238E27FC236}">
                      <a16:creationId xmlns:a16="http://schemas.microsoft.com/office/drawing/2014/main" id="{36277646-C2E2-4305-9CC9-EBE102BB7F87}"/>
                    </a:ext>
                  </a:extLst>
                </p:cNvPr>
                <p:cNvPicPr/>
                <p:nvPr/>
              </p:nvPicPr>
              <p:blipFill>
                <a:blip r:embed="rId66"/>
                <a:stretch>
                  <a:fillRect/>
                </a:stretch>
              </p:blipFill>
              <p:spPr>
                <a:xfrm>
                  <a:off x="10217411" y="3843775"/>
                  <a:ext cx="777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Inkt 46">
                  <a:extLst>
                    <a:ext uri="{FF2B5EF4-FFF2-40B4-BE49-F238E27FC236}">
                      <a16:creationId xmlns:a16="http://schemas.microsoft.com/office/drawing/2014/main" id="{F9BCBACF-978D-412A-AD62-8F7CB8EF67A0}"/>
                    </a:ext>
                  </a:extLst>
                </p14:cNvPr>
                <p14:cNvContentPartPr/>
                <p14:nvPr/>
              </p14:nvContentPartPr>
              <p14:xfrm>
                <a:off x="10510091" y="3873655"/>
                <a:ext cx="32040" cy="6840"/>
              </p14:xfrm>
            </p:contentPart>
          </mc:Choice>
          <mc:Fallback xmlns="">
            <p:pic>
              <p:nvPicPr>
                <p:cNvPr id="47" name="Inkt 46">
                  <a:extLst>
                    <a:ext uri="{FF2B5EF4-FFF2-40B4-BE49-F238E27FC236}">
                      <a16:creationId xmlns:a16="http://schemas.microsoft.com/office/drawing/2014/main" id="{F9BCBACF-978D-412A-AD62-8F7CB8EF67A0}"/>
                    </a:ext>
                  </a:extLst>
                </p:cNvPr>
                <p:cNvPicPr/>
                <p:nvPr/>
              </p:nvPicPr>
              <p:blipFill>
                <a:blip r:embed="rId68"/>
                <a:stretch>
                  <a:fillRect/>
                </a:stretch>
              </p:blipFill>
              <p:spPr>
                <a:xfrm>
                  <a:off x="10474451" y="3838015"/>
                  <a:ext cx="1036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Inkt 47">
                  <a:extLst>
                    <a:ext uri="{FF2B5EF4-FFF2-40B4-BE49-F238E27FC236}">
                      <a16:creationId xmlns:a16="http://schemas.microsoft.com/office/drawing/2014/main" id="{C54E2109-1D11-4EE5-85B3-F0045FA17030}"/>
                    </a:ext>
                  </a:extLst>
                </p14:cNvPr>
                <p14:cNvContentPartPr/>
                <p14:nvPr/>
              </p14:nvContentPartPr>
              <p14:xfrm>
                <a:off x="10717811" y="3855655"/>
                <a:ext cx="347040" cy="48960"/>
              </p14:xfrm>
            </p:contentPart>
          </mc:Choice>
          <mc:Fallback xmlns="">
            <p:pic>
              <p:nvPicPr>
                <p:cNvPr id="48" name="Inkt 47">
                  <a:extLst>
                    <a:ext uri="{FF2B5EF4-FFF2-40B4-BE49-F238E27FC236}">
                      <a16:creationId xmlns:a16="http://schemas.microsoft.com/office/drawing/2014/main" id="{C54E2109-1D11-4EE5-85B3-F0045FA17030}"/>
                    </a:ext>
                  </a:extLst>
                </p:cNvPr>
                <p:cNvPicPr/>
                <p:nvPr/>
              </p:nvPicPr>
              <p:blipFill>
                <a:blip r:embed="rId70"/>
                <a:stretch>
                  <a:fillRect/>
                </a:stretch>
              </p:blipFill>
              <p:spPr>
                <a:xfrm>
                  <a:off x="10682171" y="3820015"/>
                  <a:ext cx="418680" cy="120600"/>
                </a:xfrm>
                <a:prstGeom prst="rect">
                  <a:avLst/>
                </a:prstGeom>
              </p:spPr>
            </p:pic>
          </mc:Fallback>
        </mc:AlternateContent>
      </p:grpSp>
      <p:sp>
        <p:nvSpPr>
          <p:cNvPr id="51" name="Titel 1">
            <a:extLst>
              <a:ext uri="{FF2B5EF4-FFF2-40B4-BE49-F238E27FC236}">
                <a16:creationId xmlns:a16="http://schemas.microsoft.com/office/drawing/2014/main" id="{5197C647-8E3B-43E8-9FD0-3E0F4E18DFEA}"/>
              </a:ext>
            </a:extLst>
          </p:cNvPr>
          <p:cNvSpPr txBox="1">
            <a:spLocks/>
          </p:cNvSpPr>
          <p:nvPr/>
        </p:nvSpPr>
        <p:spPr>
          <a:xfrm>
            <a:off x="2010757" y="464267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b="1" dirty="0">
                <a:solidFill>
                  <a:srgbClr val="CC0066"/>
                </a:solidFill>
              </a:rPr>
              <a:t>NA </a:t>
            </a:r>
            <a:r>
              <a:rPr lang="nl-NL" b="1" dirty="0">
                <a:solidFill>
                  <a:schemeClr val="bg1">
                    <a:lumMod val="65000"/>
                  </a:schemeClr>
                </a:solidFill>
              </a:rPr>
              <a:t>elkaar</a:t>
            </a:r>
            <a:endParaRPr lang="nl-NL" dirty="0">
              <a:solidFill>
                <a:schemeClr val="bg1">
                  <a:lumMod val="65000"/>
                </a:schemeClr>
              </a:solidFill>
            </a:endParaRPr>
          </a:p>
        </p:txBody>
      </p:sp>
    </p:spTree>
    <p:extLst>
      <p:ext uri="{BB962C8B-B14F-4D97-AF65-F5344CB8AC3E}">
        <p14:creationId xmlns:p14="http://schemas.microsoft.com/office/powerpoint/2010/main" val="2790829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48729DD-2868-4B0B-8BC5-FAFE85AA495F}"/>
              </a:ext>
            </a:extLst>
          </p:cNvPr>
          <p:cNvPicPr>
            <a:picLocks noChangeAspect="1"/>
          </p:cNvPicPr>
          <p:nvPr/>
        </p:nvPicPr>
        <p:blipFill>
          <a:blip r:embed="rId2"/>
          <a:stretch>
            <a:fillRect/>
          </a:stretch>
        </p:blipFill>
        <p:spPr>
          <a:xfrm>
            <a:off x="4151784" y="2348880"/>
            <a:ext cx="7568900" cy="4277048"/>
          </a:xfrm>
          <a:prstGeom prst="rect">
            <a:avLst/>
          </a:prstGeom>
        </p:spPr>
      </p:pic>
      <p:pic>
        <p:nvPicPr>
          <p:cNvPr id="4" name="Afbeelding 3">
            <a:extLst>
              <a:ext uri="{FF2B5EF4-FFF2-40B4-BE49-F238E27FC236}">
                <a16:creationId xmlns:a16="http://schemas.microsoft.com/office/drawing/2014/main" id="{A20D7FD5-9FA1-4629-8D06-D934E482CFD2}"/>
              </a:ext>
            </a:extLst>
          </p:cNvPr>
          <p:cNvPicPr>
            <a:picLocks noChangeAspect="1"/>
          </p:cNvPicPr>
          <p:nvPr/>
        </p:nvPicPr>
        <p:blipFill>
          <a:blip r:embed="rId3"/>
          <a:stretch>
            <a:fillRect/>
          </a:stretch>
        </p:blipFill>
        <p:spPr>
          <a:xfrm>
            <a:off x="651606" y="735670"/>
            <a:ext cx="7781925" cy="1428750"/>
          </a:xfrm>
          <a:prstGeom prst="rect">
            <a:avLst/>
          </a:prstGeom>
        </p:spPr>
      </p:pic>
    </p:spTree>
    <p:extLst>
      <p:ext uri="{BB962C8B-B14F-4D97-AF65-F5344CB8AC3E}">
        <p14:creationId xmlns:p14="http://schemas.microsoft.com/office/powerpoint/2010/main" val="3255974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Inkt 4">
                <a:extLst>
                  <a:ext uri="{FF2B5EF4-FFF2-40B4-BE49-F238E27FC236}">
                    <a16:creationId xmlns:a16="http://schemas.microsoft.com/office/drawing/2014/main" id="{828B0330-4FDE-4D58-8402-22126B9F8B39}"/>
                  </a:ext>
                </a:extLst>
              </p14:cNvPr>
              <p14:cNvContentPartPr/>
              <p14:nvPr/>
            </p14:nvContentPartPr>
            <p14:xfrm>
              <a:off x="1777211" y="2963215"/>
              <a:ext cx="124560" cy="1041120"/>
            </p14:xfrm>
          </p:contentPart>
        </mc:Choice>
        <mc:Fallback xmlns="">
          <p:pic>
            <p:nvPicPr>
              <p:cNvPr id="5" name="Inkt 4">
                <a:extLst>
                  <a:ext uri="{FF2B5EF4-FFF2-40B4-BE49-F238E27FC236}">
                    <a16:creationId xmlns:a16="http://schemas.microsoft.com/office/drawing/2014/main" id="{828B0330-4FDE-4D58-8402-22126B9F8B39}"/>
                  </a:ext>
                </a:extLst>
              </p:cNvPr>
              <p:cNvPicPr/>
              <p:nvPr/>
            </p:nvPicPr>
            <p:blipFill>
              <a:blip r:embed="rId3"/>
              <a:stretch>
                <a:fillRect/>
              </a:stretch>
            </p:blipFill>
            <p:spPr>
              <a:xfrm>
                <a:off x="1723211" y="2855575"/>
                <a:ext cx="232200" cy="1256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t 5">
                <a:extLst>
                  <a:ext uri="{FF2B5EF4-FFF2-40B4-BE49-F238E27FC236}">
                    <a16:creationId xmlns:a16="http://schemas.microsoft.com/office/drawing/2014/main" id="{28DDD290-F1F8-4D2C-BA02-4EAC89D5E02F}"/>
                  </a:ext>
                </a:extLst>
              </p14:cNvPr>
              <p14:cNvContentPartPr/>
              <p14:nvPr/>
            </p14:nvContentPartPr>
            <p14:xfrm>
              <a:off x="1852811" y="2527975"/>
              <a:ext cx="263520" cy="1065960"/>
            </p14:xfrm>
          </p:contentPart>
        </mc:Choice>
        <mc:Fallback xmlns="">
          <p:pic>
            <p:nvPicPr>
              <p:cNvPr id="6" name="Inkt 5">
                <a:extLst>
                  <a:ext uri="{FF2B5EF4-FFF2-40B4-BE49-F238E27FC236}">
                    <a16:creationId xmlns:a16="http://schemas.microsoft.com/office/drawing/2014/main" id="{28DDD290-F1F8-4D2C-BA02-4EAC89D5E02F}"/>
                  </a:ext>
                </a:extLst>
              </p:cNvPr>
              <p:cNvPicPr/>
              <p:nvPr/>
            </p:nvPicPr>
            <p:blipFill>
              <a:blip r:embed="rId5"/>
              <a:stretch>
                <a:fillRect/>
              </a:stretch>
            </p:blipFill>
            <p:spPr>
              <a:xfrm>
                <a:off x="1798811" y="2419975"/>
                <a:ext cx="371160" cy="1281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t 6">
                <a:extLst>
                  <a:ext uri="{FF2B5EF4-FFF2-40B4-BE49-F238E27FC236}">
                    <a16:creationId xmlns:a16="http://schemas.microsoft.com/office/drawing/2014/main" id="{122F2E6C-6468-4CEA-BC7D-8D07347177A6}"/>
                  </a:ext>
                </a:extLst>
              </p14:cNvPr>
              <p14:cNvContentPartPr/>
              <p14:nvPr/>
            </p14:nvContentPartPr>
            <p14:xfrm>
              <a:off x="1791611" y="2567575"/>
              <a:ext cx="255960" cy="919800"/>
            </p14:xfrm>
          </p:contentPart>
        </mc:Choice>
        <mc:Fallback xmlns="">
          <p:pic>
            <p:nvPicPr>
              <p:cNvPr id="7" name="Inkt 6">
                <a:extLst>
                  <a:ext uri="{FF2B5EF4-FFF2-40B4-BE49-F238E27FC236}">
                    <a16:creationId xmlns:a16="http://schemas.microsoft.com/office/drawing/2014/main" id="{122F2E6C-6468-4CEA-BC7D-8D07347177A6}"/>
                  </a:ext>
                </a:extLst>
              </p:cNvPr>
              <p:cNvPicPr/>
              <p:nvPr/>
            </p:nvPicPr>
            <p:blipFill>
              <a:blip r:embed="rId7"/>
              <a:stretch>
                <a:fillRect/>
              </a:stretch>
            </p:blipFill>
            <p:spPr>
              <a:xfrm>
                <a:off x="1737611" y="2459575"/>
                <a:ext cx="363600" cy="1135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t 7">
                <a:extLst>
                  <a:ext uri="{FF2B5EF4-FFF2-40B4-BE49-F238E27FC236}">
                    <a16:creationId xmlns:a16="http://schemas.microsoft.com/office/drawing/2014/main" id="{1936CA82-C25E-4DCA-AFF7-0D0A094A46DE}"/>
                  </a:ext>
                </a:extLst>
              </p14:cNvPr>
              <p14:cNvContentPartPr/>
              <p14:nvPr/>
            </p14:nvContentPartPr>
            <p14:xfrm>
              <a:off x="1780091" y="3213775"/>
              <a:ext cx="60480" cy="662400"/>
            </p14:xfrm>
          </p:contentPart>
        </mc:Choice>
        <mc:Fallback xmlns="">
          <p:pic>
            <p:nvPicPr>
              <p:cNvPr id="8" name="Inkt 7">
                <a:extLst>
                  <a:ext uri="{FF2B5EF4-FFF2-40B4-BE49-F238E27FC236}">
                    <a16:creationId xmlns:a16="http://schemas.microsoft.com/office/drawing/2014/main" id="{1936CA82-C25E-4DCA-AFF7-0D0A094A46DE}"/>
                  </a:ext>
                </a:extLst>
              </p:cNvPr>
              <p:cNvPicPr/>
              <p:nvPr/>
            </p:nvPicPr>
            <p:blipFill>
              <a:blip r:embed="rId9"/>
              <a:stretch>
                <a:fillRect/>
              </a:stretch>
            </p:blipFill>
            <p:spPr>
              <a:xfrm>
                <a:off x="1726451" y="3105775"/>
                <a:ext cx="168120" cy="878040"/>
              </a:xfrm>
              <a:prstGeom prst="rect">
                <a:avLst/>
              </a:prstGeom>
            </p:spPr>
          </p:pic>
        </mc:Fallback>
      </mc:AlternateContent>
      <p:grpSp>
        <p:nvGrpSpPr>
          <p:cNvPr id="43" name="Groep 42">
            <a:extLst>
              <a:ext uri="{FF2B5EF4-FFF2-40B4-BE49-F238E27FC236}">
                <a16:creationId xmlns:a16="http://schemas.microsoft.com/office/drawing/2014/main" id="{F5E43353-0C52-48AF-9ABB-515604B4E1B9}"/>
              </a:ext>
            </a:extLst>
          </p:cNvPr>
          <p:cNvGrpSpPr/>
          <p:nvPr/>
        </p:nvGrpSpPr>
        <p:grpSpPr>
          <a:xfrm>
            <a:off x="1686851" y="143335"/>
            <a:ext cx="9700560" cy="4371120"/>
            <a:chOff x="1686851" y="143335"/>
            <a:chExt cx="9700560" cy="4371120"/>
          </a:xfrm>
        </p:grpSpPr>
        <mc:AlternateContent xmlns:mc="http://schemas.openxmlformats.org/markup-compatibility/2006" xmlns:p14="http://schemas.microsoft.com/office/powerpoint/2010/main">
          <mc:Choice Requires="p14">
            <p:contentPart p14:bwMode="auto" r:id="rId10">
              <p14:nvContentPartPr>
                <p14:cNvPr id="2" name="Inkt 1">
                  <a:extLst>
                    <a:ext uri="{FF2B5EF4-FFF2-40B4-BE49-F238E27FC236}">
                      <a16:creationId xmlns:a16="http://schemas.microsoft.com/office/drawing/2014/main" id="{B4D0ECE9-930D-4366-B6C8-59A3438989BD}"/>
                    </a:ext>
                  </a:extLst>
                </p14:cNvPr>
                <p14:cNvContentPartPr/>
                <p14:nvPr/>
              </p14:nvContentPartPr>
              <p14:xfrm>
                <a:off x="1686851" y="2400175"/>
                <a:ext cx="697320" cy="1678680"/>
              </p14:xfrm>
            </p:contentPart>
          </mc:Choice>
          <mc:Fallback xmlns="">
            <p:pic>
              <p:nvPicPr>
                <p:cNvPr id="2" name="Inkt 1">
                  <a:extLst>
                    <a:ext uri="{FF2B5EF4-FFF2-40B4-BE49-F238E27FC236}">
                      <a16:creationId xmlns:a16="http://schemas.microsoft.com/office/drawing/2014/main" id="{B4D0ECE9-930D-4366-B6C8-59A3438989BD}"/>
                    </a:ext>
                  </a:extLst>
                </p:cNvPr>
                <p:cNvPicPr/>
                <p:nvPr/>
              </p:nvPicPr>
              <p:blipFill>
                <a:blip r:embed="rId11"/>
                <a:stretch>
                  <a:fillRect/>
                </a:stretch>
              </p:blipFill>
              <p:spPr>
                <a:xfrm>
                  <a:off x="1650851" y="2364535"/>
                  <a:ext cx="768960" cy="1750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 name="Inkt 2">
                  <a:extLst>
                    <a:ext uri="{FF2B5EF4-FFF2-40B4-BE49-F238E27FC236}">
                      <a16:creationId xmlns:a16="http://schemas.microsoft.com/office/drawing/2014/main" id="{3CE829D1-69EA-41A0-AE6B-B36CFC972EAC}"/>
                    </a:ext>
                  </a:extLst>
                </p14:cNvPr>
                <p14:cNvContentPartPr/>
                <p14:nvPr/>
              </p14:nvContentPartPr>
              <p14:xfrm>
                <a:off x="1761371" y="1601695"/>
                <a:ext cx="656640" cy="675000"/>
              </p14:xfrm>
            </p:contentPart>
          </mc:Choice>
          <mc:Fallback xmlns="">
            <p:pic>
              <p:nvPicPr>
                <p:cNvPr id="3" name="Inkt 2">
                  <a:extLst>
                    <a:ext uri="{FF2B5EF4-FFF2-40B4-BE49-F238E27FC236}">
                      <a16:creationId xmlns:a16="http://schemas.microsoft.com/office/drawing/2014/main" id="{3CE829D1-69EA-41A0-AE6B-B36CFC972EAC}"/>
                    </a:ext>
                  </a:extLst>
                </p:cNvPr>
                <p:cNvPicPr/>
                <p:nvPr/>
              </p:nvPicPr>
              <p:blipFill>
                <a:blip r:embed="rId13"/>
                <a:stretch>
                  <a:fillRect/>
                </a:stretch>
              </p:blipFill>
              <p:spPr>
                <a:xfrm>
                  <a:off x="1725371" y="1566055"/>
                  <a:ext cx="728280" cy="746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t 8">
                  <a:extLst>
                    <a:ext uri="{FF2B5EF4-FFF2-40B4-BE49-F238E27FC236}">
                      <a16:creationId xmlns:a16="http://schemas.microsoft.com/office/drawing/2014/main" id="{DEC782BE-3323-4736-9A0E-A4297FC76269}"/>
                    </a:ext>
                  </a:extLst>
                </p14:cNvPr>
                <p14:cNvContentPartPr/>
                <p14:nvPr/>
              </p14:nvContentPartPr>
              <p14:xfrm>
                <a:off x="2664611" y="808975"/>
                <a:ext cx="1715400" cy="1978920"/>
              </p14:xfrm>
            </p:contentPart>
          </mc:Choice>
          <mc:Fallback xmlns="">
            <p:pic>
              <p:nvPicPr>
                <p:cNvPr id="9" name="Inkt 8">
                  <a:extLst>
                    <a:ext uri="{FF2B5EF4-FFF2-40B4-BE49-F238E27FC236}">
                      <a16:creationId xmlns:a16="http://schemas.microsoft.com/office/drawing/2014/main" id="{DEC782BE-3323-4736-9A0E-A4297FC76269}"/>
                    </a:ext>
                  </a:extLst>
                </p:cNvPr>
                <p:cNvPicPr/>
                <p:nvPr/>
              </p:nvPicPr>
              <p:blipFill>
                <a:blip r:embed="rId15"/>
                <a:stretch>
                  <a:fillRect/>
                </a:stretch>
              </p:blipFill>
              <p:spPr>
                <a:xfrm>
                  <a:off x="2628611" y="772975"/>
                  <a:ext cx="1787040" cy="2050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t 9">
                  <a:extLst>
                    <a:ext uri="{FF2B5EF4-FFF2-40B4-BE49-F238E27FC236}">
                      <a16:creationId xmlns:a16="http://schemas.microsoft.com/office/drawing/2014/main" id="{66060CD1-1824-4E8B-B977-F237484C1E13}"/>
                    </a:ext>
                  </a:extLst>
                </p14:cNvPr>
                <p14:cNvContentPartPr/>
                <p14:nvPr/>
              </p14:nvContentPartPr>
              <p14:xfrm>
                <a:off x="4321691" y="715015"/>
                <a:ext cx="190080" cy="294480"/>
              </p14:xfrm>
            </p:contentPart>
          </mc:Choice>
          <mc:Fallback xmlns="">
            <p:pic>
              <p:nvPicPr>
                <p:cNvPr id="10" name="Inkt 9">
                  <a:extLst>
                    <a:ext uri="{FF2B5EF4-FFF2-40B4-BE49-F238E27FC236}">
                      <a16:creationId xmlns:a16="http://schemas.microsoft.com/office/drawing/2014/main" id="{66060CD1-1824-4E8B-B977-F237484C1E13}"/>
                    </a:ext>
                  </a:extLst>
                </p:cNvPr>
                <p:cNvPicPr/>
                <p:nvPr/>
              </p:nvPicPr>
              <p:blipFill>
                <a:blip r:embed="rId17"/>
                <a:stretch>
                  <a:fillRect/>
                </a:stretch>
              </p:blipFill>
              <p:spPr>
                <a:xfrm>
                  <a:off x="4285691" y="679375"/>
                  <a:ext cx="26172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t 10">
                  <a:extLst>
                    <a:ext uri="{FF2B5EF4-FFF2-40B4-BE49-F238E27FC236}">
                      <a16:creationId xmlns:a16="http://schemas.microsoft.com/office/drawing/2014/main" id="{12A3F445-5547-4A71-8818-02401E8FA659}"/>
                    </a:ext>
                  </a:extLst>
                </p14:cNvPr>
                <p14:cNvContentPartPr/>
                <p14:nvPr/>
              </p14:nvContentPartPr>
              <p14:xfrm>
                <a:off x="2652731" y="2725255"/>
                <a:ext cx="1215720" cy="56520"/>
              </p14:xfrm>
            </p:contentPart>
          </mc:Choice>
          <mc:Fallback xmlns="">
            <p:pic>
              <p:nvPicPr>
                <p:cNvPr id="11" name="Inkt 10">
                  <a:extLst>
                    <a:ext uri="{FF2B5EF4-FFF2-40B4-BE49-F238E27FC236}">
                      <a16:creationId xmlns:a16="http://schemas.microsoft.com/office/drawing/2014/main" id="{12A3F445-5547-4A71-8818-02401E8FA659}"/>
                    </a:ext>
                  </a:extLst>
                </p:cNvPr>
                <p:cNvPicPr/>
                <p:nvPr/>
              </p:nvPicPr>
              <p:blipFill>
                <a:blip r:embed="rId19"/>
                <a:stretch>
                  <a:fillRect/>
                </a:stretch>
              </p:blipFill>
              <p:spPr>
                <a:xfrm>
                  <a:off x="2617091" y="2689615"/>
                  <a:ext cx="1287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t 11">
                  <a:extLst>
                    <a:ext uri="{FF2B5EF4-FFF2-40B4-BE49-F238E27FC236}">
                      <a16:creationId xmlns:a16="http://schemas.microsoft.com/office/drawing/2014/main" id="{A228B1B8-A94C-4269-AF51-9A65FE37D8E9}"/>
                    </a:ext>
                  </a:extLst>
                </p14:cNvPr>
                <p14:cNvContentPartPr/>
                <p14:nvPr/>
              </p14:nvContentPartPr>
              <p14:xfrm>
                <a:off x="3831371" y="2602135"/>
                <a:ext cx="246600" cy="259920"/>
              </p14:xfrm>
            </p:contentPart>
          </mc:Choice>
          <mc:Fallback xmlns="">
            <p:pic>
              <p:nvPicPr>
                <p:cNvPr id="12" name="Inkt 11">
                  <a:extLst>
                    <a:ext uri="{FF2B5EF4-FFF2-40B4-BE49-F238E27FC236}">
                      <a16:creationId xmlns:a16="http://schemas.microsoft.com/office/drawing/2014/main" id="{A228B1B8-A94C-4269-AF51-9A65FE37D8E9}"/>
                    </a:ext>
                  </a:extLst>
                </p:cNvPr>
                <p:cNvPicPr/>
                <p:nvPr/>
              </p:nvPicPr>
              <p:blipFill>
                <a:blip r:embed="rId21"/>
                <a:stretch>
                  <a:fillRect/>
                </a:stretch>
              </p:blipFill>
              <p:spPr>
                <a:xfrm>
                  <a:off x="3795371" y="2566135"/>
                  <a:ext cx="3182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t 13">
                  <a:extLst>
                    <a:ext uri="{FF2B5EF4-FFF2-40B4-BE49-F238E27FC236}">
                      <a16:creationId xmlns:a16="http://schemas.microsoft.com/office/drawing/2014/main" id="{18DA407D-B995-48A8-AFC9-50698088351D}"/>
                    </a:ext>
                  </a:extLst>
                </p14:cNvPr>
                <p14:cNvContentPartPr/>
                <p14:nvPr/>
              </p14:nvContentPartPr>
              <p14:xfrm>
                <a:off x="2643371" y="2809135"/>
                <a:ext cx="1350720" cy="1245600"/>
              </p14:xfrm>
            </p:contentPart>
          </mc:Choice>
          <mc:Fallback xmlns="">
            <p:pic>
              <p:nvPicPr>
                <p:cNvPr id="14" name="Inkt 13">
                  <a:extLst>
                    <a:ext uri="{FF2B5EF4-FFF2-40B4-BE49-F238E27FC236}">
                      <a16:creationId xmlns:a16="http://schemas.microsoft.com/office/drawing/2014/main" id="{18DA407D-B995-48A8-AFC9-50698088351D}"/>
                    </a:ext>
                  </a:extLst>
                </p:cNvPr>
                <p:cNvPicPr/>
                <p:nvPr/>
              </p:nvPicPr>
              <p:blipFill>
                <a:blip r:embed="rId23"/>
                <a:stretch>
                  <a:fillRect/>
                </a:stretch>
              </p:blipFill>
              <p:spPr>
                <a:xfrm>
                  <a:off x="2607731" y="2773495"/>
                  <a:ext cx="1422360" cy="1317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t 14">
                  <a:extLst>
                    <a:ext uri="{FF2B5EF4-FFF2-40B4-BE49-F238E27FC236}">
                      <a16:creationId xmlns:a16="http://schemas.microsoft.com/office/drawing/2014/main" id="{74AE7603-5D81-4055-8690-EB90BBB28F6B}"/>
                    </a:ext>
                  </a:extLst>
                </p14:cNvPr>
                <p14:cNvContentPartPr/>
                <p14:nvPr/>
              </p14:nvContentPartPr>
              <p14:xfrm>
                <a:off x="3893291" y="3944935"/>
                <a:ext cx="245160" cy="265320"/>
              </p14:xfrm>
            </p:contentPart>
          </mc:Choice>
          <mc:Fallback xmlns="">
            <p:pic>
              <p:nvPicPr>
                <p:cNvPr id="15" name="Inkt 14">
                  <a:extLst>
                    <a:ext uri="{FF2B5EF4-FFF2-40B4-BE49-F238E27FC236}">
                      <a16:creationId xmlns:a16="http://schemas.microsoft.com/office/drawing/2014/main" id="{74AE7603-5D81-4055-8690-EB90BBB28F6B}"/>
                    </a:ext>
                  </a:extLst>
                </p:cNvPr>
                <p:cNvPicPr/>
                <p:nvPr/>
              </p:nvPicPr>
              <p:blipFill>
                <a:blip r:embed="rId25"/>
                <a:stretch>
                  <a:fillRect/>
                </a:stretch>
              </p:blipFill>
              <p:spPr>
                <a:xfrm>
                  <a:off x="3857651" y="3909295"/>
                  <a:ext cx="31680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t 16">
                  <a:extLst>
                    <a:ext uri="{FF2B5EF4-FFF2-40B4-BE49-F238E27FC236}">
                      <a16:creationId xmlns:a16="http://schemas.microsoft.com/office/drawing/2014/main" id="{7CE9FC4B-0CC5-4603-896E-585CBC7B8EE0}"/>
                    </a:ext>
                  </a:extLst>
                </p14:cNvPr>
                <p14:cNvContentPartPr/>
                <p14:nvPr/>
              </p14:nvContentPartPr>
              <p14:xfrm>
                <a:off x="4676651" y="451135"/>
                <a:ext cx="405720" cy="830520"/>
              </p14:xfrm>
            </p:contentPart>
          </mc:Choice>
          <mc:Fallback xmlns="">
            <p:pic>
              <p:nvPicPr>
                <p:cNvPr id="17" name="Inkt 16">
                  <a:extLst>
                    <a:ext uri="{FF2B5EF4-FFF2-40B4-BE49-F238E27FC236}">
                      <a16:creationId xmlns:a16="http://schemas.microsoft.com/office/drawing/2014/main" id="{7CE9FC4B-0CC5-4603-896E-585CBC7B8EE0}"/>
                    </a:ext>
                  </a:extLst>
                </p:cNvPr>
                <p:cNvPicPr/>
                <p:nvPr/>
              </p:nvPicPr>
              <p:blipFill>
                <a:blip r:embed="rId27"/>
                <a:stretch>
                  <a:fillRect/>
                </a:stretch>
              </p:blipFill>
              <p:spPr>
                <a:xfrm>
                  <a:off x="4641011" y="415495"/>
                  <a:ext cx="477360" cy="902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t 17">
                  <a:extLst>
                    <a:ext uri="{FF2B5EF4-FFF2-40B4-BE49-F238E27FC236}">
                      <a16:creationId xmlns:a16="http://schemas.microsoft.com/office/drawing/2014/main" id="{DAD6BB61-756E-4A69-AE68-6EAD7D708229}"/>
                    </a:ext>
                  </a:extLst>
                </p14:cNvPr>
                <p14:cNvContentPartPr/>
                <p14:nvPr/>
              </p14:nvContentPartPr>
              <p14:xfrm>
                <a:off x="4461371" y="2283175"/>
                <a:ext cx="354240" cy="726480"/>
              </p14:xfrm>
            </p:contentPart>
          </mc:Choice>
          <mc:Fallback xmlns="">
            <p:pic>
              <p:nvPicPr>
                <p:cNvPr id="18" name="Inkt 17">
                  <a:extLst>
                    <a:ext uri="{FF2B5EF4-FFF2-40B4-BE49-F238E27FC236}">
                      <a16:creationId xmlns:a16="http://schemas.microsoft.com/office/drawing/2014/main" id="{DAD6BB61-756E-4A69-AE68-6EAD7D708229}"/>
                    </a:ext>
                  </a:extLst>
                </p:cNvPr>
                <p:cNvPicPr/>
                <p:nvPr/>
              </p:nvPicPr>
              <p:blipFill>
                <a:blip r:embed="rId29"/>
                <a:stretch>
                  <a:fillRect/>
                </a:stretch>
              </p:blipFill>
              <p:spPr>
                <a:xfrm>
                  <a:off x="4425371" y="2247535"/>
                  <a:ext cx="425880" cy="798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t 18">
                  <a:extLst>
                    <a:ext uri="{FF2B5EF4-FFF2-40B4-BE49-F238E27FC236}">
                      <a16:creationId xmlns:a16="http://schemas.microsoft.com/office/drawing/2014/main" id="{04863AA6-35CF-48A6-8F72-6974E2A61E76}"/>
                    </a:ext>
                  </a:extLst>
                </p14:cNvPr>
                <p14:cNvContentPartPr/>
                <p14:nvPr/>
              </p14:nvContentPartPr>
              <p14:xfrm>
                <a:off x="4390451" y="3784015"/>
                <a:ext cx="349560" cy="730440"/>
              </p14:xfrm>
            </p:contentPart>
          </mc:Choice>
          <mc:Fallback xmlns="">
            <p:pic>
              <p:nvPicPr>
                <p:cNvPr id="19" name="Inkt 18">
                  <a:extLst>
                    <a:ext uri="{FF2B5EF4-FFF2-40B4-BE49-F238E27FC236}">
                      <a16:creationId xmlns:a16="http://schemas.microsoft.com/office/drawing/2014/main" id="{04863AA6-35CF-48A6-8F72-6974E2A61E76}"/>
                    </a:ext>
                  </a:extLst>
                </p:cNvPr>
                <p:cNvPicPr/>
                <p:nvPr/>
              </p:nvPicPr>
              <p:blipFill>
                <a:blip r:embed="rId31"/>
                <a:stretch>
                  <a:fillRect/>
                </a:stretch>
              </p:blipFill>
              <p:spPr>
                <a:xfrm>
                  <a:off x="4354451" y="3748015"/>
                  <a:ext cx="421200" cy="802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t 19">
                  <a:extLst>
                    <a:ext uri="{FF2B5EF4-FFF2-40B4-BE49-F238E27FC236}">
                      <a16:creationId xmlns:a16="http://schemas.microsoft.com/office/drawing/2014/main" id="{F1705C2B-446A-4C4F-AFA8-47F75521CAD3}"/>
                    </a:ext>
                  </a:extLst>
                </p14:cNvPr>
                <p14:cNvContentPartPr/>
                <p14:nvPr/>
              </p14:nvContentPartPr>
              <p14:xfrm>
                <a:off x="4323131" y="3383335"/>
                <a:ext cx="302040" cy="288000"/>
              </p14:xfrm>
            </p:contentPart>
          </mc:Choice>
          <mc:Fallback xmlns="">
            <p:pic>
              <p:nvPicPr>
                <p:cNvPr id="20" name="Inkt 19">
                  <a:extLst>
                    <a:ext uri="{FF2B5EF4-FFF2-40B4-BE49-F238E27FC236}">
                      <a16:creationId xmlns:a16="http://schemas.microsoft.com/office/drawing/2014/main" id="{F1705C2B-446A-4C4F-AFA8-47F75521CAD3}"/>
                    </a:ext>
                  </a:extLst>
                </p:cNvPr>
                <p:cNvPicPr/>
                <p:nvPr/>
              </p:nvPicPr>
              <p:blipFill>
                <a:blip r:embed="rId33"/>
                <a:stretch>
                  <a:fillRect/>
                </a:stretch>
              </p:blipFill>
              <p:spPr>
                <a:xfrm>
                  <a:off x="4287131" y="3347335"/>
                  <a:ext cx="37368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t 20">
                  <a:extLst>
                    <a:ext uri="{FF2B5EF4-FFF2-40B4-BE49-F238E27FC236}">
                      <a16:creationId xmlns:a16="http://schemas.microsoft.com/office/drawing/2014/main" id="{4FB7F55B-CEC6-4AF4-95D5-D2547C989208}"/>
                    </a:ext>
                  </a:extLst>
                </p14:cNvPr>
                <p14:cNvContentPartPr/>
                <p14:nvPr/>
              </p14:nvContentPartPr>
              <p14:xfrm>
                <a:off x="4469651" y="1866295"/>
                <a:ext cx="297360" cy="279000"/>
              </p14:xfrm>
            </p:contentPart>
          </mc:Choice>
          <mc:Fallback xmlns="">
            <p:pic>
              <p:nvPicPr>
                <p:cNvPr id="21" name="Inkt 20">
                  <a:extLst>
                    <a:ext uri="{FF2B5EF4-FFF2-40B4-BE49-F238E27FC236}">
                      <a16:creationId xmlns:a16="http://schemas.microsoft.com/office/drawing/2014/main" id="{4FB7F55B-CEC6-4AF4-95D5-D2547C989208}"/>
                    </a:ext>
                  </a:extLst>
                </p:cNvPr>
                <p:cNvPicPr/>
                <p:nvPr/>
              </p:nvPicPr>
              <p:blipFill>
                <a:blip r:embed="rId35"/>
                <a:stretch>
                  <a:fillRect/>
                </a:stretch>
              </p:blipFill>
              <p:spPr>
                <a:xfrm>
                  <a:off x="4434011" y="1830655"/>
                  <a:ext cx="36900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t 21">
                  <a:extLst>
                    <a:ext uri="{FF2B5EF4-FFF2-40B4-BE49-F238E27FC236}">
                      <a16:creationId xmlns:a16="http://schemas.microsoft.com/office/drawing/2014/main" id="{0C11448E-391F-4F1C-BAD6-7A715E861E5C}"/>
                    </a:ext>
                  </a:extLst>
                </p14:cNvPr>
                <p14:cNvContentPartPr/>
                <p14:nvPr/>
              </p14:nvContentPartPr>
              <p14:xfrm>
                <a:off x="4671251" y="143335"/>
                <a:ext cx="313920" cy="237240"/>
              </p14:xfrm>
            </p:contentPart>
          </mc:Choice>
          <mc:Fallback xmlns="">
            <p:pic>
              <p:nvPicPr>
                <p:cNvPr id="22" name="Inkt 21">
                  <a:extLst>
                    <a:ext uri="{FF2B5EF4-FFF2-40B4-BE49-F238E27FC236}">
                      <a16:creationId xmlns:a16="http://schemas.microsoft.com/office/drawing/2014/main" id="{0C11448E-391F-4F1C-BAD6-7A715E861E5C}"/>
                    </a:ext>
                  </a:extLst>
                </p:cNvPr>
                <p:cNvPicPr/>
                <p:nvPr/>
              </p:nvPicPr>
              <p:blipFill>
                <a:blip r:embed="rId37"/>
                <a:stretch>
                  <a:fillRect/>
                </a:stretch>
              </p:blipFill>
              <p:spPr>
                <a:xfrm>
                  <a:off x="4635251" y="107335"/>
                  <a:ext cx="38556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t 23">
                  <a:extLst>
                    <a:ext uri="{FF2B5EF4-FFF2-40B4-BE49-F238E27FC236}">
                      <a16:creationId xmlns:a16="http://schemas.microsoft.com/office/drawing/2014/main" id="{7BB556CE-2527-4A37-8500-0115E22815BE}"/>
                    </a:ext>
                  </a:extLst>
                </p14:cNvPr>
                <p14:cNvContentPartPr/>
                <p14:nvPr/>
              </p14:nvContentPartPr>
              <p14:xfrm>
                <a:off x="5380811" y="908335"/>
                <a:ext cx="1325160" cy="3070440"/>
              </p14:xfrm>
            </p:contentPart>
          </mc:Choice>
          <mc:Fallback xmlns="">
            <p:pic>
              <p:nvPicPr>
                <p:cNvPr id="24" name="Inkt 23">
                  <a:extLst>
                    <a:ext uri="{FF2B5EF4-FFF2-40B4-BE49-F238E27FC236}">
                      <a16:creationId xmlns:a16="http://schemas.microsoft.com/office/drawing/2014/main" id="{7BB556CE-2527-4A37-8500-0115E22815BE}"/>
                    </a:ext>
                  </a:extLst>
                </p:cNvPr>
                <p:cNvPicPr/>
                <p:nvPr/>
              </p:nvPicPr>
              <p:blipFill>
                <a:blip r:embed="rId39"/>
                <a:stretch>
                  <a:fillRect/>
                </a:stretch>
              </p:blipFill>
              <p:spPr>
                <a:xfrm>
                  <a:off x="5345171" y="872335"/>
                  <a:ext cx="1396800" cy="3142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t 24">
                  <a:extLst>
                    <a:ext uri="{FF2B5EF4-FFF2-40B4-BE49-F238E27FC236}">
                      <a16:creationId xmlns:a16="http://schemas.microsoft.com/office/drawing/2014/main" id="{1579BAC3-E17A-4735-ABEF-DD672AD048B5}"/>
                    </a:ext>
                  </a:extLst>
                </p14:cNvPr>
                <p14:cNvContentPartPr/>
                <p14:nvPr/>
              </p14:nvContentPartPr>
              <p14:xfrm>
                <a:off x="6693731" y="3807775"/>
                <a:ext cx="129960" cy="365760"/>
              </p14:xfrm>
            </p:contentPart>
          </mc:Choice>
          <mc:Fallback xmlns="">
            <p:pic>
              <p:nvPicPr>
                <p:cNvPr id="25" name="Inkt 24">
                  <a:extLst>
                    <a:ext uri="{FF2B5EF4-FFF2-40B4-BE49-F238E27FC236}">
                      <a16:creationId xmlns:a16="http://schemas.microsoft.com/office/drawing/2014/main" id="{1579BAC3-E17A-4735-ABEF-DD672AD048B5}"/>
                    </a:ext>
                  </a:extLst>
                </p:cNvPr>
                <p:cNvPicPr/>
                <p:nvPr/>
              </p:nvPicPr>
              <p:blipFill>
                <a:blip r:embed="rId41"/>
                <a:stretch>
                  <a:fillRect/>
                </a:stretch>
              </p:blipFill>
              <p:spPr>
                <a:xfrm>
                  <a:off x="6657731" y="3772135"/>
                  <a:ext cx="20160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t 25">
                  <a:extLst>
                    <a:ext uri="{FF2B5EF4-FFF2-40B4-BE49-F238E27FC236}">
                      <a16:creationId xmlns:a16="http://schemas.microsoft.com/office/drawing/2014/main" id="{658F5141-32B4-45BD-8694-AF724C6AE52E}"/>
                    </a:ext>
                  </a:extLst>
                </p14:cNvPr>
                <p14:cNvContentPartPr/>
                <p14:nvPr/>
              </p14:nvContentPartPr>
              <p14:xfrm>
                <a:off x="7009451" y="3607255"/>
                <a:ext cx="337320" cy="782280"/>
              </p14:xfrm>
            </p:contentPart>
          </mc:Choice>
          <mc:Fallback xmlns="">
            <p:pic>
              <p:nvPicPr>
                <p:cNvPr id="26" name="Inkt 25">
                  <a:extLst>
                    <a:ext uri="{FF2B5EF4-FFF2-40B4-BE49-F238E27FC236}">
                      <a16:creationId xmlns:a16="http://schemas.microsoft.com/office/drawing/2014/main" id="{658F5141-32B4-45BD-8694-AF724C6AE52E}"/>
                    </a:ext>
                  </a:extLst>
                </p:cNvPr>
                <p:cNvPicPr/>
                <p:nvPr/>
              </p:nvPicPr>
              <p:blipFill>
                <a:blip r:embed="rId43"/>
                <a:stretch>
                  <a:fillRect/>
                </a:stretch>
              </p:blipFill>
              <p:spPr>
                <a:xfrm>
                  <a:off x="6973451" y="3571615"/>
                  <a:ext cx="408960" cy="853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t 26">
                  <a:extLst>
                    <a:ext uri="{FF2B5EF4-FFF2-40B4-BE49-F238E27FC236}">
                      <a16:creationId xmlns:a16="http://schemas.microsoft.com/office/drawing/2014/main" id="{07F7A7D9-11F1-4435-99FA-646A30B4E170}"/>
                    </a:ext>
                  </a:extLst>
                </p14:cNvPr>
                <p14:cNvContentPartPr/>
                <p14:nvPr/>
              </p14:nvContentPartPr>
              <p14:xfrm>
                <a:off x="6840611" y="3276415"/>
                <a:ext cx="361800" cy="232560"/>
              </p14:xfrm>
            </p:contentPart>
          </mc:Choice>
          <mc:Fallback xmlns="">
            <p:pic>
              <p:nvPicPr>
                <p:cNvPr id="27" name="Inkt 26">
                  <a:extLst>
                    <a:ext uri="{FF2B5EF4-FFF2-40B4-BE49-F238E27FC236}">
                      <a16:creationId xmlns:a16="http://schemas.microsoft.com/office/drawing/2014/main" id="{07F7A7D9-11F1-4435-99FA-646A30B4E170}"/>
                    </a:ext>
                  </a:extLst>
                </p:cNvPr>
                <p:cNvPicPr/>
                <p:nvPr/>
              </p:nvPicPr>
              <p:blipFill>
                <a:blip r:embed="rId45"/>
                <a:stretch>
                  <a:fillRect/>
                </a:stretch>
              </p:blipFill>
              <p:spPr>
                <a:xfrm>
                  <a:off x="6804971" y="3240415"/>
                  <a:ext cx="43344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t 28">
                  <a:extLst>
                    <a:ext uri="{FF2B5EF4-FFF2-40B4-BE49-F238E27FC236}">
                      <a16:creationId xmlns:a16="http://schemas.microsoft.com/office/drawing/2014/main" id="{120D4404-2E37-4F16-B9B0-C7811B9EFCF8}"/>
                    </a:ext>
                  </a:extLst>
                </p14:cNvPr>
                <p14:cNvContentPartPr/>
                <p14:nvPr/>
              </p14:nvContentPartPr>
              <p14:xfrm>
                <a:off x="5224931" y="2573335"/>
                <a:ext cx="1201680" cy="37080"/>
              </p14:xfrm>
            </p:contentPart>
          </mc:Choice>
          <mc:Fallback xmlns="">
            <p:pic>
              <p:nvPicPr>
                <p:cNvPr id="29" name="Inkt 28">
                  <a:extLst>
                    <a:ext uri="{FF2B5EF4-FFF2-40B4-BE49-F238E27FC236}">
                      <a16:creationId xmlns:a16="http://schemas.microsoft.com/office/drawing/2014/main" id="{120D4404-2E37-4F16-B9B0-C7811B9EFCF8}"/>
                    </a:ext>
                  </a:extLst>
                </p:cNvPr>
                <p:cNvPicPr/>
                <p:nvPr/>
              </p:nvPicPr>
              <p:blipFill>
                <a:blip r:embed="rId47"/>
                <a:stretch>
                  <a:fillRect/>
                </a:stretch>
              </p:blipFill>
              <p:spPr>
                <a:xfrm>
                  <a:off x="5189291" y="2537695"/>
                  <a:ext cx="12733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t 29">
                  <a:extLst>
                    <a:ext uri="{FF2B5EF4-FFF2-40B4-BE49-F238E27FC236}">
                      <a16:creationId xmlns:a16="http://schemas.microsoft.com/office/drawing/2014/main" id="{E84C8E24-3BAB-4FB9-919F-1B200A50E5A8}"/>
                    </a:ext>
                  </a:extLst>
                </p14:cNvPr>
                <p14:cNvContentPartPr/>
                <p14:nvPr/>
              </p14:nvContentPartPr>
              <p14:xfrm>
                <a:off x="6399251" y="2468215"/>
                <a:ext cx="137880" cy="271800"/>
              </p14:xfrm>
            </p:contentPart>
          </mc:Choice>
          <mc:Fallback xmlns="">
            <p:pic>
              <p:nvPicPr>
                <p:cNvPr id="30" name="Inkt 29">
                  <a:extLst>
                    <a:ext uri="{FF2B5EF4-FFF2-40B4-BE49-F238E27FC236}">
                      <a16:creationId xmlns:a16="http://schemas.microsoft.com/office/drawing/2014/main" id="{E84C8E24-3BAB-4FB9-919F-1B200A50E5A8}"/>
                    </a:ext>
                  </a:extLst>
                </p:cNvPr>
                <p:cNvPicPr/>
                <p:nvPr/>
              </p:nvPicPr>
              <p:blipFill>
                <a:blip r:embed="rId49"/>
                <a:stretch>
                  <a:fillRect/>
                </a:stretch>
              </p:blipFill>
              <p:spPr>
                <a:xfrm>
                  <a:off x="6363611" y="2432575"/>
                  <a:ext cx="20952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t 30">
                  <a:extLst>
                    <a:ext uri="{FF2B5EF4-FFF2-40B4-BE49-F238E27FC236}">
                      <a16:creationId xmlns:a16="http://schemas.microsoft.com/office/drawing/2014/main" id="{813D9816-B896-41ED-8EBA-9AF675513924}"/>
                    </a:ext>
                  </a:extLst>
                </p14:cNvPr>
                <p14:cNvContentPartPr/>
                <p14:nvPr/>
              </p14:nvContentPartPr>
              <p14:xfrm>
                <a:off x="6807131" y="2243215"/>
                <a:ext cx="379800" cy="802800"/>
              </p14:xfrm>
            </p:contentPart>
          </mc:Choice>
          <mc:Fallback xmlns="">
            <p:pic>
              <p:nvPicPr>
                <p:cNvPr id="31" name="Inkt 30">
                  <a:extLst>
                    <a:ext uri="{FF2B5EF4-FFF2-40B4-BE49-F238E27FC236}">
                      <a16:creationId xmlns:a16="http://schemas.microsoft.com/office/drawing/2014/main" id="{813D9816-B896-41ED-8EBA-9AF675513924}"/>
                    </a:ext>
                  </a:extLst>
                </p:cNvPr>
                <p:cNvPicPr/>
                <p:nvPr/>
              </p:nvPicPr>
              <p:blipFill>
                <a:blip r:embed="rId51"/>
                <a:stretch>
                  <a:fillRect/>
                </a:stretch>
              </p:blipFill>
              <p:spPr>
                <a:xfrm>
                  <a:off x="6771491" y="2207215"/>
                  <a:ext cx="451440" cy="874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t 31">
                  <a:extLst>
                    <a:ext uri="{FF2B5EF4-FFF2-40B4-BE49-F238E27FC236}">
                      <a16:creationId xmlns:a16="http://schemas.microsoft.com/office/drawing/2014/main" id="{47187A9D-D1D2-4722-9D32-93A2E5D6EB50}"/>
                    </a:ext>
                  </a:extLst>
                </p14:cNvPr>
                <p14:cNvContentPartPr/>
                <p14:nvPr/>
              </p14:nvContentPartPr>
              <p14:xfrm>
                <a:off x="6774731" y="1928215"/>
                <a:ext cx="343440" cy="250560"/>
              </p14:xfrm>
            </p:contentPart>
          </mc:Choice>
          <mc:Fallback xmlns="">
            <p:pic>
              <p:nvPicPr>
                <p:cNvPr id="32" name="Inkt 31">
                  <a:extLst>
                    <a:ext uri="{FF2B5EF4-FFF2-40B4-BE49-F238E27FC236}">
                      <a16:creationId xmlns:a16="http://schemas.microsoft.com/office/drawing/2014/main" id="{47187A9D-D1D2-4722-9D32-93A2E5D6EB50}"/>
                    </a:ext>
                  </a:extLst>
                </p:cNvPr>
                <p:cNvPicPr/>
                <p:nvPr/>
              </p:nvPicPr>
              <p:blipFill>
                <a:blip r:embed="rId53"/>
                <a:stretch>
                  <a:fillRect/>
                </a:stretch>
              </p:blipFill>
              <p:spPr>
                <a:xfrm>
                  <a:off x="6738731" y="1892575"/>
                  <a:ext cx="41508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t 33">
                  <a:extLst>
                    <a:ext uri="{FF2B5EF4-FFF2-40B4-BE49-F238E27FC236}">
                      <a16:creationId xmlns:a16="http://schemas.microsoft.com/office/drawing/2014/main" id="{33BE977D-A34C-4783-B4B2-14B8F0AC77A0}"/>
                    </a:ext>
                  </a:extLst>
                </p14:cNvPr>
                <p14:cNvContentPartPr/>
                <p14:nvPr/>
              </p14:nvContentPartPr>
              <p14:xfrm>
                <a:off x="5376131" y="889255"/>
                <a:ext cx="1122120" cy="14400"/>
              </p14:xfrm>
            </p:contentPart>
          </mc:Choice>
          <mc:Fallback xmlns="">
            <p:pic>
              <p:nvPicPr>
                <p:cNvPr id="34" name="Inkt 33">
                  <a:extLst>
                    <a:ext uri="{FF2B5EF4-FFF2-40B4-BE49-F238E27FC236}">
                      <a16:creationId xmlns:a16="http://schemas.microsoft.com/office/drawing/2014/main" id="{33BE977D-A34C-4783-B4B2-14B8F0AC77A0}"/>
                    </a:ext>
                  </a:extLst>
                </p:cNvPr>
                <p:cNvPicPr/>
                <p:nvPr/>
              </p:nvPicPr>
              <p:blipFill>
                <a:blip r:embed="rId55"/>
                <a:stretch>
                  <a:fillRect/>
                </a:stretch>
              </p:blipFill>
              <p:spPr>
                <a:xfrm>
                  <a:off x="5340491" y="853255"/>
                  <a:ext cx="11937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Inkt 34">
                  <a:extLst>
                    <a:ext uri="{FF2B5EF4-FFF2-40B4-BE49-F238E27FC236}">
                      <a16:creationId xmlns:a16="http://schemas.microsoft.com/office/drawing/2014/main" id="{96A6A77F-401B-4EEA-B501-8F1A525DC3B9}"/>
                    </a:ext>
                  </a:extLst>
                </p14:cNvPr>
                <p14:cNvContentPartPr/>
                <p14:nvPr/>
              </p14:nvContentPartPr>
              <p14:xfrm>
                <a:off x="6433091" y="778735"/>
                <a:ext cx="128160" cy="350640"/>
              </p14:xfrm>
            </p:contentPart>
          </mc:Choice>
          <mc:Fallback xmlns="">
            <p:pic>
              <p:nvPicPr>
                <p:cNvPr id="35" name="Inkt 34">
                  <a:extLst>
                    <a:ext uri="{FF2B5EF4-FFF2-40B4-BE49-F238E27FC236}">
                      <a16:creationId xmlns:a16="http://schemas.microsoft.com/office/drawing/2014/main" id="{96A6A77F-401B-4EEA-B501-8F1A525DC3B9}"/>
                    </a:ext>
                  </a:extLst>
                </p:cNvPr>
                <p:cNvPicPr/>
                <p:nvPr/>
              </p:nvPicPr>
              <p:blipFill>
                <a:blip r:embed="rId57"/>
                <a:stretch>
                  <a:fillRect/>
                </a:stretch>
              </p:blipFill>
              <p:spPr>
                <a:xfrm>
                  <a:off x="6397451" y="742735"/>
                  <a:ext cx="19980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Inkt 35">
                  <a:extLst>
                    <a:ext uri="{FF2B5EF4-FFF2-40B4-BE49-F238E27FC236}">
                      <a16:creationId xmlns:a16="http://schemas.microsoft.com/office/drawing/2014/main" id="{0013B024-5E6E-4D44-BE22-52F1F152181C}"/>
                    </a:ext>
                  </a:extLst>
                </p14:cNvPr>
                <p14:cNvContentPartPr/>
                <p14:nvPr/>
              </p14:nvContentPartPr>
              <p14:xfrm>
                <a:off x="6777251" y="646975"/>
                <a:ext cx="449280" cy="956880"/>
              </p14:xfrm>
            </p:contentPart>
          </mc:Choice>
          <mc:Fallback xmlns="">
            <p:pic>
              <p:nvPicPr>
                <p:cNvPr id="36" name="Inkt 35">
                  <a:extLst>
                    <a:ext uri="{FF2B5EF4-FFF2-40B4-BE49-F238E27FC236}">
                      <a16:creationId xmlns:a16="http://schemas.microsoft.com/office/drawing/2014/main" id="{0013B024-5E6E-4D44-BE22-52F1F152181C}"/>
                    </a:ext>
                  </a:extLst>
                </p:cNvPr>
                <p:cNvPicPr/>
                <p:nvPr/>
              </p:nvPicPr>
              <p:blipFill>
                <a:blip r:embed="rId59"/>
                <a:stretch>
                  <a:fillRect/>
                </a:stretch>
              </p:blipFill>
              <p:spPr>
                <a:xfrm>
                  <a:off x="6741251" y="611335"/>
                  <a:ext cx="520920" cy="1028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Inkt 36">
                  <a:extLst>
                    <a:ext uri="{FF2B5EF4-FFF2-40B4-BE49-F238E27FC236}">
                      <a16:creationId xmlns:a16="http://schemas.microsoft.com/office/drawing/2014/main" id="{B6DB78CE-D989-4E29-92D5-C86173AD62CA}"/>
                    </a:ext>
                  </a:extLst>
                </p14:cNvPr>
                <p14:cNvContentPartPr/>
                <p14:nvPr/>
              </p14:nvContentPartPr>
              <p14:xfrm>
                <a:off x="6779771" y="272575"/>
                <a:ext cx="392040" cy="299880"/>
              </p14:xfrm>
            </p:contentPart>
          </mc:Choice>
          <mc:Fallback xmlns="">
            <p:pic>
              <p:nvPicPr>
                <p:cNvPr id="37" name="Inkt 36">
                  <a:extLst>
                    <a:ext uri="{FF2B5EF4-FFF2-40B4-BE49-F238E27FC236}">
                      <a16:creationId xmlns:a16="http://schemas.microsoft.com/office/drawing/2014/main" id="{B6DB78CE-D989-4E29-92D5-C86173AD62CA}"/>
                    </a:ext>
                  </a:extLst>
                </p:cNvPr>
                <p:cNvPicPr/>
                <p:nvPr/>
              </p:nvPicPr>
              <p:blipFill>
                <a:blip r:embed="rId61"/>
                <a:stretch>
                  <a:fillRect/>
                </a:stretch>
              </p:blipFill>
              <p:spPr>
                <a:xfrm>
                  <a:off x="6744131" y="236575"/>
                  <a:ext cx="46368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Inkt 38">
                  <a:extLst>
                    <a:ext uri="{FF2B5EF4-FFF2-40B4-BE49-F238E27FC236}">
                      <a16:creationId xmlns:a16="http://schemas.microsoft.com/office/drawing/2014/main" id="{536EBF02-8C87-492F-85DA-FD571C3962B6}"/>
                    </a:ext>
                  </a:extLst>
                </p14:cNvPr>
                <p14:cNvContentPartPr/>
                <p14:nvPr/>
              </p14:nvContentPartPr>
              <p14:xfrm>
                <a:off x="7845731" y="1350055"/>
                <a:ext cx="3467160" cy="2237040"/>
              </p14:xfrm>
            </p:contentPart>
          </mc:Choice>
          <mc:Fallback xmlns="">
            <p:pic>
              <p:nvPicPr>
                <p:cNvPr id="39" name="Inkt 38">
                  <a:extLst>
                    <a:ext uri="{FF2B5EF4-FFF2-40B4-BE49-F238E27FC236}">
                      <a16:creationId xmlns:a16="http://schemas.microsoft.com/office/drawing/2014/main" id="{536EBF02-8C87-492F-85DA-FD571C3962B6}"/>
                    </a:ext>
                  </a:extLst>
                </p:cNvPr>
                <p:cNvPicPr/>
                <p:nvPr/>
              </p:nvPicPr>
              <p:blipFill>
                <a:blip r:embed="rId63"/>
                <a:stretch>
                  <a:fillRect/>
                </a:stretch>
              </p:blipFill>
              <p:spPr>
                <a:xfrm>
                  <a:off x="7809731" y="1314055"/>
                  <a:ext cx="3538800" cy="2308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Inkt 40">
                  <a:extLst>
                    <a:ext uri="{FF2B5EF4-FFF2-40B4-BE49-F238E27FC236}">
                      <a16:creationId xmlns:a16="http://schemas.microsoft.com/office/drawing/2014/main" id="{7EC4068D-3621-4900-82D3-75A485876EF4}"/>
                    </a:ext>
                  </a:extLst>
                </p14:cNvPr>
                <p14:cNvContentPartPr/>
                <p14:nvPr/>
              </p14:nvContentPartPr>
              <p14:xfrm>
                <a:off x="7553771" y="1422775"/>
                <a:ext cx="3833640" cy="2759040"/>
              </p14:xfrm>
            </p:contentPart>
          </mc:Choice>
          <mc:Fallback xmlns="">
            <p:pic>
              <p:nvPicPr>
                <p:cNvPr id="41" name="Inkt 40">
                  <a:extLst>
                    <a:ext uri="{FF2B5EF4-FFF2-40B4-BE49-F238E27FC236}">
                      <a16:creationId xmlns:a16="http://schemas.microsoft.com/office/drawing/2014/main" id="{7EC4068D-3621-4900-82D3-75A485876EF4}"/>
                    </a:ext>
                  </a:extLst>
                </p:cNvPr>
                <p:cNvPicPr/>
                <p:nvPr/>
              </p:nvPicPr>
              <p:blipFill>
                <a:blip r:embed="rId65"/>
                <a:stretch>
                  <a:fillRect/>
                </a:stretch>
              </p:blipFill>
              <p:spPr>
                <a:xfrm>
                  <a:off x="7518131" y="1386775"/>
                  <a:ext cx="3905280" cy="2830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Inkt 41">
                  <a:extLst>
                    <a:ext uri="{FF2B5EF4-FFF2-40B4-BE49-F238E27FC236}">
                      <a16:creationId xmlns:a16="http://schemas.microsoft.com/office/drawing/2014/main" id="{406B8A53-4EEC-4D40-8789-7A311EE01E5E}"/>
                    </a:ext>
                  </a:extLst>
                </p14:cNvPr>
                <p14:cNvContentPartPr/>
                <p14:nvPr/>
              </p14:nvContentPartPr>
              <p14:xfrm>
                <a:off x="7832771" y="853255"/>
                <a:ext cx="3204000" cy="3216960"/>
              </p14:xfrm>
            </p:contentPart>
          </mc:Choice>
          <mc:Fallback xmlns="">
            <p:pic>
              <p:nvPicPr>
                <p:cNvPr id="42" name="Inkt 41">
                  <a:extLst>
                    <a:ext uri="{FF2B5EF4-FFF2-40B4-BE49-F238E27FC236}">
                      <a16:creationId xmlns:a16="http://schemas.microsoft.com/office/drawing/2014/main" id="{406B8A53-4EEC-4D40-8789-7A311EE01E5E}"/>
                    </a:ext>
                  </a:extLst>
                </p:cNvPr>
                <p:cNvPicPr/>
                <p:nvPr/>
              </p:nvPicPr>
              <p:blipFill>
                <a:blip r:embed="rId67"/>
                <a:stretch>
                  <a:fillRect/>
                </a:stretch>
              </p:blipFill>
              <p:spPr>
                <a:xfrm>
                  <a:off x="7797131" y="817615"/>
                  <a:ext cx="3275640" cy="3288600"/>
                </a:xfrm>
                <a:prstGeom prst="rect">
                  <a:avLst/>
                </a:prstGeom>
              </p:spPr>
            </p:pic>
          </mc:Fallback>
        </mc:AlternateContent>
      </p:grpSp>
      <p:grpSp>
        <p:nvGrpSpPr>
          <p:cNvPr id="56" name="Groep 55">
            <a:extLst>
              <a:ext uri="{FF2B5EF4-FFF2-40B4-BE49-F238E27FC236}">
                <a16:creationId xmlns:a16="http://schemas.microsoft.com/office/drawing/2014/main" id="{225B4835-E17F-4D43-91E3-3D97050515A6}"/>
              </a:ext>
            </a:extLst>
          </p:cNvPr>
          <p:cNvGrpSpPr/>
          <p:nvPr/>
        </p:nvGrpSpPr>
        <p:grpSpPr>
          <a:xfrm>
            <a:off x="4343291" y="1447255"/>
            <a:ext cx="332280" cy="304560"/>
            <a:chOff x="4343291" y="1447255"/>
            <a:chExt cx="332280" cy="304560"/>
          </a:xfrm>
        </p:grpSpPr>
        <mc:AlternateContent xmlns:mc="http://schemas.openxmlformats.org/markup-compatibility/2006" xmlns:p14="http://schemas.microsoft.com/office/powerpoint/2010/main">
          <mc:Choice Requires="p14">
            <p:contentPart p14:bwMode="auto" r:id="rId68">
              <p14:nvContentPartPr>
                <p14:cNvPr id="44" name="Inkt 43">
                  <a:extLst>
                    <a:ext uri="{FF2B5EF4-FFF2-40B4-BE49-F238E27FC236}">
                      <a16:creationId xmlns:a16="http://schemas.microsoft.com/office/drawing/2014/main" id="{FF5BA9AA-350E-4A17-8832-75AEBA1C70D3}"/>
                    </a:ext>
                  </a:extLst>
                </p14:cNvPr>
                <p14:cNvContentPartPr/>
                <p14:nvPr/>
              </p14:nvContentPartPr>
              <p14:xfrm>
                <a:off x="4343291" y="1447255"/>
                <a:ext cx="101160" cy="259200"/>
              </p14:xfrm>
            </p:contentPart>
          </mc:Choice>
          <mc:Fallback xmlns="">
            <p:pic>
              <p:nvPicPr>
                <p:cNvPr id="44" name="Inkt 43">
                  <a:extLst>
                    <a:ext uri="{FF2B5EF4-FFF2-40B4-BE49-F238E27FC236}">
                      <a16:creationId xmlns:a16="http://schemas.microsoft.com/office/drawing/2014/main" id="{FF5BA9AA-350E-4A17-8832-75AEBA1C70D3}"/>
                    </a:ext>
                  </a:extLst>
                </p:cNvPr>
                <p:cNvPicPr/>
                <p:nvPr/>
              </p:nvPicPr>
              <p:blipFill>
                <a:blip r:embed="rId69"/>
                <a:stretch>
                  <a:fillRect/>
                </a:stretch>
              </p:blipFill>
              <p:spPr>
                <a:xfrm>
                  <a:off x="4325291" y="1429255"/>
                  <a:ext cx="13680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Inkt 44">
                  <a:extLst>
                    <a:ext uri="{FF2B5EF4-FFF2-40B4-BE49-F238E27FC236}">
                      <a16:creationId xmlns:a16="http://schemas.microsoft.com/office/drawing/2014/main" id="{CE37B64D-0C26-4E07-BBEB-870A5FDCC90C}"/>
                    </a:ext>
                  </a:extLst>
                </p14:cNvPr>
                <p14:cNvContentPartPr/>
                <p14:nvPr/>
              </p14:nvContentPartPr>
              <p14:xfrm>
                <a:off x="4439411" y="1749295"/>
                <a:ext cx="3240" cy="2520"/>
              </p14:xfrm>
            </p:contentPart>
          </mc:Choice>
          <mc:Fallback xmlns="">
            <p:pic>
              <p:nvPicPr>
                <p:cNvPr id="45" name="Inkt 44">
                  <a:extLst>
                    <a:ext uri="{FF2B5EF4-FFF2-40B4-BE49-F238E27FC236}">
                      <a16:creationId xmlns:a16="http://schemas.microsoft.com/office/drawing/2014/main" id="{CE37B64D-0C26-4E07-BBEB-870A5FDCC90C}"/>
                    </a:ext>
                  </a:extLst>
                </p:cNvPr>
                <p:cNvPicPr/>
                <p:nvPr/>
              </p:nvPicPr>
              <p:blipFill>
                <a:blip r:embed="rId71"/>
                <a:stretch>
                  <a:fillRect/>
                </a:stretch>
              </p:blipFill>
              <p:spPr>
                <a:xfrm>
                  <a:off x="4421771" y="1731655"/>
                  <a:ext cx="388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Inkt 45">
                  <a:extLst>
                    <a:ext uri="{FF2B5EF4-FFF2-40B4-BE49-F238E27FC236}">
                      <a16:creationId xmlns:a16="http://schemas.microsoft.com/office/drawing/2014/main" id="{8458A455-889F-4609-9473-B333394CF174}"/>
                    </a:ext>
                  </a:extLst>
                </p14:cNvPr>
                <p14:cNvContentPartPr/>
                <p14:nvPr/>
              </p14:nvContentPartPr>
              <p14:xfrm>
                <a:off x="4560011" y="1470295"/>
                <a:ext cx="18000" cy="210960"/>
              </p14:xfrm>
            </p:contentPart>
          </mc:Choice>
          <mc:Fallback xmlns="">
            <p:pic>
              <p:nvPicPr>
                <p:cNvPr id="46" name="Inkt 45">
                  <a:extLst>
                    <a:ext uri="{FF2B5EF4-FFF2-40B4-BE49-F238E27FC236}">
                      <a16:creationId xmlns:a16="http://schemas.microsoft.com/office/drawing/2014/main" id="{8458A455-889F-4609-9473-B333394CF174}"/>
                    </a:ext>
                  </a:extLst>
                </p:cNvPr>
                <p:cNvPicPr/>
                <p:nvPr/>
              </p:nvPicPr>
              <p:blipFill>
                <a:blip r:embed="rId73"/>
                <a:stretch>
                  <a:fillRect/>
                </a:stretch>
              </p:blipFill>
              <p:spPr>
                <a:xfrm>
                  <a:off x="4542011" y="1452655"/>
                  <a:ext cx="536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Inkt 46">
                  <a:extLst>
                    <a:ext uri="{FF2B5EF4-FFF2-40B4-BE49-F238E27FC236}">
                      <a16:creationId xmlns:a16="http://schemas.microsoft.com/office/drawing/2014/main" id="{D610940C-1EBD-4620-AD84-A01C8009180D}"/>
                    </a:ext>
                  </a:extLst>
                </p14:cNvPr>
                <p14:cNvContentPartPr/>
                <p14:nvPr/>
              </p14:nvContentPartPr>
              <p14:xfrm>
                <a:off x="4675211" y="1724815"/>
                <a:ext cx="360" cy="360"/>
              </p14:xfrm>
            </p:contentPart>
          </mc:Choice>
          <mc:Fallback xmlns="">
            <p:pic>
              <p:nvPicPr>
                <p:cNvPr id="47" name="Inkt 46">
                  <a:extLst>
                    <a:ext uri="{FF2B5EF4-FFF2-40B4-BE49-F238E27FC236}">
                      <a16:creationId xmlns:a16="http://schemas.microsoft.com/office/drawing/2014/main" id="{D610940C-1EBD-4620-AD84-A01C8009180D}"/>
                    </a:ext>
                  </a:extLst>
                </p:cNvPr>
                <p:cNvPicPr/>
                <p:nvPr/>
              </p:nvPicPr>
              <p:blipFill>
                <a:blip r:embed="rId75"/>
                <a:stretch>
                  <a:fillRect/>
                </a:stretch>
              </p:blipFill>
              <p:spPr>
                <a:xfrm>
                  <a:off x="4657571" y="1707175"/>
                  <a:ext cx="36000" cy="36000"/>
                </a:xfrm>
                <a:prstGeom prst="rect">
                  <a:avLst/>
                </a:prstGeom>
              </p:spPr>
            </p:pic>
          </mc:Fallback>
        </mc:AlternateContent>
      </p:grpSp>
      <p:grpSp>
        <p:nvGrpSpPr>
          <p:cNvPr id="55" name="Groep 54">
            <a:extLst>
              <a:ext uri="{FF2B5EF4-FFF2-40B4-BE49-F238E27FC236}">
                <a16:creationId xmlns:a16="http://schemas.microsoft.com/office/drawing/2014/main" id="{8E362676-4A94-48B3-BFD2-DC660B1EE5E3}"/>
              </a:ext>
            </a:extLst>
          </p:cNvPr>
          <p:cNvGrpSpPr/>
          <p:nvPr/>
        </p:nvGrpSpPr>
        <p:grpSpPr>
          <a:xfrm>
            <a:off x="4399451" y="79975"/>
            <a:ext cx="196920" cy="270000"/>
            <a:chOff x="4399451" y="79975"/>
            <a:chExt cx="196920" cy="270000"/>
          </a:xfrm>
        </p:grpSpPr>
        <mc:AlternateContent xmlns:mc="http://schemas.openxmlformats.org/markup-compatibility/2006" xmlns:p14="http://schemas.microsoft.com/office/powerpoint/2010/main">
          <mc:Choice Requires="p14">
            <p:contentPart p14:bwMode="auto" r:id="rId76">
              <p14:nvContentPartPr>
                <p14:cNvPr id="48" name="Inkt 47">
                  <a:extLst>
                    <a:ext uri="{FF2B5EF4-FFF2-40B4-BE49-F238E27FC236}">
                      <a16:creationId xmlns:a16="http://schemas.microsoft.com/office/drawing/2014/main" id="{02DB0600-C7D0-4DD5-BBFD-191B449CAB31}"/>
                    </a:ext>
                  </a:extLst>
                </p14:cNvPr>
                <p14:cNvContentPartPr/>
                <p14:nvPr/>
              </p14:nvContentPartPr>
              <p14:xfrm>
                <a:off x="4399451" y="79975"/>
                <a:ext cx="87480" cy="204840"/>
              </p14:xfrm>
            </p:contentPart>
          </mc:Choice>
          <mc:Fallback xmlns="">
            <p:pic>
              <p:nvPicPr>
                <p:cNvPr id="48" name="Inkt 47">
                  <a:extLst>
                    <a:ext uri="{FF2B5EF4-FFF2-40B4-BE49-F238E27FC236}">
                      <a16:creationId xmlns:a16="http://schemas.microsoft.com/office/drawing/2014/main" id="{02DB0600-C7D0-4DD5-BBFD-191B449CAB31}"/>
                    </a:ext>
                  </a:extLst>
                </p:cNvPr>
                <p:cNvPicPr/>
                <p:nvPr/>
              </p:nvPicPr>
              <p:blipFill>
                <a:blip r:embed="rId77"/>
                <a:stretch>
                  <a:fillRect/>
                </a:stretch>
              </p:blipFill>
              <p:spPr>
                <a:xfrm>
                  <a:off x="4381451" y="62335"/>
                  <a:ext cx="1231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Inkt 48">
                  <a:extLst>
                    <a:ext uri="{FF2B5EF4-FFF2-40B4-BE49-F238E27FC236}">
                      <a16:creationId xmlns:a16="http://schemas.microsoft.com/office/drawing/2014/main" id="{4C782988-F13F-4918-94B6-A249EAAF8E4C}"/>
                    </a:ext>
                  </a:extLst>
                </p14:cNvPr>
                <p14:cNvContentPartPr/>
                <p14:nvPr/>
              </p14:nvContentPartPr>
              <p14:xfrm>
                <a:off x="4490171" y="92215"/>
                <a:ext cx="61200" cy="248400"/>
              </p14:xfrm>
            </p:contentPart>
          </mc:Choice>
          <mc:Fallback xmlns="">
            <p:pic>
              <p:nvPicPr>
                <p:cNvPr id="49" name="Inkt 48">
                  <a:extLst>
                    <a:ext uri="{FF2B5EF4-FFF2-40B4-BE49-F238E27FC236}">
                      <a16:creationId xmlns:a16="http://schemas.microsoft.com/office/drawing/2014/main" id="{4C782988-F13F-4918-94B6-A249EAAF8E4C}"/>
                    </a:ext>
                  </a:extLst>
                </p:cNvPr>
                <p:cNvPicPr/>
                <p:nvPr/>
              </p:nvPicPr>
              <p:blipFill>
                <a:blip r:embed="rId79"/>
                <a:stretch>
                  <a:fillRect/>
                </a:stretch>
              </p:blipFill>
              <p:spPr>
                <a:xfrm>
                  <a:off x="4472531" y="74575"/>
                  <a:ext cx="968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Inkt 49">
                  <a:extLst>
                    <a:ext uri="{FF2B5EF4-FFF2-40B4-BE49-F238E27FC236}">
                      <a16:creationId xmlns:a16="http://schemas.microsoft.com/office/drawing/2014/main" id="{A201FE0A-08A6-480A-807E-8B4E9089F509}"/>
                    </a:ext>
                  </a:extLst>
                </p14:cNvPr>
                <p14:cNvContentPartPr/>
                <p14:nvPr/>
              </p14:nvContentPartPr>
              <p14:xfrm>
                <a:off x="4590611" y="342775"/>
                <a:ext cx="5760" cy="7200"/>
              </p14:xfrm>
            </p:contentPart>
          </mc:Choice>
          <mc:Fallback xmlns="">
            <p:pic>
              <p:nvPicPr>
                <p:cNvPr id="50" name="Inkt 49">
                  <a:extLst>
                    <a:ext uri="{FF2B5EF4-FFF2-40B4-BE49-F238E27FC236}">
                      <a16:creationId xmlns:a16="http://schemas.microsoft.com/office/drawing/2014/main" id="{A201FE0A-08A6-480A-807E-8B4E9089F509}"/>
                    </a:ext>
                  </a:extLst>
                </p:cNvPr>
                <p:cNvPicPr/>
                <p:nvPr/>
              </p:nvPicPr>
              <p:blipFill>
                <a:blip r:embed="rId81"/>
                <a:stretch>
                  <a:fillRect/>
                </a:stretch>
              </p:blipFill>
              <p:spPr>
                <a:xfrm>
                  <a:off x="4572971" y="324775"/>
                  <a:ext cx="41400" cy="42840"/>
                </a:xfrm>
                <a:prstGeom prst="rect">
                  <a:avLst/>
                </a:prstGeom>
              </p:spPr>
            </p:pic>
          </mc:Fallback>
        </mc:AlternateContent>
      </p:grpSp>
      <p:grpSp>
        <p:nvGrpSpPr>
          <p:cNvPr id="54" name="Groep 53">
            <a:extLst>
              <a:ext uri="{FF2B5EF4-FFF2-40B4-BE49-F238E27FC236}">
                <a16:creationId xmlns:a16="http://schemas.microsoft.com/office/drawing/2014/main" id="{D47314F6-2B3C-4967-9C3B-DD7265B5CCB8}"/>
              </a:ext>
            </a:extLst>
          </p:cNvPr>
          <p:cNvGrpSpPr/>
          <p:nvPr/>
        </p:nvGrpSpPr>
        <p:grpSpPr>
          <a:xfrm>
            <a:off x="4678091" y="3171655"/>
            <a:ext cx="186120" cy="332280"/>
            <a:chOff x="4678091" y="3171655"/>
            <a:chExt cx="186120" cy="332280"/>
          </a:xfrm>
        </p:grpSpPr>
        <mc:AlternateContent xmlns:mc="http://schemas.openxmlformats.org/markup-compatibility/2006" xmlns:p14="http://schemas.microsoft.com/office/powerpoint/2010/main">
          <mc:Choice Requires="p14">
            <p:contentPart p14:bwMode="auto" r:id="rId82">
              <p14:nvContentPartPr>
                <p14:cNvPr id="51" name="Inkt 50">
                  <a:extLst>
                    <a:ext uri="{FF2B5EF4-FFF2-40B4-BE49-F238E27FC236}">
                      <a16:creationId xmlns:a16="http://schemas.microsoft.com/office/drawing/2014/main" id="{F243D799-DE15-4E3E-8FEB-70BCA7CFE06D}"/>
                    </a:ext>
                  </a:extLst>
                </p14:cNvPr>
                <p14:cNvContentPartPr/>
                <p14:nvPr/>
              </p14:nvContentPartPr>
              <p14:xfrm>
                <a:off x="4678091" y="3171655"/>
                <a:ext cx="89280" cy="204120"/>
              </p14:xfrm>
            </p:contentPart>
          </mc:Choice>
          <mc:Fallback xmlns="">
            <p:pic>
              <p:nvPicPr>
                <p:cNvPr id="51" name="Inkt 50">
                  <a:extLst>
                    <a:ext uri="{FF2B5EF4-FFF2-40B4-BE49-F238E27FC236}">
                      <a16:creationId xmlns:a16="http://schemas.microsoft.com/office/drawing/2014/main" id="{F243D799-DE15-4E3E-8FEB-70BCA7CFE06D}"/>
                    </a:ext>
                  </a:extLst>
                </p:cNvPr>
                <p:cNvPicPr/>
                <p:nvPr/>
              </p:nvPicPr>
              <p:blipFill>
                <a:blip r:embed="rId83"/>
                <a:stretch>
                  <a:fillRect/>
                </a:stretch>
              </p:blipFill>
              <p:spPr>
                <a:xfrm>
                  <a:off x="4660451" y="3153655"/>
                  <a:ext cx="1249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Inkt 51">
                  <a:extLst>
                    <a:ext uri="{FF2B5EF4-FFF2-40B4-BE49-F238E27FC236}">
                      <a16:creationId xmlns:a16="http://schemas.microsoft.com/office/drawing/2014/main" id="{AF8A0CA4-CE7A-4B65-A86E-8FDB88BD965A}"/>
                    </a:ext>
                  </a:extLst>
                </p14:cNvPr>
                <p14:cNvContentPartPr/>
                <p14:nvPr/>
              </p14:nvContentPartPr>
              <p14:xfrm>
                <a:off x="4742531" y="3454255"/>
                <a:ext cx="2520" cy="2520"/>
              </p14:xfrm>
            </p:contentPart>
          </mc:Choice>
          <mc:Fallback xmlns="">
            <p:pic>
              <p:nvPicPr>
                <p:cNvPr id="52" name="Inkt 51">
                  <a:extLst>
                    <a:ext uri="{FF2B5EF4-FFF2-40B4-BE49-F238E27FC236}">
                      <a16:creationId xmlns:a16="http://schemas.microsoft.com/office/drawing/2014/main" id="{AF8A0CA4-CE7A-4B65-A86E-8FDB88BD965A}"/>
                    </a:ext>
                  </a:extLst>
                </p:cNvPr>
                <p:cNvPicPr/>
                <p:nvPr/>
              </p:nvPicPr>
              <p:blipFill>
                <a:blip r:embed="rId85"/>
                <a:stretch>
                  <a:fillRect/>
                </a:stretch>
              </p:blipFill>
              <p:spPr>
                <a:xfrm>
                  <a:off x="4724531" y="3436255"/>
                  <a:ext cx="381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Inkt 52">
                  <a:extLst>
                    <a:ext uri="{FF2B5EF4-FFF2-40B4-BE49-F238E27FC236}">
                      <a16:creationId xmlns:a16="http://schemas.microsoft.com/office/drawing/2014/main" id="{B60C644B-F14D-4409-9A3A-051EE3D0C064}"/>
                    </a:ext>
                  </a:extLst>
                </p14:cNvPr>
                <p14:cNvContentPartPr/>
                <p14:nvPr/>
              </p14:nvContentPartPr>
              <p14:xfrm>
                <a:off x="4850891" y="3175615"/>
                <a:ext cx="13320" cy="328320"/>
              </p14:xfrm>
            </p:contentPart>
          </mc:Choice>
          <mc:Fallback xmlns="">
            <p:pic>
              <p:nvPicPr>
                <p:cNvPr id="53" name="Inkt 52">
                  <a:extLst>
                    <a:ext uri="{FF2B5EF4-FFF2-40B4-BE49-F238E27FC236}">
                      <a16:creationId xmlns:a16="http://schemas.microsoft.com/office/drawing/2014/main" id="{B60C644B-F14D-4409-9A3A-051EE3D0C064}"/>
                    </a:ext>
                  </a:extLst>
                </p:cNvPr>
                <p:cNvPicPr/>
                <p:nvPr/>
              </p:nvPicPr>
              <p:blipFill>
                <a:blip r:embed="rId87"/>
                <a:stretch>
                  <a:fillRect/>
                </a:stretch>
              </p:blipFill>
              <p:spPr>
                <a:xfrm>
                  <a:off x="4833251" y="3157975"/>
                  <a:ext cx="48960" cy="36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60" name="Inkt 59">
                <a:extLst>
                  <a:ext uri="{FF2B5EF4-FFF2-40B4-BE49-F238E27FC236}">
                    <a16:creationId xmlns:a16="http://schemas.microsoft.com/office/drawing/2014/main" id="{137A644C-E9E8-4424-B297-F1C2E8075413}"/>
                  </a:ext>
                </a:extLst>
              </p14:cNvPr>
              <p14:cNvContentPartPr/>
              <p14:nvPr/>
            </p14:nvContentPartPr>
            <p14:xfrm>
              <a:off x="7602731" y="2641015"/>
              <a:ext cx="949320" cy="204120"/>
            </p14:xfrm>
          </p:contentPart>
        </mc:Choice>
        <mc:Fallback xmlns="">
          <p:pic>
            <p:nvPicPr>
              <p:cNvPr id="60" name="Inkt 59">
                <a:extLst>
                  <a:ext uri="{FF2B5EF4-FFF2-40B4-BE49-F238E27FC236}">
                    <a16:creationId xmlns:a16="http://schemas.microsoft.com/office/drawing/2014/main" id="{137A644C-E9E8-4424-B297-F1C2E8075413}"/>
                  </a:ext>
                </a:extLst>
              </p:cNvPr>
              <p:cNvPicPr/>
              <p:nvPr/>
            </p:nvPicPr>
            <p:blipFill>
              <a:blip r:embed="rId89"/>
              <a:stretch>
                <a:fillRect/>
              </a:stretch>
            </p:blipFill>
            <p:spPr>
              <a:xfrm>
                <a:off x="7585091" y="2605375"/>
                <a:ext cx="9849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1" name="Inkt 60">
                <a:extLst>
                  <a:ext uri="{FF2B5EF4-FFF2-40B4-BE49-F238E27FC236}">
                    <a16:creationId xmlns:a16="http://schemas.microsoft.com/office/drawing/2014/main" id="{E5C75EB0-511D-40AC-8CC4-18E438341403}"/>
                  </a:ext>
                </a:extLst>
              </p14:cNvPr>
              <p14:cNvContentPartPr/>
              <p14:nvPr/>
            </p14:nvContentPartPr>
            <p14:xfrm>
              <a:off x="8811251" y="1749295"/>
              <a:ext cx="754920" cy="718920"/>
            </p14:xfrm>
          </p:contentPart>
        </mc:Choice>
        <mc:Fallback xmlns="">
          <p:pic>
            <p:nvPicPr>
              <p:cNvPr id="61" name="Inkt 60">
                <a:extLst>
                  <a:ext uri="{FF2B5EF4-FFF2-40B4-BE49-F238E27FC236}">
                    <a16:creationId xmlns:a16="http://schemas.microsoft.com/office/drawing/2014/main" id="{E5C75EB0-511D-40AC-8CC4-18E438341403}"/>
                  </a:ext>
                </a:extLst>
              </p:cNvPr>
              <p:cNvPicPr/>
              <p:nvPr/>
            </p:nvPicPr>
            <p:blipFill>
              <a:blip r:embed="rId91"/>
              <a:stretch>
                <a:fillRect/>
              </a:stretch>
            </p:blipFill>
            <p:spPr>
              <a:xfrm>
                <a:off x="8793251" y="1713655"/>
                <a:ext cx="790560" cy="790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2" name="Inkt 61">
                <a:extLst>
                  <a:ext uri="{FF2B5EF4-FFF2-40B4-BE49-F238E27FC236}">
                    <a16:creationId xmlns:a16="http://schemas.microsoft.com/office/drawing/2014/main" id="{804DA729-1026-425C-BFB9-0BAD8E6B9B5D}"/>
                  </a:ext>
                </a:extLst>
              </p14:cNvPr>
              <p14:cNvContentPartPr/>
              <p14:nvPr/>
            </p14:nvContentPartPr>
            <p14:xfrm>
              <a:off x="9421091" y="2628415"/>
              <a:ext cx="901440" cy="140760"/>
            </p14:xfrm>
          </p:contentPart>
        </mc:Choice>
        <mc:Fallback xmlns="">
          <p:pic>
            <p:nvPicPr>
              <p:cNvPr id="62" name="Inkt 61">
                <a:extLst>
                  <a:ext uri="{FF2B5EF4-FFF2-40B4-BE49-F238E27FC236}">
                    <a16:creationId xmlns:a16="http://schemas.microsoft.com/office/drawing/2014/main" id="{804DA729-1026-425C-BFB9-0BAD8E6B9B5D}"/>
                  </a:ext>
                </a:extLst>
              </p:cNvPr>
              <p:cNvPicPr/>
              <p:nvPr/>
            </p:nvPicPr>
            <p:blipFill>
              <a:blip r:embed="rId93"/>
              <a:stretch>
                <a:fillRect/>
              </a:stretch>
            </p:blipFill>
            <p:spPr>
              <a:xfrm>
                <a:off x="9403091" y="2592415"/>
                <a:ext cx="9370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Inkt 62">
                <a:extLst>
                  <a:ext uri="{FF2B5EF4-FFF2-40B4-BE49-F238E27FC236}">
                    <a16:creationId xmlns:a16="http://schemas.microsoft.com/office/drawing/2014/main" id="{8A74D14B-D5DE-4FC3-B479-395FB519F9CC}"/>
                  </a:ext>
                </a:extLst>
              </p14:cNvPr>
              <p14:cNvContentPartPr/>
              <p14:nvPr/>
            </p14:nvContentPartPr>
            <p14:xfrm>
              <a:off x="9207971" y="3054295"/>
              <a:ext cx="708840" cy="231480"/>
            </p14:xfrm>
          </p:contentPart>
        </mc:Choice>
        <mc:Fallback xmlns="">
          <p:pic>
            <p:nvPicPr>
              <p:cNvPr id="63" name="Inkt 62">
                <a:extLst>
                  <a:ext uri="{FF2B5EF4-FFF2-40B4-BE49-F238E27FC236}">
                    <a16:creationId xmlns:a16="http://schemas.microsoft.com/office/drawing/2014/main" id="{8A74D14B-D5DE-4FC3-B479-395FB519F9CC}"/>
                  </a:ext>
                </a:extLst>
              </p:cNvPr>
              <p:cNvPicPr/>
              <p:nvPr/>
            </p:nvPicPr>
            <p:blipFill>
              <a:blip r:embed="rId95"/>
              <a:stretch>
                <a:fillRect/>
              </a:stretch>
            </p:blipFill>
            <p:spPr>
              <a:xfrm>
                <a:off x="9189971" y="3018655"/>
                <a:ext cx="7444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4" name="Inkt 63">
                <a:extLst>
                  <a:ext uri="{FF2B5EF4-FFF2-40B4-BE49-F238E27FC236}">
                    <a16:creationId xmlns:a16="http://schemas.microsoft.com/office/drawing/2014/main" id="{55E65F1B-BADF-4AC0-89B2-4D6317AF0F25}"/>
                  </a:ext>
                </a:extLst>
              </p14:cNvPr>
              <p14:cNvContentPartPr/>
              <p14:nvPr/>
            </p14:nvContentPartPr>
            <p14:xfrm>
              <a:off x="8999531" y="3495655"/>
              <a:ext cx="1277640" cy="534600"/>
            </p14:xfrm>
          </p:contentPart>
        </mc:Choice>
        <mc:Fallback xmlns="">
          <p:pic>
            <p:nvPicPr>
              <p:cNvPr id="64" name="Inkt 63">
                <a:extLst>
                  <a:ext uri="{FF2B5EF4-FFF2-40B4-BE49-F238E27FC236}">
                    <a16:creationId xmlns:a16="http://schemas.microsoft.com/office/drawing/2014/main" id="{55E65F1B-BADF-4AC0-89B2-4D6317AF0F25}"/>
                  </a:ext>
                </a:extLst>
              </p:cNvPr>
              <p:cNvPicPr/>
              <p:nvPr/>
            </p:nvPicPr>
            <p:blipFill>
              <a:blip r:embed="rId97"/>
              <a:stretch>
                <a:fillRect/>
              </a:stretch>
            </p:blipFill>
            <p:spPr>
              <a:xfrm>
                <a:off x="8981891" y="3459655"/>
                <a:ext cx="1313280" cy="606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Inkt 64">
                <a:extLst>
                  <a:ext uri="{FF2B5EF4-FFF2-40B4-BE49-F238E27FC236}">
                    <a16:creationId xmlns:a16="http://schemas.microsoft.com/office/drawing/2014/main" id="{55842D4D-DC66-4636-8986-E725884B69D7}"/>
                  </a:ext>
                </a:extLst>
              </p14:cNvPr>
              <p14:cNvContentPartPr/>
              <p14:nvPr/>
            </p14:nvContentPartPr>
            <p14:xfrm>
              <a:off x="10819331" y="2238895"/>
              <a:ext cx="736200" cy="1184040"/>
            </p14:xfrm>
          </p:contentPart>
        </mc:Choice>
        <mc:Fallback xmlns="">
          <p:pic>
            <p:nvPicPr>
              <p:cNvPr id="65" name="Inkt 64">
                <a:extLst>
                  <a:ext uri="{FF2B5EF4-FFF2-40B4-BE49-F238E27FC236}">
                    <a16:creationId xmlns:a16="http://schemas.microsoft.com/office/drawing/2014/main" id="{55842D4D-DC66-4636-8986-E725884B69D7}"/>
                  </a:ext>
                </a:extLst>
              </p:cNvPr>
              <p:cNvPicPr/>
              <p:nvPr/>
            </p:nvPicPr>
            <p:blipFill>
              <a:blip r:embed="rId99"/>
              <a:stretch>
                <a:fillRect/>
              </a:stretch>
            </p:blipFill>
            <p:spPr>
              <a:xfrm>
                <a:off x="10801691" y="2203255"/>
                <a:ext cx="771840" cy="1255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Inkt 65">
                <a:extLst>
                  <a:ext uri="{FF2B5EF4-FFF2-40B4-BE49-F238E27FC236}">
                    <a16:creationId xmlns:a16="http://schemas.microsoft.com/office/drawing/2014/main" id="{1F5A3474-2671-4A93-9897-F61AF22BC5CA}"/>
                  </a:ext>
                </a:extLst>
              </p14:cNvPr>
              <p14:cNvContentPartPr/>
              <p14:nvPr/>
            </p14:nvContentPartPr>
            <p14:xfrm>
              <a:off x="10595771" y="838135"/>
              <a:ext cx="259920" cy="1108080"/>
            </p14:xfrm>
          </p:contentPart>
        </mc:Choice>
        <mc:Fallback xmlns="">
          <p:pic>
            <p:nvPicPr>
              <p:cNvPr id="66" name="Inkt 65">
                <a:extLst>
                  <a:ext uri="{FF2B5EF4-FFF2-40B4-BE49-F238E27FC236}">
                    <a16:creationId xmlns:a16="http://schemas.microsoft.com/office/drawing/2014/main" id="{1F5A3474-2671-4A93-9897-F61AF22BC5CA}"/>
                  </a:ext>
                </a:extLst>
              </p:cNvPr>
              <p:cNvPicPr/>
              <p:nvPr/>
            </p:nvPicPr>
            <p:blipFill>
              <a:blip r:embed="rId101"/>
              <a:stretch>
                <a:fillRect/>
              </a:stretch>
            </p:blipFill>
            <p:spPr>
              <a:xfrm>
                <a:off x="10578131" y="802495"/>
                <a:ext cx="295560" cy="1179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 name="Inkt 66">
                <a:extLst>
                  <a:ext uri="{FF2B5EF4-FFF2-40B4-BE49-F238E27FC236}">
                    <a16:creationId xmlns:a16="http://schemas.microsoft.com/office/drawing/2014/main" id="{A2397541-BCC3-4999-A6A1-63E16FC3D609}"/>
                  </a:ext>
                </a:extLst>
              </p14:cNvPr>
              <p14:cNvContentPartPr/>
              <p14:nvPr/>
            </p14:nvContentPartPr>
            <p14:xfrm>
              <a:off x="9211571" y="1247455"/>
              <a:ext cx="468360" cy="121680"/>
            </p14:xfrm>
          </p:contentPart>
        </mc:Choice>
        <mc:Fallback xmlns="">
          <p:pic>
            <p:nvPicPr>
              <p:cNvPr id="67" name="Inkt 66">
                <a:extLst>
                  <a:ext uri="{FF2B5EF4-FFF2-40B4-BE49-F238E27FC236}">
                    <a16:creationId xmlns:a16="http://schemas.microsoft.com/office/drawing/2014/main" id="{A2397541-BCC3-4999-A6A1-63E16FC3D609}"/>
                  </a:ext>
                </a:extLst>
              </p:cNvPr>
              <p:cNvPicPr/>
              <p:nvPr/>
            </p:nvPicPr>
            <p:blipFill>
              <a:blip r:embed="rId103"/>
              <a:stretch>
                <a:fillRect/>
              </a:stretch>
            </p:blipFill>
            <p:spPr>
              <a:xfrm>
                <a:off x="9193571" y="1211815"/>
                <a:ext cx="5040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Inkt 67">
                <a:extLst>
                  <a:ext uri="{FF2B5EF4-FFF2-40B4-BE49-F238E27FC236}">
                    <a16:creationId xmlns:a16="http://schemas.microsoft.com/office/drawing/2014/main" id="{77FEAB77-E9F9-410E-9E74-7331412F542C}"/>
                  </a:ext>
                </a:extLst>
              </p14:cNvPr>
              <p14:cNvContentPartPr/>
              <p14:nvPr/>
            </p14:nvContentPartPr>
            <p14:xfrm>
              <a:off x="7754651" y="3246535"/>
              <a:ext cx="1043280" cy="755640"/>
            </p14:xfrm>
          </p:contentPart>
        </mc:Choice>
        <mc:Fallback xmlns="">
          <p:pic>
            <p:nvPicPr>
              <p:cNvPr id="68" name="Inkt 67">
                <a:extLst>
                  <a:ext uri="{FF2B5EF4-FFF2-40B4-BE49-F238E27FC236}">
                    <a16:creationId xmlns:a16="http://schemas.microsoft.com/office/drawing/2014/main" id="{77FEAB77-E9F9-410E-9E74-7331412F542C}"/>
                  </a:ext>
                </a:extLst>
              </p:cNvPr>
              <p:cNvPicPr/>
              <p:nvPr/>
            </p:nvPicPr>
            <p:blipFill>
              <a:blip r:embed="rId105"/>
              <a:stretch>
                <a:fillRect/>
              </a:stretch>
            </p:blipFill>
            <p:spPr>
              <a:xfrm>
                <a:off x="7737011" y="3210535"/>
                <a:ext cx="1078920" cy="827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Inkt 68">
                <a:extLst>
                  <a:ext uri="{FF2B5EF4-FFF2-40B4-BE49-F238E27FC236}">
                    <a16:creationId xmlns:a16="http://schemas.microsoft.com/office/drawing/2014/main" id="{D76FFD03-88B4-4862-A606-91DD2B00FEEE}"/>
                  </a:ext>
                </a:extLst>
              </p14:cNvPr>
              <p14:cNvContentPartPr/>
              <p14:nvPr/>
            </p14:nvContentPartPr>
            <p14:xfrm>
              <a:off x="7880651" y="1255015"/>
              <a:ext cx="668160" cy="735120"/>
            </p14:xfrm>
          </p:contentPart>
        </mc:Choice>
        <mc:Fallback xmlns="">
          <p:pic>
            <p:nvPicPr>
              <p:cNvPr id="69" name="Inkt 68">
                <a:extLst>
                  <a:ext uri="{FF2B5EF4-FFF2-40B4-BE49-F238E27FC236}">
                    <a16:creationId xmlns:a16="http://schemas.microsoft.com/office/drawing/2014/main" id="{D76FFD03-88B4-4862-A606-91DD2B00FEEE}"/>
                  </a:ext>
                </a:extLst>
              </p:cNvPr>
              <p:cNvPicPr/>
              <p:nvPr/>
            </p:nvPicPr>
            <p:blipFill>
              <a:blip r:embed="rId107"/>
              <a:stretch>
                <a:fillRect/>
              </a:stretch>
            </p:blipFill>
            <p:spPr>
              <a:xfrm>
                <a:off x="7863011" y="1219015"/>
                <a:ext cx="703800" cy="806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Inkt 69">
                <a:extLst>
                  <a:ext uri="{FF2B5EF4-FFF2-40B4-BE49-F238E27FC236}">
                    <a16:creationId xmlns:a16="http://schemas.microsoft.com/office/drawing/2014/main" id="{AD08906C-2D42-4865-BED2-F19B6C59FFFD}"/>
                  </a:ext>
                </a:extLst>
              </p14:cNvPr>
              <p14:cNvContentPartPr/>
              <p14:nvPr/>
            </p14:nvContentPartPr>
            <p14:xfrm>
              <a:off x="7548011" y="2489455"/>
              <a:ext cx="1047960" cy="325440"/>
            </p14:xfrm>
          </p:contentPart>
        </mc:Choice>
        <mc:Fallback xmlns="">
          <p:pic>
            <p:nvPicPr>
              <p:cNvPr id="70" name="Inkt 69">
                <a:extLst>
                  <a:ext uri="{FF2B5EF4-FFF2-40B4-BE49-F238E27FC236}">
                    <a16:creationId xmlns:a16="http://schemas.microsoft.com/office/drawing/2014/main" id="{AD08906C-2D42-4865-BED2-F19B6C59FFFD}"/>
                  </a:ext>
                </a:extLst>
              </p:cNvPr>
              <p:cNvPicPr/>
              <p:nvPr/>
            </p:nvPicPr>
            <p:blipFill>
              <a:blip r:embed="rId109"/>
              <a:stretch>
                <a:fillRect/>
              </a:stretch>
            </p:blipFill>
            <p:spPr>
              <a:xfrm>
                <a:off x="7530371" y="2453455"/>
                <a:ext cx="1083600" cy="397080"/>
              </a:xfrm>
              <a:prstGeom prst="rect">
                <a:avLst/>
              </a:prstGeom>
            </p:spPr>
          </p:pic>
        </mc:Fallback>
      </mc:AlternateContent>
      <p:sp>
        <p:nvSpPr>
          <p:cNvPr id="71" name="Titel 1">
            <a:extLst>
              <a:ext uri="{FF2B5EF4-FFF2-40B4-BE49-F238E27FC236}">
                <a16:creationId xmlns:a16="http://schemas.microsoft.com/office/drawing/2014/main" id="{2E828BBD-28ED-4904-BBDD-2F9556312356}"/>
              </a:ext>
            </a:extLst>
          </p:cNvPr>
          <p:cNvSpPr txBox="1">
            <a:spLocks/>
          </p:cNvSpPr>
          <p:nvPr/>
        </p:nvSpPr>
        <p:spPr>
          <a:xfrm>
            <a:off x="2010757" y="464267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b="1" dirty="0">
                <a:solidFill>
                  <a:srgbClr val="CC0066"/>
                </a:solidFill>
              </a:rPr>
              <a:t>NAAST </a:t>
            </a:r>
            <a:r>
              <a:rPr lang="nl-NL" b="1" dirty="0">
                <a:solidFill>
                  <a:schemeClr val="bg1">
                    <a:lumMod val="65000"/>
                  </a:schemeClr>
                </a:solidFill>
              </a:rPr>
              <a:t>(en door) elkaar</a:t>
            </a:r>
            <a:endParaRPr lang="nl-NL" dirty="0">
              <a:solidFill>
                <a:schemeClr val="bg1">
                  <a:lumMod val="65000"/>
                </a:schemeClr>
              </a:solidFill>
            </a:endParaRPr>
          </a:p>
        </p:txBody>
      </p:sp>
    </p:spTree>
    <p:extLst>
      <p:ext uri="{BB962C8B-B14F-4D97-AF65-F5344CB8AC3E}">
        <p14:creationId xmlns:p14="http://schemas.microsoft.com/office/powerpoint/2010/main" val="379750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Inkt 4">
                <a:extLst>
                  <a:ext uri="{FF2B5EF4-FFF2-40B4-BE49-F238E27FC236}">
                    <a16:creationId xmlns:a16="http://schemas.microsoft.com/office/drawing/2014/main" id="{6AD8F6F3-1D73-4531-9DF8-D46B19207BE5}"/>
                  </a:ext>
                </a:extLst>
              </p14:cNvPr>
              <p14:cNvContentPartPr/>
              <p14:nvPr/>
            </p14:nvContentPartPr>
            <p14:xfrm>
              <a:off x="5547491" y="2584135"/>
              <a:ext cx="246960" cy="909000"/>
            </p14:xfrm>
          </p:contentPart>
        </mc:Choice>
        <mc:Fallback xmlns="">
          <p:pic>
            <p:nvPicPr>
              <p:cNvPr id="5" name="Inkt 4">
                <a:extLst>
                  <a:ext uri="{FF2B5EF4-FFF2-40B4-BE49-F238E27FC236}">
                    <a16:creationId xmlns:a16="http://schemas.microsoft.com/office/drawing/2014/main" id="{6AD8F6F3-1D73-4531-9DF8-D46B19207BE5}"/>
                  </a:ext>
                </a:extLst>
              </p:cNvPr>
              <p:cNvPicPr/>
              <p:nvPr/>
            </p:nvPicPr>
            <p:blipFill>
              <a:blip r:embed="rId3"/>
              <a:stretch>
                <a:fillRect/>
              </a:stretch>
            </p:blipFill>
            <p:spPr>
              <a:xfrm>
                <a:off x="5529491" y="2548135"/>
                <a:ext cx="282600" cy="980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t 5">
                <a:extLst>
                  <a:ext uri="{FF2B5EF4-FFF2-40B4-BE49-F238E27FC236}">
                    <a16:creationId xmlns:a16="http://schemas.microsoft.com/office/drawing/2014/main" id="{30018A29-C271-462E-AE1C-B56CD4C1B81B}"/>
                  </a:ext>
                </a:extLst>
              </p14:cNvPr>
              <p14:cNvContentPartPr/>
              <p14:nvPr/>
            </p14:nvContentPartPr>
            <p14:xfrm>
              <a:off x="5514371" y="2315575"/>
              <a:ext cx="393480" cy="1252440"/>
            </p14:xfrm>
          </p:contentPart>
        </mc:Choice>
        <mc:Fallback xmlns="">
          <p:pic>
            <p:nvPicPr>
              <p:cNvPr id="6" name="Inkt 5">
                <a:extLst>
                  <a:ext uri="{FF2B5EF4-FFF2-40B4-BE49-F238E27FC236}">
                    <a16:creationId xmlns:a16="http://schemas.microsoft.com/office/drawing/2014/main" id="{30018A29-C271-462E-AE1C-B56CD4C1B81B}"/>
                  </a:ext>
                </a:extLst>
              </p:cNvPr>
              <p:cNvPicPr/>
              <p:nvPr/>
            </p:nvPicPr>
            <p:blipFill>
              <a:blip r:embed="rId5"/>
              <a:stretch>
                <a:fillRect/>
              </a:stretch>
            </p:blipFill>
            <p:spPr>
              <a:xfrm>
                <a:off x="5496731" y="2279575"/>
                <a:ext cx="429120" cy="1324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t 6">
                <a:extLst>
                  <a:ext uri="{FF2B5EF4-FFF2-40B4-BE49-F238E27FC236}">
                    <a16:creationId xmlns:a16="http://schemas.microsoft.com/office/drawing/2014/main" id="{C57BD716-A726-4422-8BE3-04F8D473E45E}"/>
                  </a:ext>
                </a:extLst>
              </p14:cNvPr>
              <p14:cNvContentPartPr/>
              <p14:nvPr/>
            </p14:nvContentPartPr>
            <p14:xfrm>
              <a:off x="4772771" y="3286855"/>
              <a:ext cx="2621880" cy="897120"/>
            </p14:xfrm>
          </p:contentPart>
        </mc:Choice>
        <mc:Fallback xmlns="">
          <p:pic>
            <p:nvPicPr>
              <p:cNvPr id="7" name="Inkt 6">
                <a:extLst>
                  <a:ext uri="{FF2B5EF4-FFF2-40B4-BE49-F238E27FC236}">
                    <a16:creationId xmlns:a16="http://schemas.microsoft.com/office/drawing/2014/main" id="{C57BD716-A726-4422-8BE3-04F8D473E45E}"/>
                  </a:ext>
                </a:extLst>
              </p:cNvPr>
              <p:cNvPicPr/>
              <p:nvPr/>
            </p:nvPicPr>
            <p:blipFill>
              <a:blip r:embed="rId7"/>
              <a:stretch>
                <a:fillRect/>
              </a:stretch>
            </p:blipFill>
            <p:spPr>
              <a:xfrm>
                <a:off x="4737131" y="3251215"/>
                <a:ext cx="2693520" cy="968760"/>
              </a:xfrm>
              <a:prstGeom prst="rect">
                <a:avLst/>
              </a:prstGeom>
            </p:spPr>
          </p:pic>
        </mc:Fallback>
      </mc:AlternateContent>
      <p:grpSp>
        <p:nvGrpSpPr>
          <p:cNvPr id="20" name="Groep 19">
            <a:extLst>
              <a:ext uri="{FF2B5EF4-FFF2-40B4-BE49-F238E27FC236}">
                <a16:creationId xmlns:a16="http://schemas.microsoft.com/office/drawing/2014/main" id="{58193719-8E01-4EE7-BBDE-C2F3F4255FDB}"/>
              </a:ext>
            </a:extLst>
          </p:cNvPr>
          <p:cNvGrpSpPr/>
          <p:nvPr/>
        </p:nvGrpSpPr>
        <p:grpSpPr>
          <a:xfrm>
            <a:off x="3711311" y="1160734"/>
            <a:ext cx="4393080" cy="2572560"/>
            <a:chOff x="3675851" y="1148815"/>
            <a:chExt cx="4393080" cy="2572560"/>
          </a:xfrm>
        </p:grpSpPr>
        <mc:AlternateContent xmlns:mc="http://schemas.openxmlformats.org/markup-compatibility/2006" xmlns:p14="http://schemas.microsoft.com/office/powerpoint/2010/main">
          <mc:Choice Requires="p14">
            <p:contentPart p14:bwMode="auto" r:id="rId8">
              <p14:nvContentPartPr>
                <p14:cNvPr id="2" name="Inkt 1">
                  <a:extLst>
                    <a:ext uri="{FF2B5EF4-FFF2-40B4-BE49-F238E27FC236}">
                      <a16:creationId xmlns:a16="http://schemas.microsoft.com/office/drawing/2014/main" id="{E5B19F0A-A2CE-4CBF-B314-DA44C890776A}"/>
                    </a:ext>
                  </a:extLst>
                </p14:cNvPr>
                <p14:cNvContentPartPr/>
                <p14:nvPr/>
              </p14:nvContentPartPr>
              <p14:xfrm>
                <a:off x="5478011" y="2268775"/>
                <a:ext cx="655920" cy="1306080"/>
              </p14:xfrm>
            </p:contentPart>
          </mc:Choice>
          <mc:Fallback xmlns="">
            <p:pic>
              <p:nvPicPr>
                <p:cNvPr id="2" name="Inkt 1">
                  <a:extLst>
                    <a:ext uri="{FF2B5EF4-FFF2-40B4-BE49-F238E27FC236}">
                      <a16:creationId xmlns:a16="http://schemas.microsoft.com/office/drawing/2014/main" id="{E5B19F0A-A2CE-4CBF-B314-DA44C890776A}"/>
                    </a:ext>
                  </a:extLst>
                </p:cNvPr>
                <p:cNvPicPr/>
                <p:nvPr/>
              </p:nvPicPr>
              <p:blipFill>
                <a:blip r:embed="rId9"/>
                <a:stretch>
                  <a:fillRect/>
                </a:stretch>
              </p:blipFill>
              <p:spPr>
                <a:xfrm>
                  <a:off x="5442011" y="2232775"/>
                  <a:ext cx="727560" cy="1377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 name="Inkt 2">
                  <a:extLst>
                    <a:ext uri="{FF2B5EF4-FFF2-40B4-BE49-F238E27FC236}">
                      <a16:creationId xmlns:a16="http://schemas.microsoft.com/office/drawing/2014/main" id="{6010433B-81C5-4008-969B-19EFB40B6FB9}"/>
                    </a:ext>
                  </a:extLst>
                </p14:cNvPr>
                <p14:cNvContentPartPr/>
                <p14:nvPr/>
              </p14:nvContentPartPr>
              <p14:xfrm>
                <a:off x="5504651" y="1685215"/>
                <a:ext cx="502920" cy="428400"/>
              </p14:xfrm>
            </p:contentPart>
          </mc:Choice>
          <mc:Fallback xmlns="">
            <p:pic>
              <p:nvPicPr>
                <p:cNvPr id="3" name="Inkt 2">
                  <a:extLst>
                    <a:ext uri="{FF2B5EF4-FFF2-40B4-BE49-F238E27FC236}">
                      <a16:creationId xmlns:a16="http://schemas.microsoft.com/office/drawing/2014/main" id="{6010433B-81C5-4008-969B-19EFB40B6FB9}"/>
                    </a:ext>
                  </a:extLst>
                </p:cNvPr>
                <p:cNvPicPr/>
                <p:nvPr/>
              </p:nvPicPr>
              <p:blipFill>
                <a:blip r:embed="rId11"/>
                <a:stretch>
                  <a:fillRect/>
                </a:stretch>
              </p:blipFill>
              <p:spPr>
                <a:xfrm>
                  <a:off x="5468651" y="1649575"/>
                  <a:ext cx="574560"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t 7">
                  <a:extLst>
                    <a:ext uri="{FF2B5EF4-FFF2-40B4-BE49-F238E27FC236}">
                      <a16:creationId xmlns:a16="http://schemas.microsoft.com/office/drawing/2014/main" id="{0C022AB0-A33E-41C1-AEA3-295B95ED12D0}"/>
                    </a:ext>
                  </a:extLst>
                </p14:cNvPr>
                <p14:cNvContentPartPr/>
                <p14:nvPr/>
              </p14:nvContentPartPr>
              <p14:xfrm>
                <a:off x="4107131" y="2533375"/>
                <a:ext cx="763200" cy="1188000"/>
              </p14:xfrm>
            </p:contentPart>
          </mc:Choice>
          <mc:Fallback xmlns="">
            <p:pic>
              <p:nvPicPr>
                <p:cNvPr id="8" name="Inkt 7">
                  <a:extLst>
                    <a:ext uri="{FF2B5EF4-FFF2-40B4-BE49-F238E27FC236}">
                      <a16:creationId xmlns:a16="http://schemas.microsoft.com/office/drawing/2014/main" id="{0C022AB0-A33E-41C1-AEA3-295B95ED12D0}"/>
                    </a:ext>
                  </a:extLst>
                </p:cNvPr>
                <p:cNvPicPr/>
                <p:nvPr/>
              </p:nvPicPr>
              <p:blipFill>
                <a:blip r:embed="rId13"/>
                <a:stretch>
                  <a:fillRect/>
                </a:stretch>
              </p:blipFill>
              <p:spPr>
                <a:xfrm>
                  <a:off x="4071491" y="2497375"/>
                  <a:ext cx="834840" cy="1259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t 8">
                  <a:extLst>
                    <a:ext uri="{FF2B5EF4-FFF2-40B4-BE49-F238E27FC236}">
                      <a16:creationId xmlns:a16="http://schemas.microsoft.com/office/drawing/2014/main" id="{D9741E3C-E849-407F-912C-240333AAA696}"/>
                    </a:ext>
                  </a:extLst>
                </p14:cNvPr>
                <p14:cNvContentPartPr/>
                <p14:nvPr/>
              </p14:nvContentPartPr>
              <p14:xfrm>
                <a:off x="4625891" y="2042695"/>
                <a:ext cx="660960" cy="1193760"/>
              </p14:xfrm>
            </p:contentPart>
          </mc:Choice>
          <mc:Fallback xmlns="">
            <p:pic>
              <p:nvPicPr>
                <p:cNvPr id="9" name="Inkt 8">
                  <a:extLst>
                    <a:ext uri="{FF2B5EF4-FFF2-40B4-BE49-F238E27FC236}">
                      <a16:creationId xmlns:a16="http://schemas.microsoft.com/office/drawing/2014/main" id="{D9741E3C-E849-407F-912C-240333AAA696}"/>
                    </a:ext>
                  </a:extLst>
                </p:cNvPr>
                <p:cNvPicPr/>
                <p:nvPr/>
              </p:nvPicPr>
              <p:blipFill>
                <a:blip r:embed="rId15"/>
                <a:stretch>
                  <a:fillRect/>
                </a:stretch>
              </p:blipFill>
              <p:spPr>
                <a:xfrm>
                  <a:off x="4589891" y="2006695"/>
                  <a:ext cx="732600" cy="1265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t 9">
                  <a:extLst>
                    <a:ext uri="{FF2B5EF4-FFF2-40B4-BE49-F238E27FC236}">
                      <a16:creationId xmlns:a16="http://schemas.microsoft.com/office/drawing/2014/main" id="{1DD76720-B2DC-4E9C-B38B-74A4F2ABD3CA}"/>
                    </a:ext>
                  </a:extLst>
                </p14:cNvPr>
                <p14:cNvContentPartPr/>
                <p14:nvPr/>
              </p14:nvContentPartPr>
              <p14:xfrm>
                <a:off x="5253011" y="2201095"/>
                <a:ext cx="93240" cy="483480"/>
              </p14:xfrm>
            </p:contentPart>
          </mc:Choice>
          <mc:Fallback xmlns="">
            <p:pic>
              <p:nvPicPr>
                <p:cNvPr id="10" name="Inkt 9">
                  <a:extLst>
                    <a:ext uri="{FF2B5EF4-FFF2-40B4-BE49-F238E27FC236}">
                      <a16:creationId xmlns:a16="http://schemas.microsoft.com/office/drawing/2014/main" id="{1DD76720-B2DC-4E9C-B38B-74A4F2ABD3CA}"/>
                    </a:ext>
                  </a:extLst>
                </p:cNvPr>
                <p:cNvPicPr/>
                <p:nvPr/>
              </p:nvPicPr>
              <p:blipFill>
                <a:blip r:embed="rId17"/>
                <a:stretch>
                  <a:fillRect/>
                </a:stretch>
              </p:blipFill>
              <p:spPr>
                <a:xfrm>
                  <a:off x="5217371" y="2165095"/>
                  <a:ext cx="164880" cy="555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t 11">
                  <a:extLst>
                    <a:ext uri="{FF2B5EF4-FFF2-40B4-BE49-F238E27FC236}">
                      <a16:creationId xmlns:a16="http://schemas.microsoft.com/office/drawing/2014/main" id="{30C1A9CB-2345-46C5-B77D-C1532D69BF9D}"/>
                    </a:ext>
                  </a:extLst>
                </p14:cNvPr>
                <p14:cNvContentPartPr/>
                <p14:nvPr/>
              </p14:nvContentPartPr>
              <p14:xfrm>
                <a:off x="6223211" y="1759015"/>
                <a:ext cx="509760" cy="1275840"/>
              </p14:xfrm>
            </p:contentPart>
          </mc:Choice>
          <mc:Fallback xmlns="">
            <p:pic>
              <p:nvPicPr>
                <p:cNvPr id="12" name="Inkt 11">
                  <a:extLst>
                    <a:ext uri="{FF2B5EF4-FFF2-40B4-BE49-F238E27FC236}">
                      <a16:creationId xmlns:a16="http://schemas.microsoft.com/office/drawing/2014/main" id="{30C1A9CB-2345-46C5-B77D-C1532D69BF9D}"/>
                    </a:ext>
                  </a:extLst>
                </p:cNvPr>
                <p:cNvPicPr/>
                <p:nvPr/>
              </p:nvPicPr>
              <p:blipFill>
                <a:blip r:embed="rId19"/>
                <a:stretch>
                  <a:fillRect/>
                </a:stretch>
              </p:blipFill>
              <p:spPr>
                <a:xfrm>
                  <a:off x="6187211" y="1723015"/>
                  <a:ext cx="581400" cy="1347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t 12">
                  <a:extLst>
                    <a:ext uri="{FF2B5EF4-FFF2-40B4-BE49-F238E27FC236}">
                      <a16:creationId xmlns:a16="http://schemas.microsoft.com/office/drawing/2014/main" id="{E3641474-E50D-48A4-AD53-D6C0466F5000}"/>
                    </a:ext>
                  </a:extLst>
                </p14:cNvPr>
                <p14:cNvContentPartPr/>
                <p14:nvPr/>
              </p14:nvContentPartPr>
              <p14:xfrm>
                <a:off x="6650891" y="1940455"/>
                <a:ext cx="1046880" cy="1267200"/>
              </p14:xfrm>
            </p:contentPart>
          </mc:Choice>
          <mc:Fallback xmlns="">
            <p:pic>
              <p:nvPicPr>
                <p:cNvPr id="13" name="Inkt 12">
                  <a:extLst>
                    <a:ext uri="{FF2B5EF4-FFF2-40B4-BE49-F238E27FC236}">
                      <a16:creationId xmlns:a16="http://schemas.microsoft.com/office/drawing/2014/main" id="{E3641474-E50D-48A4-AD53-D6C0466F5000}"/>
                    </a:ext>
                  </a:extLst>
                </p:cNvPr>
                <p:cNvPicPr/>
                <p:nvPr/>
              </p:nvPicPr>
              <p:blipFill>
                <a:blip r:embed="rId21"/>
                <a:stretch>
                  <a:fillRect/>
                </a:stretch>
              </p:blipFill>
              <p:spPr>
                <a:xfrm>
                  <a:off x="6615251" y="1904455"/>
                  <a:ext cx="1118520" cy="1338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t 13">
                  <a:extLst>
                    <a:ext uri="{FF2B5EF4-FFF2-40B4-BE49-F238E27FC236}">
                      <a16:creationId xmlns:a16="http://schemas.microsoft.com/office/drawing/2014/main" id="{EED61AD8-C6C4-4806-867B-88E44DC0F7D0}"/>
                    </a:ext>
                  </a:extLst>
                </p14:cNvPr>
                <p14:cNvContentPartPr/>
                <p14:nvPr/>
              </p14:nvContentPartPr>
              <p14:xfrm>
                <a:off x="7455851" y="1423135"/>
                <a:ext cx="613080" cy="413280"/>
              </p14:xfrm>
            </p:contentPart>
          </mc:Choice>
          <mc:Fallback xmlns="">
            <p:pic>
              <p:nvPicPr>
                <p:cNvPr id="14" name="Inkt 13">
                  <a:extLst>
                    <a:ext uri="{FF2B5EF4-FFF2-40B4-BE49-F238E27FC236}">
                      <a16:creationId xmlns:a16="http://schemas.microsoft.com/office/drawing/2014/main" id="{EED61AD8-C6C4-4806-867B-88E44DC0F7D0}"/>
                    </a:ext>
                  </a:extLst>
                </p:cNvPr>
                <p:cNvPicPr/>
                <p:nvPr/>
              </p:nvPicPr>
              <p:blipFill>
                <a:blip r:embed="rId23"/>
                <a:stretch>
                  <a:fillRect/>
                </a:stretch>
              </p:blipFill>
              <p:spPr>
                <a:xfrm>
                  <a:off x="7419851" y="1387495"/>
                  <a:ext cx="68472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t 14">
                  <a:extLst>
                    <a:ext uri="{FF2B5EF4-FFF2-40B4-BE49-F238E27FC236}">
                      <a16:creationId xmlns:a16="http://schemas.microsoft.com/office/drawing/2014/main" id="{64DFD2D0-932F-4073-9DBA-4E0F394B6258}"/>
                    </a:ext>
                  </a:extLst>
                </p14:cNvPr>
                <p14:cNvContentPartPr/>
                <p14:nvPr/>
              </p14:nvContentPartPr>
              <p14:xfrm>
                <a:off x="6419051" y="1194895"/>
                <a:ext cx="503280" cy="429480"/>
              </p14:xfrm>
            </p:contentPart>
          </mc:Choice>
          <mc:Fallback xmlns="">
            <p:pic>
              <p:nvPicPr>
                <p:cNvPr id="15" name="Inkt 14">
                  <a:extLst>
                    <a:ext uri="{FF2B5EF4-FFF2-40B4-BE49-F238E27FC236}">
                      <a16:creationId xmlns:a16="http://schemas.microsoft.com/office/drawing/2014/main" id="{64DFD2D0-932F-4073-9DBA-4E0F394B6258}"/>
                    </a:ext>
                  </a:extLst>
                </p:cNvPr>
                <p:cNvPicPr/>
                <p:nvPr/>
              </p:nvPicPr>
              <p:blipFill>
                <a:blip r:embed="rId25"/>
                <a:stretch>
                  <a:fillRect/>
                </a:stretch>
              </p:blipFill>
              <p:spPr>
                <a:xfrm>
                  <a:off x="6383051" y="1159255"/>
                  <a:ext cx="57492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t 15">
                  <a:extLst>
                    <a:ext uri="{FF2B5EF4-FFF2-40B4-BE49-F238E27FC236}">
                      <a16:creationId xmlns:a16="http://schemas.microsoft.com/office/drawing/2014/main" id="{734D0C8C-91CC-424D-99AF-7F29985CAE37}"/>
                    </a:ext>
                  </a:extLst>
                </p14:cNvPr>
                <p14:cNvContentPartPr/>
                <p14:nvPr/>
              </p14:nvContentPartPr>
              <p14:xfrm>
                <a:off x="4325291" y="1477135"/>
                <a:ext cx="563040" cy="477000"/>
              </p14:xfrm>
            </p:contentPart>
          </mc:Choice>
          <mc:Fallback xmlns="">
            <p:pic>
              <p:nvPicPr>
                <p:cNvPr id="16" name="Inkt 15">
                  <a:extLst>
                    <a:ext uri="{FF2B5EF4-FFF2-40B4-BE49-F238E27FC236}">
                      <a16:creationId xmlns:a16="http://schemas.microsoft.com/office/drawing/2014/main" id="{734D0C8C-91CC-424D-99AF-7F29985CAE37}"/>
                    </a:ext>
                  </a:extLst>
                </p:cNvPr>
                <p:cNvPicPr/>
                <p:nvPr/>
              </p:nvPicPr>
              <p:blipFill>
                <a:blip r:embed="rId27"/>
                <a:stretch>
                  <a:fillRect/>
                </a:stretch>
              </p:blipFill>
              <p:spPr>
                <a:xfrm>
                  <a:off x="4289291" y="1441495"/>
                  <a:ext cx="634680" cy="548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t 16">
                  <a:extLst>
                    <a:ext uri="{FF2B5EF4-FFF2-40B4-BE49-F238E27FC236}">
                      <a16:creationId xmlns:a16="http://schemas.microsoft.com/office/drawing/2014/main" id="{1996EA10-0257-492F-A48D-12F243A48630}"/>
                    </a:ext>
                  </a:extLst>
                </p14:cNvPr>
                <p14:cNvContentPartPr/>
                <p14:nvPr/>
              </p14:nvContentPartPr>
              <p14:xfrm>
                <a:off x="3675851" y="2029375"/>
                <a:ext cx="472680" cy="519840"/>
              </p14:xfrm>
            </p:contentPart>
          </mc:Choice>
          <mc:Fallback xmlns="">
            <p:pic>
              <p:nvPicPr>
                <p:cNvPr id="17" name="Inkt 16">
                  <a:extLst>
                    <a:ext uri="{FF2B5EF4-FFF2-40B4-BE49-F238E27FC236}">
                      <a16:creationId xmlns:a16="http://schemas.microsoft.com/office/drawing/2014/main" id="{1996EA10-0257-492F-A48D-12F243A48630}"/>
                    </a:ext>
                  </a:extLst>
                </p:cNvPr>
                <p:cNvPicPr/>
                <p:nvPr/>
              </p:nvPicPr>
              <p:blipFill>
                <a:blip r:embed="rId29"/>
                <a:stretch>
                  <a:fillRect/>
                </a:stretch>
              </p:blipFill>
              <p:spPr>
                <a:xfrm>
                  <a:off x="3640211" y="1993735"/>
                  <a:ext cx="544320" cy="591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t 18">
                  <a:extLst>
                    <a:ext uri="{FF2B5EF4-FFF2-40B4-BE49-F238E27FC236}">
                      <a16:creationId xmlns:a16="http://schemas.microsoft.com/office/drawing/2014/main" id="{E67553CB-B2C2-4C2C-90C1-62A82529683B}"/>
                    </a:ext>
                  </a:extLst>
                </p14:cNvPr>
                <p14:cNvContentPartPr/>
                <p14:nvPr/>
              </p14:nvContentPartPr>
              <p14:xfrm>
                <a:off x="5146091" y="1148815"/>
                <a:ext cx="487440" cy="420480"/>
              </p14:xfrm>
            </p:contentPart>
          </mc:Choice>
          <mc:Fallback xmlns="">
            <p:pic>
              <p:nvPicPr>
                <p:cNvPr id="19" name="Inkt 18">
                  <a:extLst>
                    <a:ext uri="{FF2B5EF4-FFF2-40B4-BE49-F238E27FC236}">
                      <a16:creationId xmlns:a16="http://schemas.microsoft.com/office/drawing/2014/main" id="{E67553CB-B2C2-4C2C-90C1-62A82529683B}"/>
                    </a:ext>
                  </a:extLst>
                </p:cNvPr>
                <p:cNvPicPr/>
                <p:nvPr/>
              </p:nvPicPr>
              <p:blipFill>
                <a:blip r:embed="rId31"/>
                <a:stretch>
                  <a:fillRect/>
                </a:stretch>
              </p:blipFill>
              <p:spPr>
                <a:xfrm>
                  <a:off x="5110091" y="1112815"/>
                  <a:ext cx="559080" cy="49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1" name="Inkt 20">
                <a:extLst>
                  <a:ext uri="{FF2B5EF4-FFF2-40B4-BE49-F238E27FC236}">
                    <a16:creationId xmlns:a16="http://schemas.microsoft.com/office/drawing/2014/main" id="{3B795091-F77E-468E-9F36-45C51F6700CF}"/>
                  </a:ext>
                </a:extLst>
              </p14:cNvPr>
              <p14:cNvContentPartPr/>
              <p14:nvPr/>
            </p14:nvContentPartPr>
            <p14:xfrm>
              <a:off x="4171211" y="2673775"/>
              <a:ext cx="203760" cy="788040"/>
            </p14:xfrm>
          </p:contentPart>
        </mc:Choice>
        <mc:Fallback xmlns="">
          <p:pic>
            <p:nvPicPr>
              <p:cNvPr id="21" name="Inkt 20">
                <a:extLst>
                  <a:ext uri="{FF2B5EF4-FFF2-40B4-BE49-F238E27FC236}">
                    <a16:creationId xmlns:a16="http://schemas.microsoft.com/office/drawing/2014/main" id="{3B795091-F77E-468E-9F36-45C51F6700CF}"/>
                  </a:ext>
                </a:extLst>
              </p:cNvPr>
              <p:cNvPicPr/>
              <p:nvPr/>
            </p:nvPicPr>
            <p:blipFill>
              <a:blip r:embed="rId33"/>
              <a:stretch>
                <a:fillRect/>
              </a:stretch>
            </p:blipFill>
            <p:spPr>
              <a:xfrm>
                <a:off x="4153571" y="2637775"/>
                <a:ext cx="239400" cy="859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t 21">
                <a:extLst>
                  <a:ext uri="{FF2B5EF4-FFF2-40B4-BE49-F238E27FC236}">
                    <a16:creationId xmlns:a16="http://schemas.microsoft.com/office/drawing/2014/main" id="{221B1000-6631-4291-BE68-F6F455E779AC}"/>
                  </a:ext>
                </a:extLst>
              </p14:cNvPr>
              <p14:cNvContentPartPr/>
              <p14:nvPr/>
            </p14:nvContentPartPr>
            <p14:xfrm>
              <a:off x="4163291" y="2659015"/>
              <a:ext cx="454680" cy="978120"/>
            </p14:xfrm>
          </p:contentPart>
        </mc:Choice>
        <mc:Fallback xmlns="">
          <p:pic>
            <p:nvPicPr>
              <p:cNvPr id="22" name="Inkt 21">
                <a:extLst>
                  <a:ext uri="{FF2B5EF4-FFF2-40B4-BE49-F238E27FC236}">
                    <a16:creationId xmlns:a16="http://schemas.microsoft.com/office/drawing/2014/main" id="{221B1000-6631-4291-BE68-F6F455E779AC}"/>
                  </a:ext>
                </a:extLst>
              </p:cNvPr>
              <p:cNvPicPr/>
              <p:nvPr/>
            </p:nvPicPr>
            <p:blipFill>
              <a:blip r:embed="rId35"/>
              <a:stretch>
                <a:fillRect/>
              </a:stretch>
            </p:blipFill>
            <p:spPr>
              <a:xfrm>
                <a:off x="4145291" y="2623375"/>
                <a:ext cx="490320" cy="1049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t 22">
                <a:extLst>
                  <a:ext uri="{FF2B5EF4-FFF2-40B4-BE49-F238E27FC236}">
                    <a16:creationId xmlns:a16="http://schemas.microsoft.com/office/drawing/2014/main" id="{B971F5B3-D57A-45E0-A83D-204DC4FA3A58}"/>
                  </a:ext>
                </a:extLst>
              </p14:cNvPr>
              <p14:cNvContentPartPr/>
              <p14:nvPr/>
            </p14:nvContentPartPr>
            <p14:xfrm>
              <a:off x="4712651" y="2053855"/>
              <a:ext cx="206280" cy="1168200"/>
            </p14:xfrm>
          </p:contentPart>
        </mc:Choice>
        <mc:Fallback xmlns="">
          <p:pic>
            <p:nvPicPr>
              <p:cNvPr id="23" name="Inkt 22">
                <a:extLst>
                  <a:ext uri="{FF2B5EF4-FFF2-40B4-BE49-F238E27FC236}">
                    <a16:creationId xmlns:a16="http://schemas.microsoft.com/office/drawing/2014/main" id="{B971F5B3-D57A-45E0-A83D-204DC4FA3A58}"/>
                  </a:ext>
                </a:extLst>
              </p:cNvPr>
              <p:cNvPicPr/>
              <p:nvPr/>
            </p:nvPicPr>
            <p:blipFill>
              <a:blip r:embed="rId37"/>
              <a:stretch>
                <a:fillRect/>
              </a:stretch>
            </p:blipFill>
            <p:spPr>
              <a:xfrm>
                <a:off x="4695011" y="2018215"/>
                <a:ext cx="241920" cy="1239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t 23">
                <a:extLst>
                  <a:ext uri="{FF2B5EF4-FFF2-40B4-BE49-F238E27FC236}">
                    <a16:creationId xmlns:a16="http://schemas.microsoft.com/office/drawing/2014/main" id="{2C13CB8C-7BD6-43AA-A357-953BECE5337D}"/>
                  </a:ext>
                </a:extLst>
              </p14:cNvPr>
              <p14:cNvContentPartPr/>
              <p14:nvPr/>
            </p14:nvContentPartPr>
            <p14:xfrm>
              <a:off x="5320691" y="2153215"/>
              <a:ext cx="61920" cy="526680"/>
            </p14:xfrm>
          </p:contentPart>
        </mc:Choice>
        <mc:Fallback xmlns="">
          <p:pic>
            <p:nvPicPr>
              <p:cNvPr id="24" name="Inkt 23">
                <a:extLst>
                  <a:ext uri="{FF2B5EF4-FFF2-40B4-BE49-F238E27FC236}">
                    <a16:creationId xmlns:a16="http://schemas.microsoft.com/office/drawing/2014/main" id="{2C13CB8C-7BD6-43AA-A357-953BECE5337D}"/>
                  </a:ext>
                </a:extLst>
              </p:cNvPr>
              <p:cNvPicPr/>
              <p:nvPr/>
            </p:nvPicPr>
            <p:blipFill>
              <a:blip r:embed="rId39"/>
              <a:stretch>
                <a:fillRect/>
              </a:stretch>
            </p:blipFill>
            <p:spPr>
              <a:xfrm>
                <a:off x="5302691" y="2117575"/>
                <a:ext cx="97560" cy="598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t 24">
                <a:extLst>
                  <a:ext uri="{FF2B5EF4-FFF2-40B4-BE49-F238E27FC236}">
                    <a16:creationId xmlns:a16="http://schemas.microsoft.com/office/drawing/2014/main" id="{2B6CA7B3-B0AE-4808-9326-8641BCE2F1A0}"/>
                  </a:ext>
                </a:extLst>
              </p14:cNvPr>
              <p14:cNvContentPartPr/>
              <p14:nvPr/>
            </p14:nvContentPartPr>
            <p14:xfrm>
              <a:off x="6207371" y="1846135"/>
              <a:ext cx="427680" cy="1045080"/>
            </p14:xfrm>
          </p:contentPart>
        </mc:Choice>
        <mc:Fallback xmlns="">
          <p:pic>
            <p:nvPicPr>
              <p:cNvPr id="25" name="Inkt 24">
                <a:extLst>
                  <a:ext uri="{FF2B5EF4-FFF2-40B4-BE49-F238E27FC236}">
                    <a16:creationId xmlns:a16="http://schemas.microsoft.com/office/drawing/2014/main" id="{2B6CA7B3-B0AE-4808-9326-8641BCE2F1A0}"/>
                  </a:ext>
                </a:extLst>
              </p:cNvPr>
              <p:cNvPicPr/>
              <p:nvPr/>
            </p:nvPicPr>
            <p:blipFill>
              <a:blip r:embed="rId41"/>
              <a:stretch>
                <a:fillRect/>
              </a:stretch>
            </p:blipFill>
            <p:spPr>
              <a:xfrm>
                <a:off x="6189731" y="1810495"/>
                <a:ext cx="463320" cy="1116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t 25">
                <a:extLst>
                  <a:ext uri="{FF2B5EF4-FFF2-40B4-BE49-F238E27FC236}">
                    <a16:creationId xmlns:a16="http://schemas.microsoft.com/office/drawing/2014/main" id="{7D31768F-CCAF-48BC-B829-E367873FCD7B}"/>
                  </a:ext>
                </a:extLst>
              </p14:cNvPr>
              <p14:cNvContentPartPr/>
              <p14:nvPr/>
            </p14:nvContentPartPr>
            <p14:xfrm>
              <a:off x="6657371" y="2044135"/>
              <a:ext cx="897120" cy="1142640"/>
            </p14:xfrm>
          </p:contentPart>
        </mc:Choice>
        <mc:Fallback xmlns="">
          <p:pic>
            <p:nvPicPr>
              <p:cNvPr id="26" name="Inkt 25">
                <a:extLst>
                  <a:ext uri="{FF2B5EF4-FFF2-40B4-BE49-F238E27FC236}">
                    <a16:creationId xmlns:a16="http://schemas.microsoft.com/office/drawing/2014/main" id="{7D31768F-CCAF-48BC-B829-E367873FCD7B}"/>
                  </a:ext>
                </a:extLst>
              </p:cNvPr>
              <p:cNvPicPr/>
              <p:nvPr/>
            </p:nvPicPr>
            <p:blipFill>
              <a:blip r:embed="rId43"/>
              <a:stretch>
                <a:fillRect/>
              </a:stretch>
            </p:blipFill>
            <p:spPr>
              <a:xfrm>
                <a:off x="6639371" y="2008495"/>
                <a:ext cx="932760" cy="1214280"/>
              </a:xfrm>
              <a:prstGeom prst="rect">
                <a:avLst/>
              </a:prstGeom>
            </p:spPr>
          </p:pic>
        </mc:Fallback>
      </mc:AlternateContent>
      <p:grpSp>
        <p:nvGrpSpPr>
          <p:cNvPr id="40" name="Groep 39">
            <a:extLst>
              <a:ext uri="{FF2B5EF4-FFF2-40B4-BE49-F238E27FC236}">
                <a16:creationId xmlns:a16="http://schemas.microsoft.com/office/drawing/2014/main" id="{5FA5C008-A248-43FF-B63A-67C7F4120737}"/>
              </a:ext>
            </a:extLst>
          </p:cNvPr>
          <p:cNvGrpSpPr/>
          <p:nvPr/>
        </p:nvGrpSpPr>
        <p:grpSpPr>
          <a:xfrm>
            <a:off x="4647131" y="3635695"/>
            <a:ext cx="3606480" cy="1166400"/>
            <a:chOff x="4647131" y="3635695"/>
            <a:chExt cx="3606480" cy="1166400"/>
          </a:xfrm>
        </p:grpSpPr>
        <mc:AlternateContent xmlns:mc="http://schemas.openxmlformats.org/markup-compatibility/2006" xmlns:p14="http://schemas.microsoft.com/office/powerpoint/2010/main">
          <mc:Choice Requires="p14">
            <p:contentPart p14:bwMode="auto" r:id="rId44">
              <p14:nvContentPartPr>
                <p14:cNvPr id="27" name="Inkt 26">
                  <a:extLst>
                    <a:ext uri="{FF2B5EF4-FFF2-40B4-BE49-F238E27FC236}">
                      <a16:creationId xmlns:a16="http://schemas.microsoft.com/office/drawing/2014/main" id="{8B119E4E-F7C0-484F-A536-C5359872AF05}"/>
                    </a:ext>
                  </a:extLst>
                </p14:cNvPr>
                <p14:cNvContentPartPr/>
                <p14:nvPr/>
              </p14:nvContentPartPr>
              <p14:xfrm>
                <a:off x="4647131" y="4147615"/>
                <a:ext cx="234000" cy="301680"/>
              </p14:xfrm>
            </p:contentPart>
          </mc:Choice>
          <mc:Fallback xmlns="">
            <p:pic>
              <p:nvPicPr>
                <p:cNvPr id="27" name="Inkt 26">
                  <a:extLst>
                    <a:ext uri="{FF2B5EF4-FFF2-40B4-BE49-F238E27FC236}">
                      <a16:creationId xmlns:a16="http://schemas.microsoft.com/office/drawing/2014/main" id="{8B119E4E-F7C0-484F-A536-C5359872AF05}"/>
                    </a:ext>
                  </a:extLst>
                </p:cNvPr>
                <p:cNvPicPr/>
                <p:nvPr/>
              </p:nvPicPr>
              <p:blipFill>
                <a:blip r:embed="rId45"/>
                <a:stretch>
                  <a:fillRect/>
                </a:stretch>
              </p:blipFill>
              <p:spPr>
                <a:xfrm>
                  <a:off x="4611131" y="4111615"/>
                  <a:ext cx="30564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Inkt 27">
                  <a:extLst>
                    <a:ext uri="{FF2B5EF4-FFF2-40B4-BE49-F238E27FC236}">
                      <a16:creationId xmlns:a16="http://schemas.microsoft.com/office/drawing/2014/main" id="{39E0EE17-6287-4C86-90CC-C90AFF506D7C}"/>
                    </a:ext>
                  </a:extLst>
                </p14:cNvPr>
                <p14:cNvContentPartPr/>
                <p14:nvPr/>
              </p14:nvContentPartPr>
              <p14:xfrm>
                <a:off x="5049971" y="4373335"/>
                <a:ext cx="282960" cy="44640"/>
              </p14:xfrm>
            </p:contentPart>
          </mc:Choice>
          <mc:Fallback xmlns="">
            <p:pic>
              <p:nvPicPr>
                <p:cNvPr id="28" name="Inkt 27">
                  <a:extLst>
                    <a:ext uri="{FF2B5EF4-FFF2-40B4-BE49-F238E27FC236}">
                      <a16:creationId xmlns:a16="http://schemas.microsoft.com/office/drawing/2014/main" id="{39E0EE17-6287-4C86-90CC-C90AFF506D7C}"/>
                    </a:ext>
                  </a:extLst>
                </p:cNvPr>
                <p:cNvPicPr/>
                <p:nvPr/>
              </p:nvPicPr>
              <p:blipFill>
                <a:blip r:embed="rId47"/>
                <a:stretch>
                  <a:fillRect/>
                </a:stretch>
              </p:blipFill>
              <p:spPr>
                <a:xfrm>
                  <a:off x="5013971" y="4337695"/>
                  <a:ext cx="354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Inkt 28">
                  <a:extLst>
                    <a:ext uri="{FF2B5EF4-FFF2-40B4-BE49-F238E27FC236}">
                      <a16:creationId xmlns:a16="http://schemas.microsoft.com/office/drawing/2014/main" id="{0327E1EA-6BAE-4F40-AF9A-E70E12F77C59}"/>
                    </a:ext>
                  </a:extLst>
                </p14:cNvPr>
                <p14:cNvContentPartPr/>
                <p14:nvPr/>
              </p14:nvContentPartPr>
              <p14:xfrm>
                <a:off x="5121251" y="4210615"/>
                <a:ext cx="173520" cy="393840"/>
              </p14:xfrm>
            </p:contentPart>
          </mc:Choice>
          <mc:Fallback xmlns="">
            <p:pic>
              <p:nvPicPr>
                <p:cNvPr id="29" name="Inkt 28">
                  <a:extLst>
                    <a:ext uri="{FF2B5EF4-FFF2-40B4-BE49-F238E27FC236}">
                      <a16:creationId xmlns:a16="http://schemas.microsoft.com/office/drawing/2014/main" id="{0327E1EA-6BAE-4F40-AF9A-E70E12F77C59}"/>
                    </a:ext>
                  </a:extLst>
                </p:cNvPr>
                <p:cNvPicPr/>
                <p:nvPr/>
              </p:nvPicPr>
              <p:blipFill>
                <a:blip r:embed="rId49"/>
                <a:stretch>
                  <a:fillRect/>
                </a:stretch>
              </p:blipFill>
              <p:spPr>
                <a:xfrm>
                  <a:off x="5085611" y="4174615"/>
                  <a:ext cx="24516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t 29">
                  <a:extLst>
                    <a:ext uri="{FF2B5EF4-FFF2-40B4-BE49-F238E27FC236}">
                      <a16:creationId xmlns:a16="http://schemas.microsoft.com/office/drawing/2014/main" id="{337DE13F-6937-47CE-A892-3D41298CD5D2}"/>
                    </a:ext>
                  </a:extLst>
                </p14:cNvPr>
                <p14:cNvContentPartPr/>
                <p14:nvPr/>
              </p14:nvContentPartPr>
              <p14:xfrm>
                <a:off x="5346971" y="4406095"/>
                <a:ext cx="235800" cy="270720"/>
              </p14:xfrm>
            </p:contentPart>
          </mc:Choice>
          <mc:Fallback xmlns="">
            <p:pic>
              <p:nvPicPr>
                <p:cNvPr id="30" name="Inkt 29">
                  <a:extLst>
                    <a:ext uri="{FF2B5EF4-FFF2-40B4-BE49-F238E27FC236}">
                      <a16:creationId xmlns:a16="http://schemas.microsoft.com/office/drawing/2014/main" id="{337DE13F-6937-47CE-A892-3D41298CD5D2}"/>
                    </a:ext>
                  </a:extLst>
                </p:cNvPr>
                <p:cNvPicPr/>
                <p:nvPr/>
              </p:nvPicPr>
              <p:blipFill>
                <a:blip r:embed="rId51"/>
                <a:stretch>
                  <a:fillRect/>
                </a:stretch>
              </p:blipFill>
              <p:spPr>
                <a:xfrm>
                  <a:off x="5310971" y="4370455"/>
                  <a:ext cx="30744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Inkt 30">
                  <a:extLst>
                    <a:ext uri="{FF2B5EF4-FFF2-40B4-BE49-F238E27FC236}">
                      <a16:creationId xmlns:a16="http://schemas.microsoft.com/office/drawing/2014/main" id="{EF2D919E-8BD6-42B4-BA2B-4EC40719BDAD}"/>
                    </a:ext>
                  </a:extLst>
                </p14:cNvPr>
                <p14:cNvContentPartPr/>
                <p14:nvPr/>
              </p14:nvContentPartPr>
              <p14:xfrm>
                <a:off x="5550011" y="4428055"/>
                <a:ext cx="836280" cy="284040"/>
              </p14:xfrm>
            </p:contentPart>
          </mc:Choice>
          <mc:Fallback xmlns="">
            <p:pic>
              <p:nvPicPr>
                <p:cNvPr id="31" name="Inkt 30">
                  <a:extLst>
                    <a:ext uri="{FF2B5EF4-FFF2-40B4-BE49-F238E27FC236}">
                      <a16:creationId xmlns:a16="http://schemas.microsoft.com/office/drawing/2014/main" id="{EF2D919E-8BD6-42B4-BA2B-4EC40719BDAD}"/>
                    </a:ext>
                  </a:extLst>
                </p:cNvPr>
                <p:cNvPicPr/>
                <p:nvPr/>
              </p:nvPicPr>
              <p:blipFill>
                <a:blip r:embed="rId53"/>
                <a:stretch>
                  <a:fillRect/>
                </a:stretch>
              </p:blipFill>
              <p:spPr>
                <a:xfrm>
                  <a:off x="5514011" y="4392055"/>
                  <a:ext cx="90792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Inkt 32">
                  <a:extLst>
                    <a:ext uri="{FF2B5EF4-FFF2-40B4-BE49-F238E27FC236}">
                      <a16:creationId xmlns:a16="http://schemas.microsoft.com/office/drawing/2014/main" id="{CA9D817A-34DD-49B4-A9EC-74B9DA5A26DA}"/>
                    </a:ext>
                  </a:extLst>
                </p14:cNvPr>
                <p14:cNvContentPartPr/>
                <p14:nvPr/>
              </p14:nvContentPartPr>
              <p14:xfrm>
                <a:off x="6513731" y="4626775"/>
                <a:ext cx="45360" cy="175320"/>
              </p14:xfrm>
            </p:contentPart>
          </mc:Choice>
          <mc:Fallback xmlns="">
            <p:pic>
              <p:nvPicPr>
                <p:cNvPr id="33" name="Inkt 32">
                  <a:extLst>
                    <a:ext uri="{FF2B5EF4-FFF2-40B4-BE49-F238E27FC236}">
                      <a16:creationId xmlns:a16="http://schemas.microsoft.com/office/drawing/2014/main" id="{CA9D817A-34DD-49B4-A9EC-74B9DA5A26DA}"/>
                    </a:ext>
                  </a:extLst>
                </p:cNvPr>
                <p:cNvPicPr/>
                <p:nvPr/>
              </p:nvPicPr>
              <p:blipFill>
                <a:blip r:embed="rId55"/>
                <a:stretch>
                  <a:fillRect/>
                </a:stretch>
              </p:blipFill>
              <p:spPr>
                <a:xfrm>
                  <a:off x="6477731" y="4590775"/>
                  <a:ext cx="1170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Inkt 33">
                  <a:extLst>
                    <a:ext uri="{FF2B5EF4-FFF2-40B4-BE49-F238E27FC236}">
                      <a16:creationId xmlns:a16="http://schemas.microsoft.com/office/drawing/2014/main" id="{3EA64F2B-BA81-4B86-AB09-2D0FD148E5B9}"/>
                    </a:ext>
                  </a:extLst>
                </p14:cNvPr>
                <p14:cNvContentPartPr/>
                <p14:nvPr/>
              </p14:nvContentPartPr>
              <p14:xfrm>
                <a:off x="6715691" y="4335535"/>
                <a:ext cx="111960" cy="280080"/>
              </p14:xfrm>
            </p:contentPart>
          </mc:Choice>
          <mc:Fallback xmlns="">
            <p:pic>
              <p:nvPicPr>
                <p:cNvPr id="34" name="Inkt 33">
                  <a:extLst>
                    <a:ext uri="{FF2B5EF4-FFF2-40B4-BE49-F238E27FC236}">
                      <a16:creationId xmlns:a16="http://schemas.microsoft.com/office/drawing/2014/main" id="{3EA64F2B-BA81-4B86-AB09-2D0FD148E5B9}"/>
                    </a:ext>
                  </a:extLst>
                </p:cNvPr>
                <p:cNvPicPr/>
                <p:nvPr/>
              </p:nvPicPr>
              <p:blipFill>
                <a:blip r:embed="rId57"/>
                <a:stretch>
                  <a:fillRect/>
                </a:stretch>
              </p:blipFill>
              <p:spPr>
                <a:xfrm>
                  <a:off x="6680051" y="4299535"/>
                  <a:ext cx="18360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Inkt 34">
                  <a:extLst>
                    <a:ext uri="{FF2B5EF4-FFF2-40B4-BE49-F238E27FC236}">
                      <a16:creationId xmlns:a16="http://schemas.microsoft.com/office/drawing/2014/main" id="{98405DAD-E723-4327-8089-F1C0073551BF}"/>
                    </a:ext>
                  </a:extLst>
                </p14:cNvPr>
                <p14:cNvContentPartPr/>
                <p14:nvPr/>
              </p14:nvContentPartPr>
              <p14:xfrm>
                <a:off x="7019171" y="4176055"/>
                <a:ext cx="214560" cy="353520"/>
              </p14:xfrm>
            </p:contentPart>
          </mc:Choice>
          <mc:Fallback xmlns="">
            <p:pic>
              <p:nvPicPr>
                <p:cNvPr id="35" name="Inkt 34">
                  <a:extLst>
                    <a:ext uri="{FF2B5EF4-FFF2-40B4-BE49-F238E27FC236}">
                      <a16:creationId xmlns:a16="http://schemas.microsoft.com/office/drawing/2014/main" id="{98405DAD-E723-4327-8089-F1C0073551BF}"/>
                    </a:ext>
                  </a:extLst>
                </p:cNvPr>
                <p:cNvPicPr/>
                <p:nvPr/>
              </p:nvPicPr>
              <p:blipFill>
                <a:blip r:embed="rId59"/>
                <a:stretch>
                  <a:fillRect/>
                </a:stretch>
              </p:blipFill>
              <p:spPr>
                <a:xfrm>
                  <a:off x="6983531" y="4140415"/>
                  <a:ext cx="28620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Inkt 35">
                  <a:extLst>
                    <a:ext uri="{FF2B5EF4-FFF2-40B4-BE49-F238E27FC236}">
                      <a16:creationId xmlns:a16="http://schemas.microsoft.com/office/drawing/2014/main" id="{4EE2B131-18FE-49BF-B1AE-EBCE3AFEDFF3}"/>
                    </a:ext>
                  </a:extLst>
                </p14:cNvPr>
                <p14:cNvContentPartPr/>
                <p14:nvPr/>
              </p14:nvContentPartPr>
              <p14:xfrm>
                <a:off x="7017371" y="4194415"/>
                <a:ext cx="148680" cy="143280"/>
              </p14:xfrm>
            </p:contentPart>
          </mc:Choice>
          <mc:Fallback xmlns="">
            <p:pic>
              <p:nvPicPr>
                <p:cNvPr id="36" name="Inkt 35">
                  <a:extLst>
                    <a:ext uri="{FF2B5EF4-FFF2-40B4-BE49-F238E27FC236}">
                      <a16:creationId xmlns:a16="http://schemas.microsoft.com/office/drawing/2014/main" id="{4EE2B131-18FE-49BF-B1AE-EBCE3AFEDFF3}"/>
                    </a:ext>
                  </a:extLst>
                </p:cNvPr>
                <p:cNvPicPr/>
                <p:nvPr/>
              </p:nvPicPr>
              <p:blipFill>
                <a:blip r:embed="rId61"/>
                <a:stretch>
                  <a:fillRect/>
                </a:stretch>
              </p:blipFill>
              <p:spPr>
                <a:xfrm>
                  <a:off x="6981731" y="4158415"/>
                  <a:ext cx="2203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Inkt 36">
                  <a:extLst>
                    <a:ext uri="{FF2B5EF4-FFF2-40B4-BE49-F238E27FC236}">
                      <a16:creationId xmlns:a16="http://schemas.microsoft.com/office/drawing/2014/main" id="{04FAD116-052B-4A65-9841-57884AC9E045}"/>
                    </a:ext>
                  </a:extLst>
                </p14:cNvPr>
                <p14:cNvContentPartPr/>
                <p14:nvPr/>
              </p14:nvContentPartPr>
              <p14:xfrm>
                <a:off x="7274771" y="4102615"/>
                <a:ext cx="372240" cy="315720"/>
              </p14:xfrm>
            </p:contentPart>
          </mc:Choice>
          <mc:Fallback xmlns="">
            <p:pic>
              <p:nvPicPr>
                <p:cNvPr id="37" name="Inkt 36">
                  <a:extLst>
                    <a:ext uri="{FF2B5EF4-FFF2-40B4-BE49-F238E27FC236}">
                      <a16:creationId xmlns:a16="http://schemas.microsoft.com/office/drawing/2014/main" id="{04FAD116-052B-4A65-9841-57884AC9E045}"/>
                    </a:ext>
                  </a:extLst>
                </p:cNvPr>
                <p:cNvPicPr/>
                <p:nvPr/>
              </p:nvPicPr>
              <p:blipFill>
                <a:blip r:embed="rId63"/>
                <a:stretch>
                  <a:fillRect/>
                </a:stretch>
              </p:blipFill>
              <p:spPr>
                <a:xfrm>
                  <a:off x="7238771" y="4066615"/>
                  <a:ext cx="44388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Inkt 37">
                  <a:extLst>
                    <a:ext uri="{FF2B5EF4-FFF2-40B4-BE49-F238E27FC236}">
                      <a16:creationId xmlns:a16="http://schemas.microsoft.com/office/drawing/2014/main" id="{E21B94CD-5208-41F0-9283-7ED5130B3AB8}"/>
                    </a:ext>
                  </a:extLst>
                </p14:cNvPr>
                <p14:cNvContentPartPr/>
                <p14:nvPr/>
              </p14:nvContentPartPr>
              <p14:xfrm>
                <a:off x="7578971" y="3946375"/>
                <a:ext cx="306720" cy="270360"/>
              </p14:xfrm>
            </p:contentPart>
          </mc:Choice>
          <mc:Fallback xmlns="">
            <p:pic>
              <p:nvPicPr>
                <p:cNvPr id="38" name="Inkt 37">
                  <a:extLst>
                    <a:ext uri="{FF2B5EF4-FFF2-40B4-BE49-F238E27FC236}">
                      <a16:creationId xmlns:a16="http://schemas.microsoft.com/office/drawing/2014/main" id="{E21B94CD-5208-41F0-9283-7ED5130B3AB8}"/>
                    </a:ext>
                  </a:extLst>
                </p:cNvPr>
                <p:cNvPicPr/>
                <p:nvPr/>
              </p:nvPicPr>
              <p:blipFill>
                <a:blip r:embed="rId65"/>
                <a:stretch>
                  <a:fillRect/>
                </a:stretch>
              </p:blipFill>
              <p:spPr>
                <a:xfrm>
                  <a:off x="7543331" y="3910375"/>
                  <a:ext cx="37836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Inkt 38">
                  <a:extLst>
                    <a:ext uri="{FF2B5EF4-FFF2-40B4-BE49-F238E27FC236}">
                      <a16:creationId xmlns:a16="http://schemas.microsoft.com/office/drawing/2014/main" id="{8236E007-985D-44B6-A255-BA21B38A1CB0}"/>
                    </a:ext>
                  </a:extLst>
                </p14:cNvPr>
                <p14:cNvContentPartPr/>
                <p14:nvPr/>
              </p14:nvContentPartPr>
              <p14:xfrm>
                <a:off x="7793891" y="3635695"/>
                <a:ext cx="459720" cy="316080"/>
              </p14:xfrm>
            </p:contentPart>
          </mc:Choice>
          <mc:Fallback xmlns="">
            <p:pic>
              <p:nvPicPr>
                <p:cNvPr id="39" name="Inkt 38">
                  <a:extLst>
                    <a:ext uri="{FF2B5EF4-FFF2-40B4-BE49-F238E27FC236}">
                      <a16:creationId xmlns:a16="http://schemas.microsoft.com/office/drawing/2014/main" id="{8236E007-985D-44B6-A255-BA21B38A1CB0}"/>
                    </a:ext>
                  </a:extLst>
                </p:cNvPr>
                <p:cNvPicPr/>
                <p:nvPr/>
              </p:nvPicPr>
              <p:blipFill>
                <a:blip r:embed="rId67"/>
                <a:stretch>
                  <a:fillRect/>
                </a:stretch>
              </p:blipFill>
              <p:spPr>
                <a:xfrm>
                  <a:off x="7757891" y="3600055"/>
                  <a:ext cx="531360" cy="387720"/>
                </a:xfrm>
                <a:prstGeom prst="rect">
                  <a:avLst/>
                </a:prstGeom>
              </p:spPr>
            </p:pic>
          </mc:Fallback>
        </mc:AlternateContent>
      </p:grpSp>
      <p:sp>
        <p:nvSpPr>
          <p:cNvPr id="41" name="Titel 1">
            <a:extLst>
              <a:ext uri="{FF2B5EF4-FFF2-40B4-BE49-F238E27FC236}">
                <a16:creationId xmlns:a16="http://schemas.microsoft.com/office/drawing/2014/main" id="{25B9A2D6-C522-4990-AEED-684B36BD2C34}"/>
              </a:ext>
            </a:extLst>
          </p:cNvPr>
          <p:cNvSpPr txBox="1">
            <a:spLocks/>
          </p:cNvSpPr>
          <p:nvPr/>
        </p:nvSpPr>
        <p:spPr>
          <a:xfrm>
            <a:off x="3192481" y="502133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b="1" dirty="0">
                <a:solidFill>
                  <a:schemeClr val="bg1">
                    <a:lumMod val="65000"/>
                  </a:schemeClr>
                </a:solidFill>
              </a:rPr>
              <a:t>samen</a:t>
            </a:r>
            <a:r>
              <a:rPr lang="nl-NL" b="1" dirty="0">
                <a:solidFill>
                  <a:srgbClr val="CC0066"/>
                </a:solidFill>
              </a:rPr>
              <a:t> MET </a:t>
            </a:r>
            <a:r>
              <a:rPr lang="nl-NL" b="1" dirty="0">
                <a:solidFill>
                  <a:schemeClr val="bg1">
                    <a:lumMod val="65000"/>
                  </a:schemeClr>
                </a:solidFill>
              </a:rPr>
              <a:t>elkaar</a:t>
            </a:r>
            <a:endParaRPr lang="nl-NL" dirty="0">
              <a:solidFill>
                <a:schemeClr val="bg1">
                  <a:lumMod val="65000"/>
                </a:schemeClr>
              </a:solidFill>
            </a:endParaRPr>
          </a:p>
        </p:txBody>
      </p:sp>
    </p:spTree>
    <p:extLst>
      <p:ext uri="{BB962C8B-B14F-4D97-AF65-F5344CB8AC3E}">
        <p14:creationId xmlns:p14="http://schemas.microsoft.com/office/powerpoint/2010/main" val="3690470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0" y="1052736"/>
            <a:ext cx="11586433" cy="465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p:cNvSpPr/>
          <p:nvPr/>
        </p:nvSpPr>
        <p:spPr>
          <a:xfrm>
            <a:off x="431371" y="404665"/>
            <a:ext cx="4586705" cy="584775"/>
          </a:xfrm>
          <a:prstGeom prst="rect">
            <a:avLst/>
          </a:prstGeom>
        </p:spPr>
        <p:txBody>
          <a:bodyPr wrap="none">
            <a:spAutoFit/>
          </a:bodyPr>
          <a:lstStyle/>
          <a:p>
            <a:pPr marL="0" indent="0">
              <a:buNone/>
            </a:pPr>
            <a:r>
              <a:rPr lang="nl-NL" sz="3200" b="1" dirty="0">
                <a:solidFill>
                  <a:srgbClr val="993366"/>
                </a:solidFill>
              </a:rPr>
              <a:t>Dat doen we toch al lang?</a:t>
            </a:r>
          </a:p>
        </p:txBody>
      </p:sp>
    </p:spTree>
    <p:extLst>
      <p:ext uri="{BB962C8B-B14F-4D97-AF65-F5344CB8AC3E}">
        <p14:creationId xmlns:p14="http://schemas.microsoft.com/office/powerpoint/2010/main" val="1078634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5AFCF-F076-4B5E-AB7E-89319925B28F}"/>
              </a:ext>
            </a:extLst>
          </p:cNvPr>
          <p:cNvSpPr>
            <a:spLocks noGrp="1"/>
          </p:cNvSpPr>
          <p:nvPr>
            <p:ph type="title"/>
          </p:nvPr>
        </p:nvSpPr>
        <p:spPr/>
        <p:txBody>
          <a:bodyPr/>
          <a:lstStyle/>
          <a:p>
            <a:pPr algn="l"/>
            <a:r>
              <a:rPr lang="nl-NL" b="1" dirty="0">
                <a:solidFill>
                  <a:srgbClr val="CC3399"/>
                </a:solidFill>
              </a:rPr>
              <a:t>Waar hebben we het over?</a:t>
            </a:r>
          </a:p>
        </p:txBody>
      </p:sp>
      <p:sp>
        <p:nvSpPr>
          <p:cNvPr id="3" name="Tijdelijke aanduiding voor inhoud 2">
            <a:extLst>
              <a:ext uri="{FF2B5EF4-FFF2-40B4-BE49-F238E27FC236}">
                <a16:creationId xmlns:a16="http://schemas.microsoft.com/office/drawing/2014/main" id="{44DC958E-2C5B-49B9-88B9-ACCB79E0E604}"/>
              </a:ext>
            </a:extLst>
          </p:cNvPr>
          <p:cNvSpPr>
            <a:spLocks noGrp="1"/>
          </p:cNvSpPr>
          <p:nvPr>
            <p:ph idx="1"/>
          </p:nvPr>
        </p:nvSpPr>
        <p:spPr/>
        <p:txBody>
          <a:bodyPr>
            <a:normAutofit/>
          </a:bodyPr>
          <a:lstStyle/>
          <a:p>
            <a:pPr marL="0" indent="0">
              <a:buNone/>
            </a:pPr>
            <a:endParaRPr lang="nl-NL" sz="2600" dirty="0"/>
          </a:p>
          <a:p>
            <a:pPr marL="0" indent="0">
              <a:buNone/>
            </a:pPr>
            <a:r>
              <a:rPr lang="nl-NL" sz="2600" dirty="0"/>
              <a:t>Verschillen in kennisdomeinen (disciplines = inhoud)</a:t>
            </a:r>
          </a:p>
          <a:p>
            <a:pPr marL="0" indent="0">
              <a:buNone/>
            </a:pPr>
            <a:r>
              <a:rPr lang="nl-NL" sz="2600" dirty="0"/>
              <a:t>Verschillen in identiteiten (professional = ook menselijke en samenwerkingsaspect)</a:t>
            </a:r>
          </a:p>
          <a:p>
            <a:pPr marL="0" indent="0">
              <a:buNone/>
            </a:pPr>
            <a:endParaRPr lang="nl-NL" sz="2000" dirty="0">
              <a:solidFill>
                <a:srgbClr val="CC3399"/>
              </a:solidFill>
            </a:endParaRPr>
          </a:p>
          <a:p>
            <a:pPr marL="0" indent="0">
              <a:buNone/>
            </a:pPr>
            <a:endParaRPr lang="nl-NL" sz="2000" dirty="0">
              <a:solidFill>
                <a:srgbClr val="CC3399"/>
              </a:solidFill>
            </a:endParaRPr>
          </a:p>
          <a:p>
            <a:pPr marL="0" indent="0">
              <a:buNone/>
            </a:pPr>
            <a:r>
              <a:rPr lang="nl-NL" sz="2400" dirty="0"/>
              <a:t>Uni-	-&gt; alleen</a:t>
            </a:r>
          </a:p>
          <a:p>
            <a:pPr marL="0" indent="0">
              <a:buNone/>
            </a:pPr>
            <a:r>
              <a:rPr lang="nl-NL" sz="2400" dirty="0"/>
              <a:t>Multi- 	-&gt; naast elkaar</a:t>
            </a:r>
          </a:p>
          <a:p>
            <a:pPr marL="0" indent="0">
              <a:buNone/>
            </a:pPr>
            <a:r>
              <a:rPr lang="nl-NL" sz="2400" dirty="0" err="1"/>
              <a:t>Inter</a:t>
            </a:r>
            <a:r>
              <a:rPr lang="nl-NL" sz="2400" dirty="0"/>
              <a:t>- 	-&gt; met elkaar </a:t>
            </a:r>
          </a:p>
          <a:p>
            <a:pPr marL="0" indent="0">
              <a:buNone/>
            </a:pPr>
            <a:r>
              <a:rPr lang="nl-NL" sz="2400" dirty="0"/>
              <a:t>Intra-	-&gt; met elkaar, van “dezelfde soort”</a:t>
            </a:r>
          </a:p>
        </p:txBody>
      </p:sp>
    </p:spTree>
    <p:extLst>
      <p:ext uri="{BB962C8B-B14F-4D97-AF65-F5344CB8AC3E}">
        <p14:creationId xmlns:p14="http://schemas.microsoft.com/office/powerpoint/2010/main" val="1517760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5" descr="Afbeeldingsresultaat voor kauno kolegija university"/>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sz="2400" dirty="0">
              <a:solidFill>
                <a:srgbClr val="000066"/>
              </a:solidFill>
              <a:latin typeface="Times New Roman" pitchFamily="18" charset="0"/>
            </a:endParaRPr>
          </a:p>
        </p:txBody>
      </p:sp>
      <p:pic>
        <p:nvPicPr>
          <p:cNvPr id="7" name="Picture 6" descr="Interprofessionele samenwerking tussen tandarts en mondhygiënist in de  mondzorgpraktijk | SpringerLink">
            <a:extLst>
              <a:ext uri="{FF2B5EF4-FFF2-40B4-BE49-F238E27FC236}">
                <a16:creationId xmlns:a16="http://schemas.microsoft.com/office/drawing/2014/main" id="{80BD5830-B33B-4684-8BC8-224FEEBBDB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5260"/>
          <a:stretch/>
        </p:blipFill>
        <p:spPr bwMode="auto">
          <a:xfrm>
            <a:off x="1703512" y="1052736"/>
            <a:ext cx="5145798" cy="5005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409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5AFCF-F076-4B5E-AB7E-89319925B28F}"/>
              </a:ext>
            </a:extLst>
          </p:cNvPr>
          <p:cNvSpPr>
            <a:spLocks noGrp="1"/>
          </p:cNvSpPr>
          <p:nvPr>
            <p:ph type="title"/>
          </p:nvPr>
        </p:nvSpPr>
        <p:spPr/>
        <p:txBody>
          <a:bodyPr/>
          <a:lstStyle/>
          <a:p>
            <a:r>
              <a:rPr lang="nl-NL" b="1" dirty="0">
                <a:solidFill>
                  <a:srgbClr val="CC3399"/>
                </a:solidFill>
              </a:rPr>
              <a:t>Waar hebben we het over?</a:t>
            </a:r>
          </a:p>
        </p:txBody>
      </p:sp>
      <p:sp>
        <p:nvSpPr>
          <p:cNvPr id="3" name="Tijdelijke aanduiding voor inhoud 2">
            <a:extLst>
              <a:ext uri="{FF2B5EF4-FFF2-40B4-BE49-F238E27FC236}">
                <a16:creationId xmlns:a16="http://schemas.microsoft.com/office/drawing/2014/main" id="{44DC958E-2C5B-49B9-88B9-ACCB79E0E604}"/>
              </a:ext>
            </a:extLst>
          </p:cNvPr>
          <p:cNvSpPr>
            <a:spLocks noGrp="1"/>
          </p:cNvSpPr>
          <p:nvPr>
            <p:ph idx="1"/>
          </p:nvPr>
        </p:nvSpPr>
        <p:spPr/>
        <p:txBody>
          <a:bodyPr>
            <a:normAutofit/>
          </a:bodyPr>
          <a:lstStyle/>
          <a:p>
            <a:pPr marL="0" indent="0">
              <a:buNone/>
            </a:pPr>
            <a:endParaRPr lang="nl-NL" sz="2000" dirty="0">
              <a:solidFill>
                <a:srgbClr val="CC3399"/>
              </a:solidFill>
            </a:endParaRPr>
          </a:p>
          <a:p>
            <a:pPr marL="0" indent="0">
              <a:buNone/>
            </a:pPr>
            <a:r>
              <a:rPr lang="nl-NL" sz="2000" dirty="0">
                <a:solidFill>
                  <a:srgbClr val="CC3399"/>
                </a:solidFill>
              </a:rPr>
              <a:t>definities</a:t>
            </a:r>
          </a:p>
          <a:p>
            <a:pPr marL="0" indent="0">
              <a:buNone/>
            </a:pPr>
            <a:r>
              <a:rPr lang="nl-NL" sz="2000" dirty="0" err="1"/>
              <a:t>Intraprofessioneel</a:t>
            </a:r>
            <a:r>
              <a:rPr lang="nl-NL" sz="2000" dirty="0"/>
              <a:t>		twee of meer professionals met gelijk beroep werken samen 					</a:t>
            </a:r>
            <a:r>
              <a:rPr lang="nl-NL" sz="2000" dirty="0" err="1"/>
              <a:t>bijv</a:t>
            </a:r>
            <a:r>
              <a:rPr lang="nl-NL" sz="2000" dirty="0"/>
              <a:t> cardiologen, internisten</a:t>
            </a:r>
          </a:p>
          <a:p>
            <a:pPr marL="0" indent="0">
              <a:buNone/>
            </a:pPr>
            <a:r>
              <a:rPr lang="nl-NL" sz="2000" dirty="0"/>
              <a:t>Interprofessioneel		twee of meer professionals met ander beroep werken samen 					</a:t>
            </a:r>
            <a:r>
              <a:rPr lang="nl-NL" sz="2000" dirty="0" err="1"/>
              <a:t>bijv</a:t>
            </a:r>
            <a:r>
              <a:rPr lang="nl-NL" sz="2000" dirty="0"/>
              <a:t> VPK, artsen, fysiotherapeuten</a:t>
            </a:r>
          </a:p>
          <a:p>
            <a:pPr marL="0" indent="0">
              <a:buNone/>
            </a:pPr>
            <a:r>
              <a:rPr lang="nl-NL" sz="2000" dirty="0"/>
              <a:t>multidisciplinair			meerdere kennisdomeinen bij elkaar voegen (maar niet perse samen 				werken als personen)</a:t>
            </a:r>
          </a:p>
          <a:p>
            <a:pPr marL="0" indent="0">
              <a:buNone/>
            </a:pPr>
            <a:r>
              <a:rPr lang="nl-NL" sz="2000" dirty="0"/>
              <a:t>Interdisciplinair			kennisdomeinen overlappen (maar niet perse samen werken als 				personen)</a:t>
            </a:r>
          </a:p>
          <a:p>
            <a:pPr marL="0" indent="0">
              <a:buNone/>
            </a:pPr>
            <a:r>
              <a:rPr lang="nl-NL" sz="2000" dirty="0" err="1"/>
              <a:t>Etc</a:t>
            </a:r>
            <a:r>
              <a:rPr lang="nl-NL" sz="2000" dirty="0"/>
              <a:t> </a:t>
            </a:r>
          </a:p>
          <a:p>
            <a:pPr marL="0" indent="0">
              <a:buNone/>
            </a:pPr>
            <a:endParaRPr lang="nl-NL" sz="2000" dirty="0"/>
          </a:p>
        </p:txBody>
      </p:sp>
    </p:spTree>
    <p:extLst>
      <p:ext uri="{BB962C8B-B14F-4D97-AF65-F5344CB8AC3E}">
        <p14:creationId xmlns:p14="http://schemas.microsoft.com/office/powerpoint/2010/main" val="3054626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5AFCF-F076-4B5E-AB7E-89319925B28F}"/>
              </a:ext>
            </a:extLst>
          </p:cNvPr>
          <p:cNvSpPr>
            <a:spLocks noGrp="1"/>
          </p:cNvSpPr>
          <p:nvPr>
            <p:ph type="title"/>
          </p:nvPr>
        </p:nvSpPr>
        <p:spPr/>
        <p:txBody>
          <a:bodyPr>
            <a:normAutofit fontScale="90000"/>
          </a:bodyPr>
          <a:lstStyle/>
          <a:p>
            <a:r>
              <a:rPr lang="nl-NL" b="1" dirty="0">
                <a:solidFill>
                  <a:schemeClr val="bg1">
                    <a:lumMod val="65000"/>
                  </a:schemeClr>
                </a:solidFill>
              </a:rPr>
              <a:t>toepassing definitie voor vandaag</a:t>
            </a:r>
            <a:br>
              <a:rPr lang="nl-NL" b="1" dirty="0">
                <a:solidFill>
                  <a:schemeClr val="bg1">
                    <a:lumMod val="65000"/>
                  </a:schemeClr>
                </a:solidFill>
              </a:rPr>
            </a:br>
            <a:endParaRPr lang="nl-NL" b="1" dirty="0">
              <a:solidFill>
                <a:schemeClr val="bg1">
                  <a:lumMod val="65000"/>
                </a:schemeClr>
              </a:solidFill>
            </a:endParaRPr>
          </a:p>
        </p:txBody>
      </p:sp>
      <p:sp>
        <p:nvSpPr>
          <p:cNvPr id="3" name="Tijdelijke aanduiding voor inhoud 2">
            <a:extLst>
              <a:ext uri="{FF2B5EF4-FFF2-40B4-BE49-F238E27FC236}">
                <a16:creationId xmlns:a16="http://schemas.microsoft.com/office/drawing/2014/main" id="{44DC958E-2C5B-49B9-88B9-ACCB79E0E604}"/>
              </a:ext>
            </a:extLst>
          </p:cNvPr>
          <p:cNvSpPr>
            <a:spLocks noGrp="1"/>
          </p:cNvSpPr>
          <p:nvPr>
            <p:ph idx="1"/>
          </p:nvPr>
        </p:nvSpPr>
        <p:spPr/>
        <p:txBody>
          <a:bodyPr>
            <a:normAutofit/>
          </a:bodyPr>
          <a:lstStyle/>
          <a:p>
            <a:pPr marL="0" indent="0">
              <a:buNone/>
            </a:pPr>
            <a:r>
              <a:rPr lang="nl-NL" sz="2000" dirty="0">
                <a:solidFill>
                  <a:srgbClr val="CC3399"/>
                </a:solidFill>
              </a:rPr>
              <a:t>ruimere definitie (CAIPE) en vanuit psychologisch model (Reinders et al)</a:t>
            </a:r>
          </a:p>
          <a:p>
            <a:pPr marL="0" indent="0">
              <a:buNone/>
            </a:pPr>
            <a:r>
              <a:rPr lang="nl-NL" dirty="0"/>
              <a:t>Interprofessioneel “Als er met, van en over elkaar geleerd en gewerkt wordt”  </a:t>
            </a:r>
          </a:p>
        </p:txBody>
      </p:sp>
      <p:pic>
        <p:nvPicPr>
          <p:cNvPr id="5" name="Afbeelding 4">
            <a:extLst>
              <a:ext uri="{FF2B5EF4-FFF2-40B4-BE49-F238E27FC236}">
                <a16:creationId xmlns:a16="http://schemas.microsoft.com/office/drawing/2014/main" id="{4DC227FA-E025-435F-8B9C-A6A62D519929}"/>
              </a:ext>
            </a:extLst>
          </p:cNvPr>
          <p:cNvPicPr>
            <a:picLocks noChangeAspect="1"/>
          </p:cNvPicPr>
          <p:nvPr/>
        </p:nvPicPr>
        <p:blipFill>
          <a:blip r:embed="rId3"/>
          <a:stretch>
            <a:fillRect/>
          </a:stretch>
        </p:blipFill>
        <p:spPr>
          <a:xfrm>
            <a:off x="7248128" y="3405881"/>
            <a:ext cx="4621336" cy="3177481"/>
          </a:xfrm>
          <a:prstGeom prst="rect">
            <a:avLst/>
          </a:prstGeom>
        </p:spPr>
      </p:pic>
    </p:spTree>
    <p:extLst>
      <p:ext uri="{BB962C8B-B14F-4D97-AF65-F5344CB8AC3E}">
        <p14:creationId xmlns:p14="http://schemas.microsoft.com/office/powerpoint/2010/main" val="1780273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DFB21D3-97CB-4800-97D9-32AFD76ED52D}"/>
              </a:ext>
            </a:extLst>
          </p:cNvPr>
          <p:cNvPicPr>
            <a:picLocks noChangeAspect="1"/>
          </p:cNvPicPr>
          <p:nvPr/>
        </p:nvPicPr>
        <p:blipFill>
          <a:blip r:embed="rId3"/>
          <a:stretch>
            <a:fillRect/>
          </a:stretch>
        </p:blipFill>
        <p:spPr>
          <a:xfrm>
            <a:off x="1271464" y="476672"/>
            <a:ext cx="6326539" cy="6326539"/>
          </a:xfrm>
          <a:prstGeom prst="rect">
            <a:avLst/>
          </a:prstGeom>
        </p:spPr>
      </p:pic>
    </p:spTree>
    <p:extLst>
      <p:ext uri="{BB962C8B-B14F-4D97-AF65-F5344CB8AC3E}">
        <p14:creationId xmlns:p14="http://schemas.microsoft.com/office/powerpoint/2010/main" val="1673733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9BC2CD5-C2AB-4DE6-A9F0-482F705CBE76}"/>
              </a:ext>
            </a:extLst>
          </p:cNvPr>
          <p:cNvPicPr>
            <a:picLocks noChangeAspect="1"/>
          </p:cNvPicPr>
          <p:nvPr/>
        </p:nvPicPr>
        <p:blipFill>
          <a:blip r:embed="rId3"/>
          <a:stretch>
            <a:fillRect/>
          </a:stretch>
        </p:blipFill>
        <p:spPr>
          <a:xfrm>
            <a:off x="223837" y="404812"/>
            <a:ext cx="11744325" cy="6048375"/>
          </a:xfrm>
          <a:prstGeom prst="rect">
            <a:avLst/>
          </a:prstGeom>
        </p:spPr>
      </p:pic>
    </p:spTree>
    <p:extLst>
      <p:ext uri="{BB962C8B-B14F-4D97-AF65-F5344CB8AC3E}">
        <p14:creationId xmlns:p14="http://schemas.microsoft.com/office/powerpoint/2010/main" val="1840217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EE8C0A-C666-4464-9F8B-82860393F211}"/>
              </a:ext>
            </a:extLst>
          </p:cNvPr>
          <p:cNvSpPr>
            <a:spLocks noGrp="1"/>
          </p:cNvSpPr>
          <p:nvPr>
            <p:ph type="title"/>
          </p:nvPr>
        </p:nvSpPr>
        <p:spPr/>
        <p:txBody>
          <a:bodyPr>
            <a:normAutofit fontScale="90000"/>
          </a:bodyPr>
          <a:lstStyle/>
          <a:p>
            <a:r>
              <a:rPr lang="nl-NL" b="1" dirty="0">
                <a:solidFill>
                  <a:srgbClr val="CC3399"/>
                </a:solidFill>
                <a:latin typeface="+mn-lt"/>
              </a:rPr>
              <a:t>PRAKTIJKVOORBEELD</a:t>
            </a:r>
            <a:br>
              <a:rPr lang="nl-NL" b="1" dirty="0">
                <a:solidFill>
                  <a:srgbClr val="CC3399"/>
                </a:solidFill>
                <a:latin typeface="+mn-lt"/>
              </a:rPr>
            </a:br>
            <a:r>
              <a:rPr lang="nl-NL" dirty="0">
                <a:latin typeface="+mn-lt"/>
              </a:rPr>
              <a:t>Intensieve </a:t>
            </a:r>
            <a:r>
              <a:rPr lang="nl-NL" dirty="0" err="1">
                <a:latin typeface="+mn-lt"/>
              </a:rPr>
              <a:t>Samenwerkings</a:t>
            </a:r>
            <a:r>
              <a:rPr lang="nl-NL" dirty="0">
                <a:latin typeface="+mn-lt"/>
              </a:rPr>
              <a:t> Afdeling</a:t>
            </a:r>
          </a:p>
        </p:txBody>
      </p:sp>
      <p:pic>
        <p:nvPicPr>
          <p:cNvPr id="4" name="Picture 2">
            <a:extLst>
              <a:ext uri="{FF2B5EF4-FFF2-40B4-BE49-F238E27FC236}">
                <a16:creationId xmlns:a16="http://schemas.microsoft.com/office/drawing/2014/main" id="{D924BFD6-242E-40A7-ADC1-8C3438684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9976" y="1779659"/>
            <a:ext cx="5665737" cy="471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523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AE5997-1D5C-4691-84B5-343B20515C7B}"/>
              </a:ext>
            </a:extLst>
          </p:cNvPr>
          <p:cNvSpPr>
            <a:spLocks noGrp="1"/>
          </p:cNvSpPr>
          <p:nvPr>
            <p:ph type="title"/>
          </p:nvPr>
        </p:nvSpPr>
        <p:spPr>
          <a:xfrm>
            <a:off x="1524000" y="420115"/>
            <a:ext cx="9245021" cy="974725"/>
          </a:xfrm>
        </p:spPr>
        <p:txBody>
          <a:bodyPr>
            <a:normAutofit fontScale="90000"/>
          </a:bodyPr>
          <a:lstStyle/>
          <a:p>
            <a:r>
              <a:rPr lang="nl-NL" dirty="0">
                <a:solidFill>
                  <a:srgbClr val="B84589"/>
                </a:solidFill>
              </a:rPr>
              <a:t>De zorg in 2040</a:t>
            </a:r>
            <a:r>
              <a:rPr lang="nl-NL" dirty="0"/>
              <a:t> </a:t>
            </a:r>
            <a:br>
              <a:rPr lang="nl-NL" dirty="0"/>
            </a:br>
            <a:r>
              <a:rPr lang="nl-NL" dirty="0"/>
              <a:t>kijken door de ogen van de professional  </a:t>
            </a:r>
          </a:p>
        </p:txBody>
      </p:sp>
      <p:sp>
        <p:nvSpPr>
          <p:cNvPr id="4" name="Tijdelijke aanduiding voor inhoud 3">
            <a:extLst>
              <a:ext uri="{FF2B5EF4-FFF2-40B4-BE49-F238E27FC236}">
                <a16:creationId xmlns:a16="http://schemas.microsoft.com/office/drawing/2014/main" id="{A91B0AAD-04AE-4C25-96B0-18DCA0ECD033}"/>
              </a:ext>
            </a:extLst>
          </p:cNvPr>
          <p:cNvSpPr>
            <a:spLocks noGrp="1"/>
          </p:cNvSpPr>
          <p:nvPr>
            <p:ph idx="1"/>
          </p:nvPr>
        </p:nvSpPr>
        <p:spPr>
          <a:xfrm>
            <a:off x="609600" y="6205425"/>
            <a:ext cx="10972800" cy="464920"/>
          </a:xfrm>
        </p:spPr>
        <p:txBody>
          <a:bodyPr>
            <a:normAutofit/>
          </a:bodyPr>
          <a:lstStyle/>
          <a:p>
            <a:pPr marL="0" indent="0">
              <a:buNone/>
            </a:pPr>
            <a:r>
              <a:rPr lang="nl-NL" sz="1400" dirty="0">
                <a:solidFill>
                  <a:schemeClr val="bg1">
                    <a:lumMod val="85000"/>
                  </a:schemeClr>
                </a:solidFill>
                <a:hlinkClick r:id="rId4">
                  <a:extLst>
                    <a:ext uri="{A12FA001-AC4F-418D-AE19-62706E023703}">
                      <ahyp:hlinkClr xmlns:ahyp="http://schemas.microsoft.com/office/drawing/2018/hyperlinkcolor" val="tx"/>
                    </a:ext>
                  </a:extLst>
                </a:hlinkClick>
              </a:rPr>
              <a:t>https://www.zorginstituutnederland.nl/over-ons/de-zorg-van-morgen</a:t>
            </a:r>
            <a:r>
              <a:rPr lang="nl-NL" sz="1400" dirty="0">
                <a:solidFill>
                  <a:schemeClr val="bg1">
                    <a:lumMod val="85000"/>
                  </a:schemeClr>
                </a:solidFill>
              </a:rPr>
              <a:t> </a:t>
            </a:r>
          </a:p>
        </p:txBody>
      </p:sp>
      <p:pic>
        <p:nvPicPr>
          <p:cNvPr id="7" name="Onlinemedia 6" title="De zorg in 2040">
            <a:hlinkClick r:id="" action="ppaction://media"/>
            <a:extLst>
              <a:ext uri="{FF2B5EF4-FFF2-40B4-BE49-F238E27FC236}">
                <a16:creationId xmlns:a16="http://schemas.microsoft.com/office/drawing/2014/main" id="{1C332115-933C-4518-BF44-0B92A584E40F}"/>
              </a:ext>
            </a:extLst>
          </p:cNvPr>
          <p:cNvPicPr>
            <a:picLocks noRot="1" noChangeAspect="1"/>
          </p:cNvPicPr>
          <p:nvPr>
            <a:videoFile r:link="rId1"/>
          </p:nvPr>
        </p:nvPicPr>
        <p:blipFill>
          <a:blip r:embed="rId5"/>
          <a:stretch>
            <a:fillRect/>
          </a:stretch>
        </p:blipFill>
        <p:spPr>
          <a:xfrm>
            <a:off x="2330086" y="1511820"/>
            <a:ext cx="7632848" cy="4576625"/>
          </a:xfrm>
          <a:prstGeom prst="rect">
            <a:avLst/>
          </a:prstGeom>
        </p:spPr>
      </p:pic>
    </p:spTree>
    <p:extLst>
      <p:ext uri="{BB962C8B-B14F-4D97-AF65-F5344CB8AC3E}">
        <p14:creationId xmlns:p14="http://schemas.microsoft.com/office/powerpoint/2010/main" val="4242054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23392" y="260648"/>
            <a:ext cx="10801200" cy="5873814"/>
          </a:xfrm>
          <a:prstGeom prst="rect">
            <a:avLst/>
          </a:prstGeom>
          <a:noFill/>
          <a:ln>
            <a:noFill/>
          </a:ln>
          <a:extLst/>
        </p:spPr>
      </p:pic>
    </p:spTree>
    <p:extLst>
      <p:ext uri="{BB962C8B-B14F-4D97-AF65-F5344CB8AC3E}">
        <p14:creationId xmlns:p14="http://schemas.microsoft.com/office/powerpoint/2010/main" val="4025057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sp>
        <p:nvSpPr>
          <p:cNvPr id="4" name="AutoShape 2" descr="Voorbeeld van afbeelding"/>
          <p:cNvSpPr>
            <a:spLocks noChangeAspect="1" noChangeArrowheads="1"/>
          </p:cNvSpPr>
          <p:nvPr/>
        </p:nvSpPr>
        <p:spPr bwMode="auto">
          <a:xfrm>
            <a:off x="84667"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6208" r="15150"/>
          <a:stretch/>
        </p:blipFill>
        <p:spPr bwMode="auto">
          <a:xfrm>
            <a:off x="-144693" y="-144463"/>
            <a:ext cx="6039777" cy="3355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5" descr="Voorbeeld van afbeelding"/>
          <p:cNvSpPr>
            <a:spLocks noChangeAspect="1" noChangeArrowheads="1"/>
          </p:cNvSpPr>
          <p:nvPr/>
        </p:nvSpPr>
        <p:spPr bwMode="auto">
          <a:xfrm>
            <a:off x="287867"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17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b="2160"/>
          <a:stretch/>
        </p:blipFill>
        <p:spPr bwMode="auto">
          <a:xfrm>
            <a:off x="6192010" y="-254969"/>
            <a:ext cx="6296916" cy="3465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descr="C:\Users\kkeijsers\AppData\Local\Microsoft\Windows\Temporary Internet Files\Content.IE5\1631JOBH\20200615_13592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715" y="3356992"/>
            <a:ext cx="6224013" cy="350100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kkeijsers\AppData\Local\Microsoft\Windows\Temporary Internet Files\Content.IE5\AE83QM77\20200615_0946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92011" y="3415378"/>
            <a:ext cx="6296916" cy="3542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834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nvSpPr>
        <p:spPr>
          <a:xfrm>
            <a:off x="527381" y="4270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NL" b="1" dirty="0">
                <a:solidFill>
                  <a:srgbClr val="993366"/>
                </a:solidFill>
              </a:rPr>
              <a:t>WAT BETEKENT DAT OP DE VLOER?</a:t>
            </a:r>
          </a:p>
        </p:txBody>
      </p:sp>
      <p:sp>
        <p:nvSpPr>
          <p:cNvPr id="2" name="Tekstvak 1"/>
          <p:cNvSpPr txBox="1"/>
          <p:nvPr/>
        </p:nvSpPr>
        <p:spPr>
          <a:xfrm>
            <a:off x="586880" y="1700809"/>
            <a:ext cx="11173749" cy="3231654"/>
          </a:xfrm>
          <a:prstGeom prst="rect">
            <a:avLst/>
          </a:prstGeom>
          <a:noFill/>
        </p:spPr>
        <p:txBody>
          <a:bodyPr wrap="square" rtlCol="0">
            <a:spAutoFit/>
          </a:bodyPr>
          <a:lstStyle/>
          <a:p>
            <a:r>
              <a:rPr lang="nl-NL" sz="2800" i="1" dirty="0"/>
              <a:t>Alles vanuit de gedachte dat de wens en behoefte van de patiënt de koers bepalen, waarbij de ondersteuning zoals management en regels helpen deze koers te realiseren (in plaats van andersom) </a:t>
            </a:r>
          </a:p>
          <a:p>
            <a:endParaRPr lang="nl-NL" i="1" dirty="0"/>
          </a:p>
          <a:p>
            <a:endParaRPr lang="nl-NL" i="1" dirty="0"/>
          </a:p>
          <a:p>
            <a:endParaRPr lang="nl-NL" dirty="0"/>
          </a:p>
          <a:p>
            <a:endParaRPr lang="nl-NL" dirty="0"/>
          </a:p>
          <a:p>
            <a:endParaRPr lang="nl-NL" dirty="0"/>
          </a:p>
        </p:txBody>
      </p:sp>
      <p:pic>
        <p:nvPicPr>
          <p:cNvPr id="5" name="Picture 2">
            <a:extLst>
              <a:ext uri="{FF2B5EF4-FFF2-40B4-BE49-F238E27FC236}">
                <a16:creationId xmlns:a16="http://schemas.microsoft.com/office/drawing/2014/main" id="{063587D0-67A0-466C-BF0A-E102CDD79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6285" y="3599399"/>
            <a:ext cx="4325715" cy="3115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7440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nvSpPr>
        <p:spPr>
          <a:xfrm>
            <a:off x="527381" y="4270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NL" b="1" dirty="0">
                <a:solidFill>
                  <a:srgbClr val="993366"/>
                </a:solidFill>
              </a:rPr>
              <a:t>LEIDENDE PRINCIPES ISA </a:t>
            </a:r>
          </a:p>
        </p:txBody>
      </p:sp>
      <p:sp>
        <p:nvSpPr>
          <p:cNvPr id="3" name="Rechthoek 2">
            <a:extLst>
              <a:ext uri="{FF2B5EF4-FFF2-40B4-BE49-F238E27FC236}">
                <a16:creationId xmlns:a16="http://schemas.microsoft.com/office/drawing/2014/main" id="{CA82275D-CC45-400B-9D2B-32AA66295476}"/>
              </a:ext>
            </a:extLst>
          </p:cNvPr>
          <p:cNvSpPr/>
          <p:nvPr/>
        </p:nvSpPr>
        <p:spPr>
          <a:xfrm>
            <a:off x="623392" y="1700808"/>
            <a:ext cx="10369152" cy="5262979"/>
          </a:xfrm>
          <a:prstGeom prst="rect">
            <a:avLst/>
          </a:prstGeom>
        </p:spPr>
        <p:txBody>
          <a:bodyPr wrap="square">
            <a:spAutoFit/>
          </a:bodyPr>
          <a:lstStyle/>
          <a:p>
            <a:pPr marL="342900" lvl="0" indent="-342900">
              <a:spcAft>
                <a:spcPts val="0"/>
              </a:spcAft>
              <a:buFont typeface="Calibri" panose="020F0502020204030204" pitchFamily="34" charset="0"/>
              <a:buChar char="-"/>
            </a:pPr>
            <a:r>
              <a:rPr lang="nl-NL" dirty="0">
                <a:ea typeface="Calibri" panose="020F0502020204030204" pitchFamily="34" charset="0"/>
                <a:cs typeface="Times New Roman" panose="02020603050405020304" pitchFamily="18" charset="0"/>
              </a:rPr>
              <a:t>Degene die de patiënt heeft gezien, en diens wensen het beste kan verwoorden, heeft in de regel het sterkste argument in overleggen (degene die het weet mag het zeggen)</a:t>
            </a:r>
          </a:p>
          <a:p>
            <a:pPr marL="342900" lvl="0" indent="-342900">
              <a:spcAft>
                <a:spcPts val="0"/>
              </a:spcAft>
              <a:buFont typeface="Calibri" panose="020F0502020204030204" pitchFamily="34" charset="0"/>
              <a:buChar char="-"/>
            </a:pPr>
            <a:r>
              <a:rPr lang="nl-NL" dirty="0">
                <a:ea typeface="Calibri" panose="020F0502020204030204" pitchFamily="34" charset="0"/>
                <a:cs typeface="Times New Roman" panose="02020603050405020304" pitchFamily="18" charset="0"/>
              </a:rPr>
              <a:t>We bespreken de patiënt totdat er één consensus is</a:t>
            </a:r>
          </a:p>
          <a:p>
            <a:pPr marL="342900" lvl="0" indent="-342900">
              <a:spcAft>
                <a:spcPts val="0"/>
              </a:spcAft>
              <a:buFont typeface="Calibri" panose="020F0502020204030204" pitchFamily="34" charset="0"/>
              <a:buChar char="-"/>
            </a:pPr>
            <a:r>
              <a:rPr lang="nl-NL" dirty="0">
                <a:ea typeface="Calibri" panose="020F0502020204030204" pitchFamily="34" charset="0"/>
                <a:cs typeface="Times New Roman" panose="02020603050405020304" pitchFamily="18" charset="0"/>
              </a:rPr>
              <a:t>We werken non-hiërarchisch, iedereen is expert in zijn eigen professie</a:t>
            </a:r>
          </a:p>
          <a:p>
            <a:pPr marL="342900" lvl="0" indent="-342900">
              <a:spcAft>
                <a:spcPts val="0"/>
              </a:spcAft>
              <a:buFont typeface="Calibri" panose="020F0502020204030204" pitchFamily="34" charset="0"/>
              <a:buChar char="-"/>
            </a:pPr>
            <a:r>
              <a:rPr lang="nl-NL" dirty="0">
                <a:ea typeface="Calibri" panose="020F0502020204030204" pitchFamily="34" charset="0"/>
                <a:cs typeface="Times New Roman" panose="02020603050405020304" pitchFamily="18" charset="0"/>
              </a:rPr>
              <a:t>We kennen elkaar doordat we face-</a:t>
            </a:r>
            <a:r>
              <a:rPr lang="nl-NL" dirty="0" err="1">
                <a:ea typeface="Calibri" panose="020F0502020204030204" pitchFamily="34" charset="0"/>
                <a:cs typeface="Times New Roman" panose="02020603050405020304" pitchFamily="18" charset="0"/>
              </a:rPr>
              <a:t>to</a:t>
            </a:r>
            <a:r>
              <a:rPr lang="nl-NL" dirty="0">
                <a:ea typeface="Calibri" panose="020F0502020204030204" pitchFamily="34" charset="0"/>
                <a:cs typeface="Times New Roman" panose="02020603050405020304" pitchFamily="18" charset="0"/>
              </a:rPr>
              <a:t>-face samenwerken</a:t>
            </a:r>
          </a:p>
          <a:p>
            <a:pPr marL="342900" lvl="0" indent="-342900">
              <a:spcAft>
                <a:spcPts val="0"/>
              </a:spcAft>
              <a:buFont typeface="Calibri" panose="020F0502020204030204" pitchFamily="34" charset="0"/>
              <a:buChar char="-"/>
            </a:pPr>
            <a:r>
              <a:rPr lang="nl-NL" dirty="0">
                <a:ea typeface="Calibri" panose="020F0502020204030204" pitchFamily="34" charset="0"/>
                <a:cs typeface="Times New Roman" panose="02020603050405020304" pitchFamily="18" charset="0"/>
              </a:rPr>
              <a:t>Iedereen is gelijkwaardig, maar we zijn juist niet gelijk, want zo vullen we elkaar aan vanuit verschillende kennis, kunde en cultuur. </a:t>
            </a:r>
          </a:p>
          <a:p>
            <a:pPr marL="342900" lvl="0" indent="-342900">
              <a:spcAft>
                <a:spcPts val="0"/>
              </a:spcAft>
              <a:buFont typeface="Calibri" panose="020F0502020204030204" pitchFamily="34" charset="0"/>
              <a:buChar char="-"/>
            </a:pPr>
            <a:r>
              <a:rPr lang="nl-NL" dirty="0">
                <a:ea typeface="Calibri" panose="020F0502020204030204" pitchFamily="34" charset="0"/>
                <a:cs typeface="Times New Roman" panose="02020603050405020304" pitchFamily="18" charset="0"/>
              </a:rPr>
              <a:t>We leren met, van en over elkaar. We mogen dingen niet weten.</a:t>
            </a:r>
          </a:p>
          <a:p>
            <a:pPr marL="342900" lvl="0" indent="-342900">
              <a:spcAft>
                <a:spcPts val="0"/>
              </a:spcAft>
              <a:buFont typeface="Calibri" panose="020F0502020204030204" pitchFamily="34" charset="0"/>
              <a:buChar char="-"/>
            </a:pPr>
            <a:r>
              <a:rPr lang="nl-NL" dirty="0">
                <a:ea typeface="Calibri" panose="020F0502020204030204" pitchFamily="34" charset="0"/>
                <a:cs typeface="Times New Roman" panose="02020603050405020304" pitchFamily="18" charset="0"/>
              </a:rPr>
              <a:t>Het is dynamisch en organisch, we kijken wat er nodig is </a:t>
            </a:r>
          </a:p>
          <a:p>
            <a:pPr marL="342900" indent="-342900">
              <a:spcAft>
                <a:spcPts val="0"/>
              </a:spcAft>
              <a:buFont typeface="Calibri" panose="020F0502020204030204" pitchFamily="34" charset="0"/>
              <a:buChar char="-"/>
            </a:pPr>
            <a:r>
              <a:rPr lang="nl-NL" dirty="0">
                <a:ea typeface="Calibri" panose="020F0502020204030204" pitchFamily="34" charset="0"/>
                <a:cs typeface="Times New Roman" panose="02020603050405020304" pitchFamily="18" charset="0"/>
              </a:rPr>
              <a:t>De ziekenhuisarts is de continue factor en verbinder tussen de </a:t>
            </a:r>
            <a:r>
              <a:rPr lang="nl-NL" dirty="0" err="1">
                <a:ea typeface="Calibri" panose="020F0502020204030204" pitchFamily="34" charset="0"/>
                <a:cs typeface="Times New Roman" panose="02020603050405020304" pitchFamily="18" charset="0"/>
              </a:rPr>
              <a:t>patient</a:t>
            </a:r>
            <a:r>
              <a:rPr lang="nl-NL" dirty="0">
                <a:ea typeface="Calibri" panose="020F0502020204030204" pitchFamily="34" charset="0"/>
                <a:cs typeface="Times New Roman" panose="02020603050405020304" pitchFamily="18" charset="0"/>
              </a:rPr>
              <a:t> en familie,  het behandelteam, het verpleegkundig team en het paramedisch team. </a:t>
            </a:r>
          </a:p>
          <a:p>
            <a:pPr marL="342900" lvl="0" indent="-342900">
              <a:spcAft>
                <a:spcPts val="0"/>
              </a:spcAft>
              <a:buFont typeface="Calibri" panose="020F0502020204030204" pitchFamily="34" charset="0"/>
              <a:buChar char="-"/>
            </a:pPr>
            <a:endParaRPr lang="nl-NL"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3511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nvSpPr>
        <p:spPr>
          <a:xfrm>
            <a:off x="527381" y="427038"/>
            <a:ext cx="109728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NL" b="1" dirty="0">
                <a:solidFill>
                  <a:srgbClr val="993366"/>
                </a:solidFill>
              </a:rPr>
              <a:t>TIPS VOOR INTERPROFESSIONELE SAMENWERKING</a:t>
            </a:r>
          </a:p>
        </p:txBody>
      </p:sp>
      <p:sp>
        <p:nvSpPr>
          <p:cNvPr id="6" name="Rechthoek 5">
            <a:extLst>
              <a:ext uri="{FF2B5EF4-FFF2-40B4-BE49-F238E27FC236}">
                <a16:creationId xmlns:a16="http://schemas.microsoft.com/office/drawing/2014/main" id="{6D8F9E64-9530-4700-B425-E4B24A6AA787}"/>
              </a:ext>
            </a:extLst>
          </p:cNvPr>
          <p:cNvSpPr/>
          <p:nvPr/>
        </p:nvSpPr>
        <p:spPr>
          <a:xfrm>
            <a:off x="522445" y="1600943"/>
            <a:ext cx="10348392" cy="3416320"/>
          </a:xfrm>
          <a:prstGeom prst="rect">
            <a:avLst/>
          </a:prstGeom>
        </p:spPr>
        <p:txBody>
          <a:bodyPr wrap="square">
            <a:spAutoFit/>
          </a:bodyPr>
          <a:lstStyle/>
          <a:p>
            <a:pPr>
              <a:spcAft>
                <a:spcPts val="0"/>
              </a:spcAft>
            </a:pPr>
            <a:r>
              <a:rPr lang="nl-NL" dirty="0">
                <a:ea typeface="Calibri" panose="020F0502020204030204" pitchFamily="34" charset="0"/>
                <a:cs typeface="Times New Roman" panose="02020603050405020304" pitchFamily="18" charset="0"/>
              </a:rPr>
              <a:t> </a:t>
            </a:r>
          </a:p>
          <a:p>
            <a:pPr marL="342900" lvl="0" indent="-342900">
              <a:spcAft>
                <a:spcPts val="0"/>
              </a:spcAft>
              <a:buFont typeface="Calibri" panose="020F0502020204030204" pitchFamily="34" charset="0"/>
              <a:buChar char="-"/>
            </a:pPr>
            <a:r>
              <a:rPr lang="nl-NL" dirty="0">
                <a:ea typeface="Calibri" panose="020F0502020204030204" pitchFamily="34" charset="0"/>
                <a:cs typeface="Times New Roman" panose="02020603050405020304" pitchFamily="18" charset="0"/>
              </a:rPr>
              <a:t>Zorg voor neutrale voorzitter als je non-</a:t>
            </a:r>
            <a:r>
              <a:rPr lang="nl-NL" dirty="0" err="1">
                <a:ea typeface="Calibri" panose="020F0502020204030204" pitchFamily="34" charset="0"/>
                <a:cs typeface="Times New Roman" panose="02020603050405020304" pitchFamily="18" charset="0"/>
              </a:rPr>
              <a:t>hierarchie</a:t>
            </a:r>
            <a:r>
              <a:rPr lang="nl-NL" dirty="0">
                <a:ea typeface="Calibri" panose="020F0502020204030204" pitchFamily="34" charset="0"/>
                <a:cs typeface="Times New Roman" panose="02020603050405020304" pitchFamily="18" charset="0"/>
              </a:rPr>
              <a:t> wilt en discussie tot consensus. </a:t>
            </a:r>
          </a:p>
          <a:p>
            <a:pPr marL="342900" lvl="0" indent="-342900">
              <a:spcAft>
                <a:spcPts val="0"/>
              </a:spcAft>
              <a:buFont typeface="Calibri" panose="020F0502020204030204" pitchFamily="34" charset="0"/>
              <a:buChar char="-"/>
            </a:pPr>
            <a:r>
              <a:rPr lang="nl-NL" dirty="0">
                <a:ea typeface="Calibri" panose="020F0502020204030204" pitchFamily="34" charset="0"/>
                <a:cs typeface="Times New Roman" panose="02020603050405020304" pitchFamily="18" charset="0"/>
              </a:rPr>
              <a:t>Zorg dat diegene die de patiënt presenteert, niet ook de rol van expert heeft tegelijkertijd (kan soms ook tegelijk de voorzitter zijn)</a:t>
            </a:r>
          </a:p>
          <a:p>
            <a:pPr marL="342900" lvl="0" indent="-342900">
              <a:spcAft>
                <a:spcPts val="0"/>
              </a:spcAft>
              <a:buFont typeface="Calibri" panose="020F0502020204030204" pitchFamily="34" charset="0"/>
              <a:buChar char="-"/>
            </a:pPr>
            <a:r>
              <a:rPr lang="nl-NL" dirty="0">
                <a:ea typeface="Calibri" panose="020F0502020204030204" pitchFamily="34" charset="0"/>
                <a:cs typeface="Times New Roman" panose="02020603050405020304" pitchFamily="18" charset="0"/>
              </a:rPr>
              <a:t>Zorg dat de </a:t>
            </a:r>
            <a:r>
              <a:rPr lang="nl-NL" dirty="0" err="1">
                <a:ea typeface="Calibri" panose="020F0502020204030204" pitchFamily="34" charset="0"/>
                <a:cs typeface="Times New Roman" panose="02020603050405020304" pitchFamily="18" charset="0"/>
              </a:rPr>
              <a:t>nummerieke</a:t>
            </a:r>
            <a:r>
              <a:rPr lang="nl-NL" dirty="0">
                <a:ea typeface="Calibri" panose="020F0502020204030204" pitchFamily="34" charset="0"/>
                <a:cs typeface="Times New Roman" panose="02020603050405020304" pitchFamily="18" charset="0"/>
              </a:rPr>
              <a:t> inbreng klopt, </a:t>
            </a:r>
            <a:r>
              <a:rPr lang="nl-NL" dirty="0" err="1">
                <a:ea typeface="Calibri" panose="020F0502020204030204" pitchFamily="34" charset="0"/>
                <a:cs typeface="Times New Roman" panose="02020603050405020304" pitchFamily="18" charset="0"/>
              </a:rPr>
              <a:t>bijv</a:t>
            </a:r>
            <a:r>
              <a:rPr lang="nl-NL" dirty="0">
                <a:ea typeface="Calibri" panose="020F0502020204030204" pitchFamily="34" charset="0"/>
                <a:cs typeface="Times New Roman" panose="02020603050405020304" pitchFamily="18" charset="0"/>
              </a:rPr>
              <a:t> niet 4x dokter en 1x verpleegkundige, om zo ook naar non-</a:t>
            </a:r>
            <a:r>
              <a:rPr lang="nl-NL" dirty="0" err="1">
                <a:ea typeface="Calibri" panose="020F0502020204030204" pitchFamily="34" charset="0"/>
                <a:cs typeface="Times New Roman" panose="02020603050405020304" pitchFamily="18" charset="0"/>
              </a:rPr>
              <a:t>hierarchie</a:t>
            </a:r>
            <a:r>
              <a:rPr lang="nl-NL" dirty="0">
                <a:ea typeface="Calibri" panose="020F0502020204030204" pitchFamily="34" charset="0"/>
                <a:cs typeface="Times New Roman" panose="02020603050405020304" pitchFamily="18" charset="0"/>
              </a:rPr>
              <a:t> te streven</a:t>
            </a:r>
          </a:p>
          <a:p>
            <a:pPr marL="342900" lvl="0" indent="-342900">
              <a:spcAft>
                <a:spcPts val="0"/>
              </a:spcAft>
              <a:buFont typeface="Calibri" panose="020F0502020204030204" pitchFamily="34" charset="0"/>
              <a:buChar char="-"/>
            </a:pPr>
            <a:r>
              <a:rPr lang="nl-NL" dirty="0">
                <a:ea typeface="Calibri" panose="020F0502020204030204" pitchFamily="34" charset="0"/>
                <a:cs typeface="Times New Roman" panose="02020603050405020304" pitchFamily="18" charset="0"/>
              </a:rPr>
              <a:t>Past je overleg face-</a:t>
            </a:r>
            <a:r>
              <a:rPr lang="nl-NL" dirty="0" err="1">
                <a:ea typeface="Calibri" panose="020F0502020204030204" pitchFamily="34" charset="0"/>
                <a:cs typeface="Times New Roman" panose="02020603050405020304" pitchFamily="18" charset="0"/>
              </a:rPr>
              <a:t>to</a:t>
            </a:r>
            <a:r>
              <a:rPr lang="nl-NL" dirty="0">
                <a:ea typeface="Calibri" panose="020F0502020204030204" pitchFamily="34" charset="0"/>
                <a:cs typeface="Times New Roman" panose="02020603050405020304" pitchFamily="18" charset="0"/>
              </a:rPr>
              <a:t>-face aan één tafel? Indien niet, zijn er dan niet teveel mensen aanwezig? </a:t>
            </a:r>
          </a:p>
        </p:txBody>
      </p:sp>
    </p:spTree>
    <p:extLst>
      <p:ext uri="{BB962C8B-B14F-4D97-AF65-F5344CB8AC3E}">
        <p14:creationId xmlns:p14="http://schemas.microsoft.com/office/powerpoint/2010/main" val="936237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7720ACF7-83FA-4618-941B-C1D95EEAF8C5}"/>
              </a:ext>
            </a:extLst>
          </p:cNvPr>
          <p:cNvPicPr>
            <a:picLocks noGrp="1" noChangeAspect="1"/>
          </p:cNvPicPr>
          <p:nvPr>
            <p:ph idx="1"/>
          </p:nvPr>
        </p:nvPicPr>
        <p:blipFill>
          <a:blip r:embed="rId2"/>
          <a:stretch>
            <a:fillRect/>
          </a:stretch>
        </p:blipFill>
        <p:spPr>
          <a:xfrm rot="21206981">
            <a:off x="2657310" y="1079341"/>
            <a:ext cx="7740229" cy="5802992"/>
          </a:xfrm>
          <a:prstGeom prst="rect">
            <a:avLst/>
          </a:prstGeom>
          <a:effectLst>
            <a:outerShdw blurRad="50800" dist="38100" dir="5400000" algn="t" rotWithShape="0">
              <a:prstClr val="black">
                <a:alpha val="40000"/>
              </a:prstClr>
            </a:outerShdw>
          </a:effectLst>
        </p:spPr>
      </p:pic>
      <p:sp>
        <p:nvSpPr>
          <p:cNvPr id="2" name="Titel 1">
            <a:extLst>
              <a:ext uri="{FF2B5EF4-FFF2-40B4-BE49-F238E27FC236}">
                <a16:creationId xmlns:a16="http://schemas.microsoft.com/office/drawing/2014/main" id="{6B91E591-0F33-466A-A4C1-032838A9146A}"/>
              </a:ext>
            </a:extLst>
          </p:cNvPr>
          <p:cNvSpPr>
            <a:spLocks noGrp="1"/>
          </p:cNvSpPr>
          <p:nvPr>
            <p:ph type="title"/>
          </p:nvPr>
        </p:nvSpPr>
        <p:spPr>
          <a:xfrm>
            <a:off x="609600" y="116632"/>
            <a:ext cx="10972800" cy="1143000"/>
          </a:xfrm>
        </p:spPr>
        <p:txBody>
          <a:bodyPr/>
          <a:lstStyle/>
          <a:p>
            <a:r>
              <a:rPr lang="nl-NL" dirty="0"/>
              <a:t>Blik van de dokter in opleiding </a:t>
            </a:r>
          </a:p>
        </p:txBody>
      </p:sp>
    </p:spTree>
    <p:extLst>
      <p:ext uri="{BB962C8B-B14F-4D97-AF65-F5344CB8AC3E}">
        <p14:creationId xmlns:p14="http://schemas.microsoft.com/office/powerpoint/2010/main" val="1054157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152" y="-45011"/>
            <a:ext cx="5189811" cy="373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hoek 2"/>
          <p:cNvSpPr/>
          <p:nvPr/>
        </p:nvSpPr>
        <p:spPr>
          <a:xfrm>
            <a:off x="479376" y="1484784"/>
            <a:ext cx="7992888" cy="3662541"/>
          </a:xfrm>
          <a:prstGeom prst="rect">
            <a:avLst/>
          </a:prstGeom>
        </p:spPr>
        <p:txBody>
          <a:bodyPr wrap="square">
            <a:spAutoFit/>
          </a:bodyPr>
          <a:lstStyle/>
          <a:p>
            <a:pPr lvl="0"/>
            <a:endParaRPr lang="nl-NL" dirty="0"/>
          </a:p>
          <a:p>
            <a:pPr lvl="0"/>
            <a:endParaRPr lang="nl-NL" dirty="0"/>
          </a:p>
          <a:p>
            <a:pPr lvl="0"/>
            <a:r>
              <a:rPr lang="nl-NL" sz="3200" b="1" dirty="0"/>
              <a:t>Wat brengt de ISA voor de patiënt</a:t>
            </a:r>
            <a:endParaRPr lang="nl-NL" sz="3200" dirty="0"/>
          </a:p>
          <a:p>
            <a:pPr lvl="0"/>
            <a:endParaRPr lang="nl-NL" sz="3200" b="1" dirty="0"/>
          </a:p>
          <a:p>
            <a:pPr lvl="0"/>
            <a:r>
              <a:rPr lang="nl-NL" sz="3200" b="1" dirty="0"/>
              <a:t>Wat loopt goed?</a:t>
            </a:r>
            <a:endParaRPr lang="nl-NL" sz="3200" dirty="0"/>
          </a:p>
          <a:p>
            <a:pPr lvl="0"/>
            <a:endParaRPr lang="nl-NL" sz="3200" b="1" dirty="0"/>
          </a:p>
          <a:p>
            <a:pPr lvl="0"/>
            <a:r>
              <a:rPr lang="nl-NL" sz="3200" b="1" dirty="0"/>
              <a:t>Wat behoeft aandacht/verandering (en hoe)?</a:t>
            </a:r>
            <a:endParaRPr lang="nl-NL" sz="3200" dirty="0"/>
          </a:p>
          <a:p>
            <a:pPr lvl="0"/>
            <a:endParaRPr lang="nl-NL" dirty="0"/>
          </a:p>
        </p:txBody>
      </p:sp>
    </p:spTree>
    <p:extLst>
      <p:ext uri="{BB962C8B-B14F-4D97-AF65-F5344CB8AC3E}">
        <p14:creationId xmlns:p14="http://schemas.microsoft.com/office/powerpoint/2010/main" val="284790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088" y="2266184"/>
            <a:ext cx="6341939" cy="4567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hoek 2"/>
          <p:cNvSpPr/>
          <p:nvPr/>
        </p:nvSpPr>
        <p:spPr>
          <a:xfrm>
            <a:off x="500599" y="470752"/>
            <a:ext cx="7992888" cy="6412012"/>
          </a:xfrm>
          <a:prstGeom prst="rect">
            <a:avLst/>
          </a:prstGeom>
        </p:spPr>
        <p:txBody>
          <a:bodyPr wrap="square">
            <a:spAutoFit/>
          </a:bodyPr>
          <a:lstStyle/>
          <a:p>
            <a:pPr>
              <a:lnSpc>
                <a:spcPts val="2800"/>
              </a:lnSpc>
            </a:pPr>
            <a:r>
              <a:rPr lang="nl-NL" sz="2000" dirty="0"/>
              <a:t> </a:t>
            </a:r>
            <a:r>
              <a:rPr lang="nl-NL" sz="4800" b="1" dirty="0">
                <a:solidFill>
                  <a:srgbClr val="92D050"/>
                </a:solidFill>
              </a:rPr>
              <a:t>EVALUATIERESULTATEN</a:t>
            </a:r>
          </a:p>
          <a:p>
            <a:pPr>
              <a:lnSpc>
                <a:spcPts val="2800"/>
              </a:lnSpc>
            </a:pPr>
            <a:endParaRPr lang="nl-NL" sz="2000" b="1" dirty="0">
              <a:solidFill>
                <a:srgbClr val="92D050"/>
              </a:solidFill>
            </a:endParaRPr>
          </a:p>
          <a:p>
            <a:pPr>
              <a:lnSpc>
                <a:spcPts val="2800"/>
              </a:lnSpc>
            </a:pPr>
            <a:r>
              <a:rPr lang="nl-NL" i="1" dirty="0"/>
              <a:t>De kern:</a:t>
            </a:r>
          </a:p>
          <a:p>
            <a:pPr marL="457200" lvl="0" indent="-457200">
              <a:lnSpc>
                <a:spcPts val="2800"/>
              </a:lnSpc>
              <a:buFont typeface="+mj-lt"/>
              <a:buAutoNum type="arabicPeriod"/>
            </a:pPr>
            <a:r>
              <a:rPr lang="nl-NL" dirty="0"/>
              <a:t>De patiënt          </a:t>
            </a:r>
          </a:p>
          <a:p>
            <a:pPr marL="457200" lvl="0" indent="-457200">
              <a:lnSpc>
                <a:spcPts val="2800"/>
              </a:lnSpc>
              <a:buFont typeface="+mj-lt"/>
              <a:buAutoNum type="arabicPeriod"/>
            </a:pPr>
            <a:r>
              <a:rPr lang="nl-NL" dirty="0"/>
              <a:t>De vloer (ziekenhuisartsen en VPK)</a:t>
            </a:r>
          </a:p>
          <a:p>
            <a:pPr>
              <a:lnSpc>
                <a:spcPts val="2800"/>
              </a:lnSpc>
            </a:pPr>
            <a:endParaRPr lang="nl-NL" i="1" dirty="0"/>
          </a:p>
          <a:p>
            <a:pPr>
              <a:lnSpc>
                <a:spcPts val="2800"/>
              </a:lnSpc>
            </a:pPr>
            <a:r>
              <a:rPr lang="nl-NL" i="1" dirty="0"/>
              <a:t>Daarom heen:</a:t>
            </a:r>
          </a:p>
          <a:p>
            <a:pPr marL="457200" lvl="0" indent="-457200">
              <a:lnSpc>
                <a:spcPts val="2800"/>
              </a:lnSpc>
              <a:buFont typeface="+mj-lt"/>
              <a:buAutoNum type="arabicPeriod" startAt="3"/>
            </a:pPr>
            <a:r>
              <a:rPr lang="nl-NL" dirty="0"/>
              <a:t>Artsenteam (internist, longarts, cardioloog, geriater)</a:t>
            </a:r>
          </a:p>
          <a:p>
            <a:pPr marL="457200" lvl="0" indent="-457200">
              <a:lnSpc>
                <a:spcPts val="2800"/>
              </a:lnSpc>
              <a:buFont typeface="+mj-lt"/>
              <a:buAutoNum type="arabicPeriod" startAt="3"/>
            </a:pPr>
            <a:r>
              <a:rPr lang="nl-NL" dirty="0"/>
              <a:t>Paramedisch/TF/ MMW/ Diëtiek</a:t>
            </a:r>
          </a:p>
          <a:p>
            <a:pPr marL="457200" lvl="0" indent="-457200">
              <a:lnSpc>
                <a:spcPts val="2800"/>
              </a:lnSpc>
              <a:buFont typeface="+mj-lt"/>
              <a:buAutoNum type="arabicPeriod" startAt="3"/>
            </a:pPr>
            <a:r>
              <a:rPr lang="nl-NL" dirty="0"/>
              <a:t>Unithoofden/ Manager </a:t>
            </a:r>
          </a:p>
          <a:p>
            <a:pPr>
              <a:lnSpc>
                <a:spcPts val="2800"/>
              </a:lnSpc>
            </a:pPr>
            <a:endParaRPr lang="nl-NL" i="1" dirty="0"/>
          </a:p>
          <a:p>
            <a:pPr>
              <a:lnSpc>
                <a:spcPts val="2800"/>
              </a:lnSpc>
            </a:pPr>
            <a:r>
              <a:rPr lang="nl-NL" i="1" dirty="0"/>
              <a:t>De andere gezichtspunten:</a:t>
            </a:r>
          </a:p>
          <a:p>
            <a:pPr marL="457200" lvl="0" indent="-457200">
              <a:lnSpc>
                <a:spcPts val="2800"/>
              </a:lnSpc>
              <a:buFont typeface="+mj-lt"/>
              <a:buAutoNum type="arabicPeriod" startAt="6"/>
            </a:pPr>
            <a:r>
              <a:rPr lang="nl-NL" dirty="0"/>
              <a:t>Wetenschap </a:t>
            </a:r>
          </a:p>
          <a:p>
            <a:pPr marL="457200" lvl="0" indent="-457200">
              <a:lnSpc>
                <a:spcPts val="2800"/>
              </a:lnSpc>
              <a:buFont typeface="+mj-lt"/>
              <a:buAutoNum type="arabicPeriod" startAt="6"/>
            </a:pPr>
            <a:r>
              <a:rPr lang="nl-NL" dirty="0" err="1"/>
              <a:t>Values</a:t>
            </a:r>
            <a:r>
              <a:rPr lang="nl-NL" dirty="0"/>
              <a:t> en </a:t>
            </a:r>
            <a:r>
              <a:rPr lang="nl-NL" dirty="0" err="1"/>
              <a:t>costs</a:t>
            </a:r>
            <a:r>
              <a:rPr lang="nl-NL" dirty="0"/>
              <a:t> </a:t>
            </a:r>
          </a:p>
          <a:p>
            <a:pPr lvl="0">
              <a:lnSpc>
                <a:spcPct val="150000"/>
              </a:lnSpc>
            </a:pPr>
            <a:endParaRPr lang="nl-NL" sz="2800" dirty="0"/>
          </a:p>
          <a:p>
            <a:pPr lvl="0">
              <a:lnSpc>
                <a:spcPct val="150000"/>
              </a:lnSpc>
            </a:pPr>
            <a:endParaRPr lang="nl-NL" sz="2800" dirty="0"/>
          </a:p>
        </p:txBody>
      </p:sp>
    </p:spTree>
    <p:extLst>
      <p:ext uri="{BB962C8B-B14F-4D97-AF65-F5344CB8AC3E}">
        <p14:creationId xmlns:p14="http://schemas.microsoft.com/office/powerpoint/2010/main" val="305780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280" y="3083156"/>
            <a:ext cx="4320480" cy="3782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Titel 1">
            <a:extLst>
              <a:ext uri="{FF2B5EF4-FFF2-40B4-BE49-F238E27FC236}">
                <a16:creationId xmlns:a16="http://schemas.microsoft.com/office/drawing/2014/main" id="{80BA7049-CB7D-43CE-8A71-D21583E9CDBB}"/>
              </a:ext>
            </a:extLst>
          </p:cNvPr>
          <p:cNvSpPr>
            <a:spLocks noGrp="1"/>
          </p:cNvSpPr>
          <p:nvPr>
            <p:ph type="title"/>
          </p:nvPr>
        </p:nvSpPr>
        <p:spPr>
          <a:xfrm>
            <a:off x="624417" y="1052513"/>
            <a:ext cx="10363200" cy="762000"/>
          </a:xfrm>
        </p:spPr>
        <p:txBody>
          <a:bodyPr>
            <a:normAutofit fontScale="90000"/>
          </a:bodyPr>
          <a:lstStyle/>
          <a:p>
            <a:pPr algn="l"/>
            <a:r>
              <a:rPr lang="nl-NL" altLang="nl-NL" dirty="0">
                <a:latin typeface="Calibri" panose="020F0502020204030204" pitchFamily="34" charset="0"/>
                <a:ea typeface="ＭＳ Ｐゴシック" panose="020B0600070205080204" pitchFamily="34" charset="-128"/>
                <a:cs typeface="Calibri" panose="020F0502020204030204" pitchFamily="34" charset="0"/>
              </a:rPr>
              <a:t>Wat brengt de ISA voor de </a:t>
            </a:r>
            <a:r>
              <a:rPr lang="nl-NL" altLang="nl-NL" b="1" dirty="0">
                <a:solidFill>
                  <a:srgbClr val="92D050"/>
                </a:solidFill>
                <a:latin typeface="Calibri" panose="020F0502020204030204" pitchFamily="34" charset="0"/>
                <a:ea typeface="ＭＳ Ｐゴシック" panose="020B0600070205080204" pitchFamily="34" charset="-128"/>
                <a:cs typeface="Calibri" panose="020F0502020204030204" pitchFamily="34" charset="0"/>
              </a:rPr>
              <a:t>patiënt</a:t>
            </a:r>
            <a:br>
              <a:rPr lang="nl-NL" altLang="nl-NL" b="1" dirty="0">
                <a:solidFill>
                  <a:srgbClr val="92D050"/>
                </a:solidFill>
                <a:latin typeface="Calibri" panose="020F0502020204030204" pitchFamily="34" charset="0"/>
                <a:ea typeface="ＭＳ Ｐゴシック" panose="020B0600070205080204" pitchFamily="34" charset="-128"/>
                <a:cs typeface="Calibri" panose="020F0502020204030204" pitchFamily="34" charset="0"/>
              </a:rPr>
            </a:br>
            <a:endParaRPr lang="nl-NL" altLang="nl-NL" b="1" dirty="0">
              <a:solidFill>
                <a:srgbClr val="92D050"/>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099" name="Tijdelijke aanduiding voor inhoud 2">
            <a:extLst>
              <a:ext uri="{FF2B5EF4-FFF2-40B4-BE49-F238E27FC236}">
                <a16:creationId xmlns:a16="http://schemas.microsoft.com/office/drawing/2014/main" id="{35E19C41-9018-437C-957B-BEFE69A36CC4}"/>
              </a:ext>
            </a:extLst>
          </p:cNvPr>
          <p:cNvSpPr>
            <a:spLocks noGrp="1"/>
          </p:cNvSpPr>
          <p:nvPr>
            <p:ph idx="1"/>
          </p:nvPr>
        </p:nvSpPr>
        <p:spPr>
          <a:xfrm>
            <a:off x="814918" y="1700212"/>
            <a:ext cx="7945377" cy="4681115"/>
          </a:xfrm>
        </p:spPr>
        <p:txBody>
          <a:bodyPr>
            <a:normAutofit fontScale="92500" lnSpcReduction="10000"/>
          </a:bodyPr>
          <a:lstStyle/>
          <a:p>
            <a:pPr marL="0" lvl="0" indent="0">
              <a:buNone/>
            </a:pPr>
            <a:endParaRPr lang="nl-NL" sz="2400" dirty="0"/>
          </a:p>
          <a:p>
            <a:pPr marL="0" lvl="0" indent="0">
              <a:buNone/>
            </a:pPr>
            <a:r>
              <a:rPr lang="nl-NL" sz="2400" dirty="0"/>
              <a:t>Hoge patiënt tevredenheid (8.2)*</a:t>
            </a:r>
          </a:p>
          <a:p>
            <a:pPr marL="0" lvl="0" indent="0">
              <a:buNone/>
            </a:pPr>
            <a:r>
              <a:rPr lang="nl-NL" sz="2400" dirty="0"/>
              <a:t>Patiënt snel op de juiste plek, kortere opname (-2 </a:t>
            </a:r>
            <a:r>
              <a:rPr lang="nl-NL" sz="2400" dirty="0" err="1"/>
              <a:t>dgn</a:t>
            </a:r>
            <a:r>
              <a:rPr lang="nl-NL" sz="2400" dirty="0"/>
              <a:t>)*</a:t>
            </a:r>
          </a:p>
          <a:p>
            <a:pPr marL="0" lvl="0" indent="0">
              <a:buNone/>
            </a:pPr>
            <a:r>
              <a:rPr lang="nl-NL" sz="2400" dirty="0"/>
              <a:t>Minder consulten op de SEH (tot 87% afname)*</a:t>
            </a:r>
          </a:p>
          <a:p>
            <a:pPr marL="0" lvl="0" indent="0">
              <a:buNone/>
            </a:pPr>
            <a:r>
              <a:rPr lang="nl-NL" sz="2400" dirty="0"/>
              <a:t>Minder consulten bij verschillende specialisten (51 </a:t>
            </a:r>
            <a:r>
              <a:rPr lang="nl-NL" sz="2400" dirty="0" err="1"/>
              <a:t>vs</a:t>
            </a:r>
            <a:r>
              <a:rPr lang="nl-NL" sz="2400" dirty="0"/>
              <a:t> 21% kreeg 1 consult of meer)*</a:t>
            </a:r>
          </a:p>
          <a:p>
            <a:pPr marL="0" lvl="0" indent="0">
              <a:buNone/>
            </a:pPr>
            <a:r>
              <a:rPr lang="nl-NL" sz="1600" dirty="0"/>
              <a:t>*uit studies gebleken, nog </a:t>
            </a:r>
            <a:r>
              <a:rPr lang="nl-NL" sz="1600" dirty="0" err="1"/>
              <a:t>under</a:t>
            </a:r>
            <a:r>
              <a:rPr lang="nl-NL" sz="1600" dirty="0"/>
              <a:t> review</a:t>
            </a:r>
          </a:p>
          <a:p>
            <a:pPr marL="0" lvl="0" indent="0">
              <a:buNone/>
            </a:pPr>
            <a:endParaRPr lang="nl-NL" sz="1600" dirty="0"/>
          </a:p>
          <a:p>
            <a:pPr marL="0" lvl="0" indent="0">
              <a:buNone/>
            </a:pPr>
            <a:endParaRPr lang="nl-NL" sz="1600" dirty="0"/>
          </a:p>
          <a:p>
            <a:pPr marL="0" lvl="0" indent="0">
              <a:buNone/>
            </a:pPr>
            <a:r>
              <a:rPr lang="nl-NL" sz="2400" dirty="0"/>
              <a:t>Snellere diagnose en breed gedragen behandelplan</a:t>
            </a:r>
          </a:p>
          <a:p>
            <a:pPr marL="0" lvl="0" indent="0">
              <a:buNone/>
            </a:pPr>
            <a:r>
              <a:rPr lang="nl-NL" sz="2400" dirty="0"/>
              <a:t>De patiënt heeft met de ziekenhuisarts één gezicht voor zich</a:t>
            </a:r>
          </a:p>
          <a:p>
            <a:pPr marL="0" lvl="0" indent="0">
              <a:buNone/>
            </a:pPr>
            <a:endParaRPr lang="nl-NL" sz="2400" dirty="0"/>
          </a:p>
          <a:p>
            <a:pPr marL="0" lvl="0" indent="0">
              <a:buNone/>
            </a:pPr>
            <a:r>
              <a:rPr lang="nl-NL" sz="2400" u="sng" dirty="0"/>
              <a:t>Meer tevredenheid &gt;&gt;&gt; geen klachten(brieven) in ruim 2 jaar</a:t>
            </a:r>
          </a:p>
          <a:p>
            <a:pPr marL="0" lvl="0" indent="0">
              <a:buNone/>
            </a:pPr>
            <a:endParaRPr lang="nl-NL" sz="2400" dirty="0"/>
          </a:p>
          <a:p>
            <a:endParaRPr lang="nl-NL" altLang="nl-NL" sz="1600" dirty="0">
              <a:latin typeface="Calibri" panose="020F0502020204030204" pitchFamily="34" charset="0"/>
              <a:ea typeface="ＭＳ Ｐゴシック" panose="020B0600070205080204" pitchFamily="34" charset="-128"/>
              <a:cs typeface="Calibri" panose="020F0502020204030204" pitchFamily="34" charset="0"/>
            </a:endParaRPr>
          </a:p>
          <a:p>
            <a:endParaRPr lang="nl-NL" altLang="nl-NL" sz="1600" dirty="0">
              <a:latin typeface="Calibri" panose="020F0502020204030204" pitchFamily="34" charset="0"/>
              <a:ea typeface="ＭＳ Ｐゴシック" panose="020B0600070205080204" pitchFamily="34" charset="-128"/>
              <a:cs typeface="Calibri" panose="020F0502020204030204" pitchFamily="34" charset="0"/>
            </a:endParaRPr>
          </a:p>
          <a:p>
            <a:endParaRPr lang="nl-NL" altLang="nl-NL" sz="1600" dirty="0">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4121555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9AD1F297-906B-4B93-8C78-97E19C2564CA}"/>
              </a:ext>
            </a:extLst>
          </p:cNvPr>
          <p:cNvSpPr>
            <a:spLocks noGrp="1"/>
          </p:cNvSpPr>
          <p:nvPr>
            <p:ph type="title"/>
          </p:nvPr>
        </p:nvSpPr>
        <p:spPr>
          <a:xfrm>
            <a:off x="839416" y="620688"/>
            <a:ext cx="10363200" cy="762000"/>
          </a:xfrm>
        </p:spPr>
        <p:txBody>
          <a:bodyPr>
            <a:normAutofit fontScale="90000"/>
          </a:bodyPr>
          <a:lstStyle/>
          <a:p>
            <a:pPr algn="l"/>
            <a:r>
              <a:rPr lang="nl-NL" altLang="nl-NL" dirty="0">
                <a:latin typeface="Calibri" panose="020F0502020204030204" pitchFamily="34" charset="0"/>
                <a:ea typeface="ＭＳ Ｐゴシック" panose="020B0600070205080204" pitchFamily="34" charset="-128"/>
                <a:cs typeface="Calibri" panose="020F0502020204030204" pitchFamily="34" charset="0"/>
              </a:rPr>
              <a:t>Wat loopt goed?</a:t>
            </a:r>
            <a:br>
              <a:rPr lang="nl-NL" altLang="nl-NL" dirty="0">
                <a:latin typeface="Calibri" panose="020F0502020204030204" pitchFamily="34" charset="0"/>
                <a:ea typeface="ＭＳ Ｐゴシック" panose="020B0600070205080204" pitchFamily="34" charset="-128"/>
                <a:cs typeface="Calibri" panose="020F0502020204030204" pitchFamily="34" charset="0"/>
              </a:rPr>
            </a:br>
            <a:endParaRPr lang="nl-NL" altLang="nl-NL"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099" name="Tijdelijke aanduiding voor inhoud 2">
            <a:extLst>
              <a:ext uri="{FF2B5EF4-FFF2-40B4-BE49-F238E27FC236}">
                <a16:creationId xmlns:a16="http://schemas.microsoft.com/office/drawing/2014/main" id="{596E022D-3A39-4ABB-8118-DBC6ED1484D0}"/>
              </a:ext>
            </a:extLst>
          </p:cNvPr>
          <p:cNvSpPr>
            <a:spLocks noGrp="1"/>
          </p:cNvSpPr>
          <p:nvPr>
            <p:ph idx="1"/>
          </p:nvPr>
        </p:nvSpPr>
        <p:spPr>
          <a:xfrm>
            <a:off x="911424" y="1340768"/>
            <a:ext cx="11614149" cy="4114800"/>
          </a:xfrm>
        </p:spPr>
        <p:txBody>
          <a:bodyPr>
            <a:normAutofit lnSpcReduction="10000"/>
          </a:bodyPr>
          <a:lstStyle/>
          <a:p>
            <a:pPr marL="0" indent="0">
              <a:buNone/>
            </a:pPr>
            <a:r>
              <a:rPr lang="nl-NL" sz="2400" b="1" dirty="0" err="1">
                <a:solidFill>
                  <a:srgbClr val="92D050"/>
                </a:solidFill>
              </a:rPr>
              <a:t>pro-actief</a:t>
            </a:r>
            <a:r>
              <a:rPr lang="nl-NL" sz="2400" b="1" dirty="0">
                <a:solidFill>
                  <a:srgbClr val="92D050"/>
                </a:solidFill>
              </a:rPr>
              <a:t> handelen i.p.v. reactief </a:t>
            </a:r>
          </a:p>
          <a:p>
            <a:pPr marL="0" lvl="0" indent="0">
              <a:buNone/>
            </a:pPr>
            <a:r>
              <a:rPr lang="nl-NL" sz="2000" dirty="0"/>
              <a:t>Snelle diagnostiek  en gezamenlijk gedragen behandelplan in ochtend</a:t>
            </a:r>
          </a:p>
          <a:p>
            <a:pPr marL="0" lvl="0" indent="0">
              <a:buNone/>
            </a:pPr>
            <a:r>
              <a:rPr lang="nl-NL" sz="2000" dirty="0"/>
              <a:t>Brede blik i.p.v. één specialistische blik</a:t>
            </a:r>
          </a:p>
          <a:p>
            <a:pPr marL="0" indent="0">
              <a:buNone/>
            </a:pPr>
            <a:r>
              <a:rPr lang="nl-NL" sz="2000" dirty="0"/>
              <a:t>Afstemmen onderling door MDO: één </a:t>
            </a:r>
            <a:r>
              <a:rPr lang="nl-NL" sz="2000" dirty="0" err="1"/>
              <a:t>multidisc</a:t>
            </a:r>
            <a:r>
              <a:rPr lang="nl-NL" sz="2000" dirty="0"/>
              <a:t> behandelplan en nazorgtraject</a:t>
            </a:r>
          </a:p>
          <a:p>
            <a:pPr marL="0" indent="0">
              <a:buNone/>
            </a:pPr>
            <a:endParaRPr lang="nl-NL" sz="2000" dirty="0"/>
          </a:p>
          <a:p>
            <a:pPr marL="0" indent="0">
              <a:buNone/>
            </a:pPr>
            <a:r>
              <a:rPr lang="nl-NL" sz="2400" b="1" dirty="0">
                <a:solidFill>
                  <a:srgbClr val="92D050"/>
                </a:solidFill>
              </a:rPr>
              <a:t>interprofessionele samenwerking </a:t>
            </a:r>
            <a:r>
              <a:rPr lang="nl-NL" sz="2000" dirty="0"/>
              <a:t>(medisch, </a:t>
            </a:r>
            <a:r>
              <a:rPr lang="nl-NL" sz="2000" dirty="0" err="1"/>
              <a:t>vpk</a:t>
            </a:r>
            <a:r>
              <a:rPr lang="nl-NL" sz="2000" dirty="0"/>
              <a:t>, andere disciplines en interdisciplinair) incl. leren! </a:t>
            </a:r>
          </a:p>
          <a:p>
            <a:pPr marL="0" indent="0">
              <a:buNone/>
            </a:pPr>
            <a:r>
              <a:rPr lang="nl-NL" sz="2000" dirty="0"/>
              <a:t>Veel werkplezier</a:t>
            </a:r>
          </a:p>
          <a:p>
            <a:pPr marL="0" indent="0">
              <a:buNone/>
            </a:pPr>
            <a:endParaRPr lang="nl-NL" sz="2000" dirty="0"/>
          </a:p>
          <a:p>
            <a:pPr marL="0" indent="0">
              <a:buNone/>
            </a:pPr>
            <a:r>
              <a:rPr lang="nl-NL" sz="2000" dirty="0"/>
              <a:t>Aantrekkingskracht in vacatures en mogelijkheid voor </a:t>
            </a:r>
            <a:r>
              <a:rPr lang="nl-NL" sz="2000" dirty="0" err="1"/>
              <a:t>multi</a:t>
            </a:r>
            <a:r>
              <a:rPr lang="nl-NL" sz="2000" dirty="0"/>
              <a:t>-inzetbaarheid</a:t>
            </a:r>
          </a:p>
          <a:p>
            <a:pPr marL="0" indent="0">
              <a:buNone/>
            </a:pPr>
            <a:r>
              <a:rPr lang="nl-NL" sz="2000" dirty="0"/>
              <a:t>Geen discussie over </a:t>
            </a:r>
            <a:r>
              <a:rPr lang="nl-NL" sz="2000" dirty="0" err="1"/>
              <a:t>hoofdbehandelaarschap</a:t>
            </a:r>
            <a:endParaRPr lang="nl-NL" sz="2000" dirty="0"/>
          </a:p>
          <a:p>
            <a:pPr marL="0" indent="0">
              <a:buNone/>
            </a:pPr>
            <a:r>
              <a:rPr lang="nl-NL" sz="2000" dirty="0"/>
              <a:t>Ruggengraat in </a:t>
            </a:r>
            <a:r>
              <a:rPr lang="nl-NL" sz="2000" dirty="0" err="1"/>
              <a:t>Covid</a:t>
            </a:r>
            <a:r>
              <a:rPr lang="nl-NL" sz="2000" dirty="0"/>
              <a:t>-zorg</a:t>
            </a:r>
          </a:p>
          <a:p>
            <a:endParaRPr lang="nl-NL" sz="1600" dirty="0"/>
          </a:p>
          <a:p>
            <a:pPr lvl="0"/>
            <a:endParaRPr lang="nl-NL" sz="1600" dirty="0"/>
          </a:p>
          <a:p>
            <a:pPr>
              <a:defRPr/>
            </a:pPr>
            <a:endParaRPr lang="nl-NL" sz="1600" dirty="0"/>
          </a:p>
          <a:p>
            <a:pPr>
              <a:defRPr/>
            </a:pPr>
            <a:endParaRPr lang="nl-NL" altLang="nl-NL" sz="1600" dirty="0">
              <a:latin typeface="Calibri" charset="0"/>
              <a:cs typeface="Calibri"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4154"/>
          <a:stretch/>
        </p:blipFill>
        <p:spPr bwMode="auto">
          <a:xfrm>
            <a:off x="7032104" y="5301209"/>
            <a:ext cx="4905624" cy="982932"/>
          </a:xfrm>
          <a:prstGeom prst="rect">
            <a:avLst/>
          </a:prstGeom>
          <a:noFill/>
          <a:ln w="22225">
            <a:solidFill>
              <a:schemeClr val="bg1">
                <a:lumMod val="85000"/>
              </a:schemeClr>
            </a:solidFill>
            <a:miter lim="800000"/>
            <a:headEnd/>
            <a:tailEnd/>
          </a:ln>
          <a:effectLst>
            <a:outerShdw blurRad="76200" dist="12700" dir="2700000" sy="-23000" kx="-800400" algn="bl" rotWithShape="0">
              <a:prstClr val="black">
                <a:alpha val="2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9982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Zuyderland richt speciale corona-afdeling in, aantal operaties vervalt –  Limburg2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704" y="1485454"/>
            <a:ext cx="13161903" cy="6029625"/>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p:cNvSpPr/>
          <p:nvPr/>
        </p:nvSpPr>
        <p:spPr>
          <a:xfrm>
            <a:off x="352093" y="233354"/>
            <a:ext cx="5952335" cy="1323439"/>
          </a:xfrm>
          <a:prstGeom prst="rect">
            <a:avLst/>
          </a:prstGeom>
        </p:spPr>
        <p:txBody>
          <a:bodyPr wrap="none">
            <a:spAutoFit/>
          </a:bodyPr>
          <a:lstStyle/>
          <a:p>
            <a:r>
              <a:rPr lang="nl-NL" sz="4000" b="1" dirty="0" err="1">
                <a:solidFill>
                  <a:srgbClr val="993366"/>
                </a:solidFill>
              </a:rPr>
              <a:t>Pressure</a:t>
            </a:r>
            <a:r>
              <a:rPr lang="nl-NL" sz="4000" b="1" dirty="0">
                <a:solidFill>
                  <a:srgbClr val="993366"/>
                </a:solidFill>
              </a:rPr>
              <a:t> </a:t>
            </a:r>
            <a:r>
              <a:rPr lang="nl-NL" sz="4000" b="1" dirty="0" err="1">
                <a:solidFill>
                  <a:srgbClr val="993366"/>
                </a:solidFill>
              </a:rPr>
              <a:t>makes</a:t>
            </a:r>
            <a:r>
              <a:rPr lang="nl-NL" sz="4000" b="1" dirty="0">
                <a:solidFill>
                  <a:srgbClr val="993366"/>
                </a:solidFill>
              </a:rPr>
              <a:t> </a:t>
            </a:r>
            <a:r>
              <a:rPr lang="nl-NL" sz="4000" b="1" dirty="0" err="1">
                <a:solidFill>
                  <a:srgbClr val="993366"/>
                </a:solidFill>
              </a:rPr>
              <a:t>diamonds</a:t>
            </a:r>
            <a:r>
              <a:rPr lang="nl-NL" sz="4000" b="1" dirty="0">
                <a:solidFill>
                  <a:srgbClr val="993366"/>
                </a:solidFill>
              </a:rPr>
              <a:t>?</a:t>
            </a:r>
          </a:p>
          <a:p>
            <a:endParaRPr lang="nl-NL" sz="4000" b="1" dirty="0">
              <a:solidFill>
                <a:srgbClr val="993366"/>
              </a:solidFill>
            </a:endParaRPr>
          </a:p>
        </p:txBody>
      </p:sp>
      <p:pic>
        <p:nvPicPr>
          <p:cNvPr id="9" name="Picture 2" descr="Icon Â· diamanten Â· waarde Â· schets Â· stijl - vector illustratie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098" t="22050" r="19300" b="17656"/>
          <a:stretch/>
        </p:blipFill>
        <p:spPr bwMode="auto">
          <a:xfrm>
            <a:off x="10533893" y="0"/>
            <a:ext cx="1615873" cy="116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369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F3FF15-B09C-4103-8FA4-E9C7ACAFB42B}"/>
              </a:ext>
            </a:extLst>
          </p:cNvPr>
          <p:cNvSpPr>
            <a:spLocks noGrp="1"/>
          </p:cNvSpPr>
          <p:nvPr>
            <p:ph type="title"/>
          </p:nvPr>
        </p:nvSpPr>
        <p:spPr/>
        <p:txBody>
          <a:bodyPr/>
          <a:lstStyle/>
          <a:p>
            <a:r>
              <a:rPr lang="nl-NL" dirty="0"/>
              <a:t>Wat zijn de uitdagingen? </a:t>
            </a:r>
          </a:p>
        </p:txBody>
      </p:sp>
      <p:sp>
        <p:nvSpPr>
          <p:cNvPr id="3" name="Tijdelijke aanduiding voor inhoud 2">
            <a:extLst>
              <a:ext uri="{FF2B5EF4-FFF2-40B4-BE49-F238E27FC236}">
                <a16:creationId xmlns:a16="http://schemas.microsoft.com/office/drawing/2014/main" id="{A3B64468-7C21-4EAD-9042-4B82C0910E5D}"/>
              </a:ext>
            </a:extLst>
          </p:cNvPr>
          <p:cNvSpPr>
            <a:spLocks noGrp="1"/>
          </p:cNvSpPr>
          <p:nvPr>
            <p:ph idx="1"/>
          </p:nvPr>
        </p:nvSpPr>
        <p:spPr/>
        <p:txBody>
          <a:bodyPr>
            <a:normAutofit fontScale="92500" lnSpcReduction="20000"/>
          </a:bodyPr>
          <a:lstStyle/>
          <a:p>
            <a:r>
              <a:rPr lang="nl-NL" dirty="0"/>
              <a:t>Het team = de basis</a:t>
            </a:r>
          </a:p>
          <a:p>
            <a:endParaRPr lang="nl-NL" dirty="0"/>
          </a:p>
          <a:p>
            <a:r>
              <a:rPr lang="nl-NL" dirty="0"/>
              <a:t>Financieel</a:t>
            </a:r>
          </a:p>
          <a:p>
            <a:endParaRPr lang="nl-NL" dirty="0"/>
          </a:p>
          <a:p>
            <a:r>
              <a:rPr lang="nl-NL" dirty="0"/>
              <a:t>Stakeholders</a:t>
            </a:r>
          </a:p>
          <a:p>
            <a:pPr lvl="1"/>
            <a:r>
              <a:rPr lang="nl-NL" dirty="0"/>
              <a:t>Andere specialisten</a:t>
            </a:r>
          </a:p>
          <a:p>
            <a:pPr lvl="1"/>
            <a:r>
              <a:rPr lang="nl-NL" dirty="0"/>
              <a:t>Ondersteunende afdelingen</a:t>
            </a:r>
          </a:p>
          <a:p>
            <a:endParaRPr lang="nl-NL" dirty="0"/>
          </a:p>
          <a:p>
            <a:pPr marL="0" indent="0" algn="ctr">
              <a:buNone/>
            </a:pPr>
            <a:r>
              <a:rPr lang="nl-NL" sz="4200" i="1" dirty="0">
                <a:effectLst>
                  <a:outerShdw blurRad="38100" dist="38100" dir="2700000" algn="tl">
                    <a:srgbClr val="000000">
                      <a:alpha val="43137"/>
                    </a:srgbClr>
                  </a:outerShdw>
                </a:effectLst>
              </a:rPr>
              <a:t>Veranderen gaat niet vanzelf</a:t>
            </a:r>
          </a:p>
        </p:txBody>
      </p:sp>
    </p:spTree>
    <p:extLst>
      <p:ext uri="{BB962C8B-B14F-4D97-AF65-F5344CB8AC3E}">
        <p14:creationId xmlns:p14="http://schemas.microsoft.com/office/powerpoint/2010/main" val="2260511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6A1FF-120B-4C85-B219-5CC30EE2BE6C}"/>
              </a:ext>
            </a:extLst>
          </p:cNvPr>
          <p:cNvSpPr>
            <a:spLocks noGrp="1"/>
          </p:cNvSpPr>
          <p:nvPr>
            <p:ph type="title"/>
          </p:nvPr>
        </p:nvSpPr>
        <p:spPr/>
        <p:txBody>
          <a:bodyPr/>
          <a:lstStyle/>
          <a:p>
            <a:r>
              <a:rPr lang="nl-NL" dirty="0"/>
              <a:t>Rol van de ziekenhuisarts</a:t>
            </a:r>
          </a:p>
        </p:txBody>
      </p:sp>
      <p:sp>
        <p:nvSpPr>
          <p:cNvPr id="3" name="Tijdelijke aanduiding voor inhoud 2">
            <a:extLst>
              <a:ext uri="{FF2B5EF4-FFF2-40B4-BE49-F238E27FC236}">
                <a16:creationId xmlns:a16="http://schemas.microsoft.com/office/drawing/2014/main" id="{92A3F86A-442E-4BEB-BF26-BE2918E32551}"/>
              </a:ext>
            </a:extLst>
          </p:cNvPr>
          <p:cNvSpPr>
            <a:spLocks noGrp="1"/>
          </p:cNvSpPr>
          <p:nvPr>
            <p:ph idx="1"/>
          </p:nvPr>
        </p:nvSpPr>
        <p:spPr/>
        <p:txBody>
          <a:bodyPr/>
          <a:lstStyle/>
          <a:p>
            <a:r>
              <a:rPr lang="nl-NL" dirty="0"/>
              <a:t>Verbinder/spin in het web</a:t>
            </a:r>
          </a:p>
          <a:p>
            <a:r>
              <a:rPr lang="nl-NL" dirty="0"/>
              <a:t>‘Neutrale’ voorzitter</a:t>
            </a:r>
          </a:p>
          <a:p>
            <a:r>
              <a:rPr lang="nl-NL" dirty="0"/>
              <a:t>Vertaler naar patiënt</a:t>
            </a:r>
          </a:p>
          <a:p>
            <a:r>
              <a:rPr lang="nl-NL" dirty="0"/>
              <a:t>Stabiele factor</a:t>
            </a:r>
          </a:p>
          <a:p>
            <a:endParaRPr lang="nl-NL" dirty="0"/>
          </a:p>
          <a:p>
            <a:r>
              <a:rPr lang="nl-NL" dirty="0"/>
              <a:t>Zelfstandig en beslissingsbevoegd</a:t>
            </a:r>
          </a:p>
          <a:p>
            <a:endParaRPr lang="nl-NL" dirty="0"/>
          </a:p>
          <a:p>
            <a:endParaRPr lang="nl-NL" dirty="0"/>
          </a:p>
        </p:txBody>
      </p:sp>
      <p:graphicFrame>
        <p:nvGraphicFramePr>
          <p:cNvPr id="4" name="Diagram 3">
            <a:extLst>
              <a:ext uri="{FF2B5EF4-FFF2-40B4-BE49-F238E27FC236}">
                <a16:creationId xmlns:a16="http://schemas.microsoft.com/office/drawing/2014/main" id="{F080AB3A-6A9B-424D-929C-FD668F5BC52F}"/>
              </a:ext>
            </a:extLst>
          </p:cNvPr>
          <p:cNvGraphicFramePr/>
          <p:nvPr>
            <p:extLst>
              <p:ext uri="{D42A27DB-BD31-4B8C-83A1-F6EECF244321}">
                <p14:modId xmlns:p14="http://schemas.microsoft.com/office/powerpoint/2010/main" val="43337851"/>
              </p:ext>
            </p:extLst>
          </p:nvPr>
        </p:nvGraphicFramePr>
        <p:xfrm>
          <a:off x="4931764" y="1153852"/>
          <a:ext cx="821211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8921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013E45-1BA1-4219-8439-A396BE6A99A3}"/>
              </a:ext>
            </a:extLst>
          </p:cNvPr>
          <p:cNvSpPr>
            <a:spLocks noGrp="1"/>
          </p:cNvSpPr>
          <p:nvPr>
            <p:ph type="title"/>
          </p:nvPr>
        </p:nvSpPr>
        <p:spPr/>
        <p:txBody>
          <a:bodyPr/>
          <a:lstStyle/>
          <a:p>
            <a:r>
              <a:rPr lang="nl-NL" b="1" dirty="0">
                <a:solidFill>
                  <a:srgbClr val="B84589"/>
                </a:solidFill>
              </a:rPr>
              <a:t>Integraal zorg akkoord (IZA)</a:t>
            </a:r>
            <a:endParaRPr lang="nl-NL" dirty="0"/>
          </a:p>
        </p:txBody>
      </p:sp>
      <p:pic>
        <p:nvPicPr>
          <p:cNvPr id="4" name="Afbeelding 3">
            <a:extLst>
              <a:ext uri="{FF2B5EF4-FFF2-40B4-BE49-F238E27FC236}">
                <a16:creationId xmlns:a16="http://schemas.microsoft.com/office/drawing/2014/main" id="{791BAA03-2762-40FC-BC58-5203163E446D}"/>
              </a:ext>
            </a:extLst>
          </p:cNvPr>
          <p:cNvPicPr>
            <a:picLocks noChangeAspect="1"/>
          </p:cNvPicPr>
          <p:nvPr/>
        </p:nvPicPr>
        <p:blipFill>
          <a:blip r:embed="rId2"/>
          <a:stretch>
            <a:fillRect/>
          </a:stretch>
        </p:blipFill>
        <p:spPr>
          <a:xfrm>
            <a:off x="722733" y="2041236"/>
            <a:ext cx="10247758" cy="2644053"/>
          </a:xfrm>
          <a:prstGeom prst="rect">
            <a:avLst/>
          </a:prstGeom>
        </p:spPr>
      </p:pic>
      <p:sp>
        <p:nvSpPr>
          <p:cNvPr id="5" name="Rechthoek 4">
            <a:extLst>
              <a:ext uri="{FF2B5EF4-FFF2-40B4-BE49-F238E27FC236}">
                <a16:creationId xmlns:a16="http://schemas.microsoft.com/office/drawing/2014/main" id="{D73D3A3D-CA8C-4D85-812F-4A5BC93B0C8D}"/>
              </a:ext>
            </a:extLst>
          </p:cNvPr>
          <p:cNvSpPr/>
          <p:nvPr/>
        </p:nvSpPr>
        <p:spPr>
          <a:xfrm>
            <a:off x="838199" y="3297383"/>
            <a:ext cx="10033001" cy="1080654"/>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36E40F20-C34C-4990-9C19-864BB7835E04}"/>
              </a:ext>
            </a:extLst>
          </p:cNvPr>
          <p:cNvSpPr/>
          <p:nvPr/>
        </p:nvSpPr>
        <p:spPr>
          <a:xfrm>
            <a:off x="4828321" y="3020293"/>
            <a:ext cx="6042879" cy="27709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6F51E178-65E4-4AC5-8B4F-67282385D518}"/>
              </a:ext>
            </a:extLst>
          </p:cNvPr>
          <p:cNvSpPr/>
          <p:nvPr/>
        </p:nvSpPr>
        <p:spPr>
          <a:xfrm>
            <a:off x="838199" y="4378037"/>
            <a:ext cx="2773219" cy="27709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88107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36F7A8-9D9E-4D45-BDC6-24B6AEF30682}"/>
              </a:ext>
            </a:extLst>
          </p:cNvPr>
          <p:cNvSpPr>
            <a:spLocks noGrp="1"/>
          </p:cNvSpPr>
          <p:nvPr>
            <p:ph type="title"/>
          </p:nvPr>
        </p:nvSpPr>
        <p:spPr/>
        <p:txBody>
          <a:bodyPr/>
          <a:lstStyle/>
          <a:p>
            <a:r>
              <a:rPr lang="nl-NL" b="1" dirty="0">
                <a:solidFill>
                  <a:srgbClr val="B84589"/>
                </a:solidFill>
              </a:rPr>
              <a:t>Integraal zorg akkoord (IZA)</a:t>
            </a:r>
          </a:p>
        </p:txBody>
      </p:sp>
      <p:pic>
        <p:nvPicPr>
          <p:cNvPr id="4" name="Afbeelding 3">
            <a:extLst>
              <a:ext uri="{FF2B5EF4-FFF2-40B4-BE49-F238E27FC236}">
                <a16:creationId xmlns:a16="http://schemas.microsoft.com/office/drawing/2014/main" id="{855F32C0-1640-4C3E-B7F6-9692F942AA47}"/>
              </a:ext>
            </a:extLst>
          </p:cNvPr>
          <p:cNvPicPr>
            <a:picLocks noChangeAspect="1"/>
          </p:cNvPicPr>
          <p:nvPr/>
        </p:nvPicPr>
        <p:blipFill rotWithShape="1">
          <a:blip r:embed="rId2"/>
          <a:srcRect b="42800"/>
          <a:stretch/>
        </p:blipFill>
        <p:spPr>
          <a:xfrm>
            <a:off x="431799" y="1614272"/>
            <a:ext cx="11940724" cy="3629456"/>
          </a:xfrm>
          <a:prstGeom prst="rect">
            <a:avLst/>
          </a:prstGeom>
        </p:spPr>
      </p:pic>
      <p:sp>
        <p:nvSpPr>
          <p:cNvPr id="5" name="Rechthoek 4">
            <a:extLst>
              <a:ext uri="{FF2B5EF4-FFF2-40B4-BE49-F238E27FC236}">
                <a16:creationId xmlns:a16="http://schemas.microsoft.com/office/drawing/2014/main" id="{7E5C3E42-7B74-4BA7-84AD-417198C19FDD}"/>
              </a:ext>
            </a:extLst>
          </p:cNvPr>
          <p:cNvSpPr/>
          <p:nvPr/>
        </p:nvSpPr>
        <p:spPr>
          <a:xfrm>
            <a:off x="738907" y="2111990"/>
            <a:ext cx="11028218" cy="917537"/>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4ED3FB99-1E0A-4E13-9C20-5A44020B7B8B}"/>
              </a:ext>
            </a:extLst>
          </p:cNvPr>
          <p:cNvSpPr/>
          <p:nvPr/>
        </p:nvSpPr>
        <p:spPr>
          <a:xfrm>
            <a:off x="9178637" y="3282769"/>
            <a:ext cx="2736272" cy="319413"/>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98F0BC9-0FB6-4A33-BD3A-BA87D1F6C42A}"/>
              </a:ext>
            </a:extLst>
          </p:cNvPr>
          <p:cNvSpPr/>
          <p:nvPr/>
        </p:nvSpPr>
        <p:spPr>
          <a:xfrm>
            <a:off x="738907" y="3574473"/>
            <a:ext cx="8636001" cy="395683"/>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19583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8F56786-F1DF-45A4-B4D6-19754C74E7FC}"/>
              </a:ext>
            </a:extLst>
          </p:cNvPr>
          <p:cNvPicPr>
            <a:picLocks noChangeAspect="1"/>
          </p:cNvPicPr>
          <p:nvPr/>
        </p:nvPicPr>
        <p:blipFill>
          <a:blip r:embed="rId2"/>
          <a:stretch>
            <a:fillRect/>
          </a:stretch>
        </p:blipFill>
        <p:spPr>
          <a:xfrm>
            <a:off x="1240168" y="0"/>
            <a:ext cx="9711664" cy="6858000"/>
          </a:xfrm>
          <a:prstGeom prst="rect">
            <a:avLst/>
          </a:prstGeom>
        </p:spPr>
      </p:pic>
    </p:spTree>
    <p:extLst>
      <p:ext uri="{BB962C8B-B14F-4D97-AF65-F5344CB8AC3E}">
        <p14:creationId xmlns:p14="http://schemas.microsoft.com/office/powerpoint/2010/main" val="805527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AB8CF0-11CF-4501-A78D-CBCC3954FD5B}"/>
              </a:ext>
            </a:extLst>
          </p:cNvPr>
          <p:cNvSpPr>
            <a:spLocks noGrp="1"/>
          </p:cNvSpPr>
          <p:nvPr>
            <p:ph type="title"/>
          </p:nvPr>
        </p:nvSpPr>
        <p:spPr/>
        <p:txBody>
          <a:bodyPr/>
          <a:lstStyle/>
          <a:p>
            <a:r>
              <a:rPr lang="nl-NL" dirty="0">
                <a:solidFill>
                  <a:srgbClr val="AD136E"/>
                </a:solidFill>
              </a:rPr>
              <a:t>KLEIN BEGINNEN in je eigen omgeving! </a:t>
            </a:r>
          </a:p>
        </p:txBody>
      </p:sp>
      <p:sp>
        <p:nvSpPr>
          <p:cNvPr id="3" name="Tijdelijke aanduiding voor inhoud 2">
            <a:extLst>
              <a:ext uri="{FF2B5EF4-FFF2-40B4-BE49-F238E27FC236}">
                <a16:creationId xmlns:a16="http://schemas.microsoft.com/office/drawing/2014/main" id="{833BF1BC-7867-400D-BD63-852D10A524B0}"/>
              </a:ext>
            </a:extLst>
          </p:cNvPr>
          <p:cNvSpPr>
            <a:spLocks noGrp="1"/>
          </p:cNvSpPr>
          <p:nvPr>
            <p:ph idx="1"/>
          </p:nvPr>
        </p:nvSpPr>
        <p:spPr>
          <a:xfrm>
            <a:off x="609600" y="1628800"/>
            <a:ext cx="10972800" cy="4525963"/>
          </a:xfrm>
        </p:spPr>
        <p:txBody>
          <a:bodyPr>
            <a:normAutofit/>
          </a:bodyPr>
          <a:lstStyle/>
          <a:p>
            <a:pPr marL="0" indent="0">
              <a:buNone/>
            </a:pPr>
            <a:r>
              <a:rPr lang="nl-NL" dirty="0"/>
              <a:t>Ga je morgen ergens mee aan de slag?</a:t>
            </a:r>
          </a:p>
          <a:p>
            <a:pPr marL="0" indent="0">
              <a:buNone/>
            </a:pPr>
            <a:r>
              <a:rPr lang="nl-NL" dirty="0"/>
              <a:t>Wat zou jouw eerste stap zijn?  </a:t>
            </a:r>
          </a:p>
        </p:txBody>
      </p:sp>
      <p:pic>
        <p:nvPicPr>
          <p:cNvPr id="4" name="Afbeelding 3">
            <a:extLst>
              <a:ext uri="{FF2B5EF4-FFF2-40B4-BE49-F238E27FC236}">
                <a16:creationId xmlns:a16="http://schemas.microsoft.com/office/drawing/2014/main" id="{FE39C9BA-E2B4-431B-B24D-563B571169D3}"/>
              </a:ext>
            </a:extLst>
          </p:cNvPr>
          <p:cNvPicPr/>
          <p:nvPr/>
        </p:nvPicPr>
        <p:blipFill>
          <a:blip r:embed="rId2"/>
          <a:stretch>
            <a:fillRect/>
          </a:stretch>
        </p:blipFill>
        <p:spPr>
          <a:xfrm>
            <a:off x="7752184" y="3429000"/>
            <a:ext cx="4220452" cy="3166341"/>
          </a:xfrm>
          <a:prstGeom prst="rect">
            <a:avLst/>
          </a:prstGeom>
        </p:spPr>
      </p:pic>
    </p:spTree>
    <p:extLst>
      <p:ext uri="{BB962C8B-B14F-4D97-AF65-F5344CB8AC3E}">
        <p14:creationId xmlns:p14="http://schemas.microsoft.com/office/powerpoint/2010/main" val="33970895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pPr>
              <a:defRPr/>
            </a:pPr>
            <a:fld id="{E6E1F540-FC82-4D5B-9FE9-EDE5BFBEBFD6}" type="slidenum">
              <a:rPr lang="nl-NL" altLang="nl-NL" smtClean="0"/>
              <a:pPr>
                <a:defRPr/>
              </a:pPr>
              <a:t>46</a:t>
            </a:fld>
            <a:endParaRPr lang="nl-NL" altLang="nl-NL"/>
          </a:p>
        </p:txBody>
      </p:sp>
      <p:pic>
        <p:nvPicPr>
          <p:cNvPr id="5" name="Afbeelding 4">
            <a:extLst>
              <a:ext uri="{FF2B5EF4-FFF2-40B4-BE49-F238E27FC236}">
                <a16:creationId xmlns:a16="http://schemas.microsoft.com/office/drawing/2014/main" id="{E85FCF10-30DC-4DED-A21C-492B9786CD3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176120" y="1268760"/>
            <a:ext cx="4752528" cy="4978064"/>
          </a:xfrm>
          <a:prstGeom prst="rect">
            <a:avLst/>
          </a:prstGeom>
        </p:spPr>
      </p:pic>
      <p:sp>
        <p:nvSpPr>
          <p:cNvPr id="2" name="Rechthoek 1">
            <a:extLst>
              <a:ext uri="{FF2B5EF4-FFF2-40B4-BE49-F238E27FC236}">
                <a16:creationId xmlns:a16="http://schemas.microsoft.com/office/drawing/2014/main" id="{87BE96B6-2437-496E-B919-FFD31E388F60}"/>
              </a:ext>
            </a:extLst>
          </p:cNvPr>
          <p:cNvSpPr/>
          <p:nvPr/>
        </p:nvSpPr>
        <p:spPr>
          <a:xfrm>
            <a:off x="1271464" y="1700808"/>
            <a:ext cx="4032448" cy="1200329"/>
          </a:xfrm>
          <a:prstGeom prst="rect">
            <a:avLst/>
          </a:prstGeom>
        </p:spPr>
        <p:txBody>
          <a:bodyPr wrap="square">
            <a:spAutoFit/>
          </a:bodyPr>
          <a:lstStyle/>
          <a:p>
            <a:r>
              <a:rPr lang="nl-NL" sz="3600" dirty="0"/>
              <a:t>Wat neem je mee na vandaag?</a:t>
            </a:r>
          </a:p>
        </p:txBody>
      </p:sp>
    </p:spTree>
    <p:extLst>
      <p:ext uri="{BB962C8B-B14F-4D97-AF65-F5344CB8AC3E}">
        <p14:creationId xmlns:p14="http://schemas.microsoft.com/office/powerpoint/2010/main" val="1979472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695400" y="392805"/>
            <a:ext cx="6632828" cy="646331"/>
          </a:xfrm>
          <a:prstGeom prst="rect">
            <a:avLst/>
          </a:prstGeom>
        </p:spPr>
        <p:txBody>
          <a:bodyPr wrap="square">
            <a:spAutoFit/>
          </a:bodyPr>
          <a:lstStyle/>
          <a:p>
            <a:pPr marL="0" indent="0">
              <a:buNone/>
            </a:pPr>
            <a:r>
              <a:rPr lang="nl-NL" sz="3600" b="1" i="1" dirty="0"/>
              <a:t>Dank u voor de aandacht</a:t>
            </a:r>
          </a:p>
        </p:txBody>
      </p:sp>
      <p:sp>
        <p:nvSpPr>
          <p:cNvPr id="4" name="Rechthoek 3"/>
          <p:cNvSpPr/>
          <p:nvPr/>
        </p:nvSpPr>
        <p:spPr>
          <a:xfrm>
            <a:off x="3719736" y="2677834"/>
            <a:ext cx="3968532" cy="830997"/>
          </a:xfrm>
          <a:prstGeom prst="rect">
            <a:avLst/>
          </a:prstGeom>
        </p:spPr>
        <p:txBody>
          <a:bodyPr wrap="square">
            <a:spAutoFit/>
          </a:bodyPr>
          <a:lstStyle/>
          <a:p>
            <a:pPr marL="0" indent="0">
              <a:buNone/>
            </a:pPr>
            <a:r>
              <a:rPr lang="nl-NL" sz="4800" dirty="0">
                <a:solidFill>
                  <a:schemeClr val="bg1">
                    <a:lumMod val="65000"/>
                  </a:schemeClr>
                </a:solidFill>
              </a:rPr>
              <a:t>	Vragen?</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78" t="44375" r="55162"/>
          <a:stretch/>
        </p:blipFill>
        <p:spPr bwMode="auto">
          <a:xfrm>
            <a:off x="543561" y="2110171"/>
            <a:ext cx="2483768" cy="4747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274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FE754E5-01CB-424C-99E1-67C667DFA005}"/>
              </a:ext>
            </a:extLst>
          </p:cNvPr>
          <p:cNvSpPr txBox="1"/>
          <p:nvPr/>
        </p:nvSpPr>
        <p:spPr>
          <a:xfrm>
            <a:off x="9336360" y="642509"/>
            <a:ext cx="3575720" cy="5632311"/>
          </a:xfrm>
          <a:prstGeom prst="rect">
            <a:avLst/>
          </a:prstGeom>
          <a:noFill/>
        </p:spPr>
        <p:txBody>
          <a:bodyPr wrap="square" rtlCol="0">
            <a:spAutoFit/>
          </a:bodyPr>
          <a:lstStyle/>
          <a:p>
            <a:r>
              <a:rPr lang="nl-NL" b="1" dirty="0"/>
              <a:t>Engels</a:t>
            </a:r>
          </a:p>
          <a:p>
            <a:r>
              <a:rPr lang="nl-NL" dirty="0">
                <a:solidFill>
                  <a:srgbClr val="993366"/>
                </a:solidFill>
              </a:rPr>
              <a:t>Sens</a:t>
            </a:r>
            <a:r>
              <a:rPr lang="nl-NL" dirty="0"/>
              <a:t>e</a:t>
            </a:r>
          </a:p>
          <a:p>
            <a:r>
              <a:rPr lang="nl-NL" dirty="0" err="1"/>
              <a:t>Pre</a:t>
            </a:r>
            <a:r>
              <a:rPr lang="nl-NL" dirty="0" err="1">
                <a:solidFill>
                  <a:srgbClr val="993366"/>
                </a:solidFill>
              </a:rPr>
              <a:t>senc</a:t>
            </a:r>
            <a:r>
              <a:rPr lang="nl-NL" dirty="0" err="1"/>
              <a:t>e</a:t>
            </a:r>
            <a:endParaRPr lang="nl-NL" dirty="0"/>
          </a:p>
          <a:p>
            <a:r>
              <a:rPr lang="nl-NL" dirty="0" err="1">
                <a:solidFill>
                  <a:srgbClr val="993366"/>
                </a:solidFill>
              </a:rPr>
              <a:t>Sens</a:t>
            </a:r>
            <a:r>
              <a:rPr lang="nl-NL" dirty="0" err="1"/>
              <a:t>itive</a:t>
            </a:r>
            <a:endParaRPr lang="nl-NL" dirty="0"/>
          </a:p>
          <a:p>
            <a:r>
              <a:rPr lang="nl-NL" dirty="0" err="1"/>
              <a:t>Es</a:t>
            </a:r>
            <a:r>
              <a:rPr lang="nl-NL" dirty="0" err="1">
                <a:solidFill>
                  <a:srgbClr val="993366"/>
                </a:solidFill>
              </a:rPr>
              <a:t>sens</a:t>
            </a:r>
            <a:r>
              <a:rPr lang="nl-NL" dirty="0" err="1"/>
              <a:t>e</a:t>
            </a:r>
            <a:endParaRPr lang="nl-NL" dirty="0"/>
          </a:p>
          <a:p>
            <a:r>
              <a:rPr lang="nl-NL" dirty="0"/>
              <a:t>Pre</a:t>
            </a:r>
            <a:r>
              <a:rPr lang="nl-NL" dirty="0">
                <a:solidFill>
                  <a:srgbClr val="993366"/>
                </a:solidFill>
              </a:rPr>
              <a:t>sent</a:t>
            </a:r>
          </a:p>
          <a:p>
            <a:endParaRPr lang="nl-NL" dirty="0"/>
          </a:p>
          <a:p>
            <a:r>
              <a:rPr lang="nl-NL" b="1" dirty="0"/>
              <a:t>Nederlands</a:t>
            </a:r>
          </a:p>
          <a:p>
            <a:r>
              <a:rPr lang="nl-NL" dirty="0"/>
              <a:t>Voelen of zintuig</a:t>
            </a:r>
          </a:p>
          <a:p>
            <a:r>
              <a:rPr lang="nl-NL" dirty="0"/>
              <a:t>Zijn</a:t>
            </a:r>
          </a:p>
          <a:p>
            <a:r>
              <a:rPr lang="nl-NL" dirty="0"/>
              <a:t>Gevoelig</a:t>
            </a:r>
          </a:p>
          <a:p>
            <a:r>
              <a:rPr lang="nl-NL" dirty="0"/>
              <a:t>Bedoeling</a:t>
            </a:r>
          </a:p>
          <a:p>
            <a:r>
              <a:rPr lang="nl-NL" dirty="0"/>
              <a:t>Overbrengen</a:t>
            </a:r>
          </a:p>
          <a:p>
            <a:endParaRPr lang="nl-NL" b="1" dirty="0"/>
          </a:p>
          <a:p>
            <a:endParaRPr lang="nl-NL" dirty="0"/>
          </a:p>
        </p:txBody>
      </p:sp>
      <p:pic>
        <p:nvPicPr>
          <p:cNvPr id="1026" name="Picture 2" descr="Theory U: One Process, Six Leadership Capacities (Source: Scharmer 2009) |  Download Scientific Diagram">
            <a:extLst>
              <a:ext uri="{FF2B5EF4-FFF2-40B4-BE49-F238E27FC236}">
                <a16:creationId xmlns:a16="http://schemas.microsoft.com/office/drawing/2014/main" id="{9B80D028-C616-4592-9771-C30D05823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08" y="619834"/>
            <a:ext cx="7515642" cy="563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694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Inkt 4">
                <a:extLst>
                  <a:ext uri="{FF2B5EF4-FFF2-40B4-BE49-F238E27FC236}">
                    <a16:creationId xmlns:a16="http://schemas.microsoft.com/office/drawing/2014/main" id="{6AD8F6F3-1D73-4531-9DF8-D46B19207BE5}"/>
                  </a:ext>
                </a:extLst>
              </p14:cNvPr>
              <p14:cNvContentPartPr/>
              <p14:nvPr/>
            </p14:nvContentPartPr>
            <p14:xfrm>
              <a:off x="5547491" y="2584135"/>
              <a:ext cx="246960" cy="909000"/>
            </p14:xfrm>
          </p:contentPart>
        </mc:Choice>
        <mc:Fallback xmlns="">
          <p:pic>
            <p:nvPicPr>
              <p:cNvPr id="5" name="Inkt 4">
                <a:extLst>
                  <a:ext uri="{FF2B5EF4-FFF2-40B4-BE49-F238E27FC236}">
                    <a16:creationId xmlns:a16="http://schemas.microsoft.com/office/drawing/2014/main" id="{6AD8F6F3-1D73-4531-9DF8-D46B19207BE5}"/>
                  </a:ext>
                </a:extLst>
              </p:cNvPr>
              <p:cNvPicPr/>
              <p:nvPr/>
            </p:nvPicPr>
            <p:blipFill>
              <a:blip r:embed="rId3"/>
              <a:stretch>
                <a:fillRect/>
              </a:stretch>
            </p:blipFill>
            <p:spPr>
              <a:xfrm>
                <a:off x="5529491" y="2548135"/>
                <a:ext cx="282600" cy="980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t 5">
                <a:extLst>
                  <a:ext uri="{FF2B5EF4-FFF2-40B4-BE49-F238E27FC236}">
                    <a16:creationId xmlns:a16="http://schemas.microsoft.com/office/drawing/2014/main" id="{30018A29-C271-462E-AE1C-B56CD4C1B81B}"/>
                  </a:ext>
                </a:extLst>
              </p14:cNvPr>
              <p14:cNvContentPartPr/>
              <p14:nvPr/>
            </p14:nvContentPartPr>
            <p14:xfrm>
              <a:off x="5514371" y="2315575"/>
              <a:ext cx="393480" cy="1252440"/>
            </p14:xfrm>
          </p:contentPart>
        </mc:Choice>
        <mc:Fallback xmlns="">
          <p:pic>
            <p:nvPicPr>
              <p:cNvPr id="6" name="Inkt 5">
                <a:extLst>
                  <a:ext uri="{FF2B5EF4-FFF2-40B4-BE49-F238E27FC236}">
                    <a16:creationId xmlns:a16="http://schemas.microsoft.com/office/drawing/2014/main" id="{30018A29-C271-462E-AE1C-B56CD4C1B81B}"/>
                  </a:ext>
                </a:extLst>
              </p:cNvPr>
              <p:cNvPicPr/>
              <p:nvPr/>
            </p:nvPicPr>
            <p:blipFill>
              <a:blip r:embed="rId5"/>
              <a:stretch>
                <a:fillRect/>
              </a:stretch>
            </p:blipFill>
            <p:spPr>
              <a:xfrm>
                <a:off x="5496731" y="2279575"/>
                <a:ext cx="429120" cy="1324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t 6">
                <a:extLst>
                  <a:ext uri="{FF2B5EF4-FFF2-40B4-BE49-F238E27FC236}">
                    <a16:creationId xmlns:a16="http://schemas.microsoft.com/office/drawing/2014/main" id="{C57BD716-A726-4422-8BE3-04F8D473E45E}"/>
                  </a:ext>
                </a:extLst>
              </p14:cNvPr>
              <p14:cNvContentPartPr/>
              <p14:nvPr/>
            </p14:nvContentPartPr>
            <p14:xfrm>
              <a:off x="4772771" y="3286855"/>
              <a:ext cx="2621880" cy="897120"/>
            </p14:xfrm>
          </p:contentPart>
        </mc:Choice>
        <mc:Fallback xmlns="">
          <p:pic>
            <p:nvPicPr>
              <p:cNvPr id="7" name="Inkt 6">
                <a:extLst>
                  <a:ext uri="{FF2B5EF4-FFF2-40B4-BE49-F238E27FC236}">
                    <a16:creationId xmlns:a16="http://schemas.microsoft.com/office/drawing/2014/main" id="{C57BD716-A726-4422-8BE3-04F8D473E45E}"/>
                  </a:ext>
                </a:extLst>
              </p:cNvPr>
              <p:cNvPicPr/>
              <p:nvPr/>
            </p:nvPicPr>
            <p:blipFill>
              <a:blip r:embed="rId7"/>
              <a:stretch>
                <a:fillRect/>
              </a:stretch>
            </p:blipFill>
            <p:spPr>
              <a:xfrm>
                <a:off x="4737131" y="3251215"/>
                <a:ext cx="2693520" cy="968760"/>
              </a:xfrm>
              <a:prstGeom prst="rect">
                <a:avLst/>
              </a:prstGeom>
            </p:spPr>
          </p:pic>
        </mc:Fallback>
      </mc:AlternateContent>
      <p:grpSp>
        <p:nvGrpSpPr>
          <p:cNvPr id="20" name="Groep 19">
            <a:extLst>
              <a:ext uri="{FF2B5EF4-FFF2-40B4-BE49-F238E27FC236}">
                <a16:creationId xmlns:a16="http://schemas.microsoft.com/office/drawing/2014/main" id="{58193719-8E01-4EE7-BBDE-C2F3F4255FDB}"/>
              </a:ext>
            </a:extLst>
          </p:cNvPr>
          <p:cNvGrpSpPr/>
          <p:nvPr/>
        </p:nvGrpSpPr>
        <p:grpSpPr>
          <a:xfrm>
            <a:off x="3711311" y="1160734"/>
            <a:ext cx="4393080" cy="2572560"/>
            <a:chOff x="3675851" y="1148815"/>
            <a:chExt cx="4393080" cy="2572560"/>
          </a:xfrm>
        </p:grpSpPr>
        <mc:AlternateContent xmlns:mc="http://schemas.openxmlformats.org/markup-compatibility/2006" xmlns:p14="http://schemas.microsoft.com/office/powerpoint/2010/main">
          <mc:Choice Requires="p14">
            <p:contentPart p14:bwMode="auto" r:id="rId8">
              <p14:nvContentPartPr>
                <p14:cNvPr id="2" name="Inkt 1">
                  <a:extLst>
                    <a:ext uri="{FF2B5EF4-FFF2-40B4-BE49-F238E27FC236}">
                      <a16:creationId xmlns:a16="http://schemas.microsoft.com/office/drawing/2014/main" id="{E5B19F0A-A2CE-4CBF-B314-DA44C890776A}"/>
                    </a:ext>
                  </a:extLst>
                </p14:cNvPr>
                <p14:cNvContentPartPr/>
                <p14:nvPr/>
              </p14:nvContentPartPr>
              <p14:xfrm>
                <a:off x="5478011" y="2268775"/>
                <a:ext cx="655920" cy="1306080"/>
              </p14:xfrm>
            </p:contentPart>
          </mc:Choice>
          <mc:Fallback xmlns="">
            <p:pic>
              <p:nvPicPr>
                <p:cNvPr id="2" name="Inkt 1">
                  <a:extLst>
                    <a:ext uri="{FF2B5EF4-FFF2-40B4-BE49-F238E27FC236}">
                      <a16:creationId xmlns:a16="http://schemas.microsoft.com/office/drawing/2014/main" id="{E5B19F0A-A2CE-4CBF-B314-DA44C890776A}"/>
                    </a:ext>
                  </a:extLst>
                </p:cNvPr>
                <p:cNvPicPr/>
                <p:nvPr/>
              </p:nvPicPr>
              <p:blipFill>
                <a:blip r:embed="rId9"/>
                <a:stretch>
                  <a:fillRect/>
                </a:stretch>
              </p:blipFill>
              <p:spPr>
                <a:xfrm>
                  <a:off x="5442011" y="2232775"/>
                  <a:ext cx="727560" cy="1377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 name="Inkt 2">
                  <a:extLst>
                    <a:ext uri="{FF2B5EF4-FFF2-40B4-BE49-F238E27FC236}">
                      <a16:creationId xmlns:a16="http://schemas.microsoft.com/office/drawing/2014/main" id="{6010433B-81C5-4008-969B-19EFB40B6FB9}"/>
                    </a:ext>
                  </a:extLst>
                </p14:cNvPr>
                <p14:cNvContentPartPr/>
                <p14:nvPr/>
              </p14:nvContentPartPr>
              <p14:xfrm>
                <a:off x="5504651" y="1685215"/>
                <a:ext cx="502920" cy="428400"/>
              </p14:xfrm>
            </p:contentPart>
          </mc:Choice>
          <mc:Fallback xmlns="">
            <p:pic>
              <p:nvPicPr>
                <p:cNvPr id="3" name="Inkt 2">
                  <a:extLst>
                    <a:ext uri="{FF2B5EF4-FFF2-40B4-BE49-F238E27FC236}">
                      <a16:creationId xmlns:a16="http://schemas.microsoft.com/office/drawing/2014/main" id="{6010433B-81C5-4008-969B-19EFB40B6FB9}"/>
                    </a:ext>
                  </a:extLst>
                </p:cNvPr>
                <p:cNvPicPr/>
                <p:nvPr/>
              </p:nvPicPr>
              <p:blipFill>
                <a:blip r:embed="rId11"/>
                <a:stretch>
                  <a:fillRect/>
                </a:stretch>
              </p:blipFill>
              <p:spPr>
                <a:xfrm>
                  <a:off x="5468651" y="1649575"/>
                  <a:ext cx="574560"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t 7">
                  <a:extLst>
                    <a:ext uri="{FF2B5EF4-FFF2-40B4-BE49-F238E27FC236}">
                      <a16:creationId xmlns:a16="http://schemas.microsoft.com/office/drawing/2014/main" id="{0C022AB0-A33E-41C1-AEA3-295B95ED12D0}"/>
                    </a:ext>
                  </a:extLst>
                </p14:cNvPr>
                <p14:cNvContentPartPr/>
                <p14:nvPr/>
              </p14:nvContentPartPr>
              <p14:xfrm>
                <a:off x="4107131" y="2533375"/>
                <a:ext cx="763200" cy="1188000"/>
              </p14:xfrm>
            </p:contentPart>
          </mc:Choice>
          <mc:Fallback xmlns="">
            <p:pic>
              <p:nvPicPr>
                <p:cNvPr id="8" name="Inkt 7">
                  <a:extLst>
                    <a:ext uri="{FF2B5EF4-FFF2-40B4-BE49-F238E27FC236}">
                      <a16:creationId xmlns:a16="http://schemas.microsoft.com/office/drawing/2014/main" id="{0C022AB0-A33E-41C1-AEA3-295B95ED12D0}"/>
                    </a:ext>
                  </a:extLst>
                </p:cNvPr>
                <p:cNvPicPr/>
                <p:nvPr/>
              </p:nvPicPr>
              <p:blipFill>
                <a:blip r:embed="rId13"/>
                <a:stretch>
                  <a:fillRect/>
                </a:stretch>
              </p:blipFill>
              <p:spPr>
                <a:xfrm>
                  <a:off x="4071491" y="2497375"/>
                  <a:ext cx="834840" cy="1259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t 8">
                  <a:extLst>
                    <a:ext uri="{FF2B5EF4-FFF2-40B4-BE49-F238E27FC236}">
                      <a16:creationId xmlns:a16="http://schemas.microsoft.com/office/drawing/2014/main" id="{D9741E3C-E849-407F-912C-240333AAA696}"/>
                    </a:ext>
                  </a:extLst>
                </p14:cNvPr>
                <p14:cNvContentPartPr/>
                <p14:nvPr/>
              </p14:nvContentPartPr>
              <p14:xfrm>
                <a:off x="4625891" y="2042695"/>
                <a:ext cx="660960" cy="1193760"/>
              </p14:xfrm>
            </p:contentPart>
          </mc:Choice>
          <mc:Fallback xmlns="">
            <p:pic>
              <p:nvPicPr>
                <p:cNvPr id="9" name="Inkt 8">
                  <a:extLst>
                    <a:ext uri="{FF2B5EF4-FFF2-40B4-BE49-F238E27FC236}">
                      <a16:creationId xmlns:a16="http://schemas.microsoft.com/office/drawing/2014/main" id="{D9741E3C-E849-407F-912C-240333AAA696}"/>
                    </a:ext>
                  </a:extLst>
                </p:cNvPr>
                <p:cNvPicPr/>
                <p:nvPr/>
              </p:nvPicPr>
              <p:blipFill>
                <a:blip r:embed="rId15"/>
                <a:stretch>
                  <a:fillRect/>
                </a:stretch>
              </p:blipFill>
              <p:spPr>
                <a:xfrm>
                  <a:off x="4589891" y="2006695"/>
                  <a:ext cx="732600" cy="1265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t 9">
                  <a:extLst>
                    <a:ext uri="{FF2B5EF4-FFF2-40B4-BE49-F238E27FC236}">
                      <a16:creationId xmlns:a16="http://schemas.microsoft.com/office/drawing/2014/main" id="{1DD76720-B2DC-4E9C-B38B-74A4F2ABD3CA}"/>
                    </a:ext>
                  </a:extLst>
                </p14:cNvPr>
                <p14:cNvContentPartPr/>
                <p14:nvPr/>
              </p14:nvContentPartPr>
              <p14:xfrm>
                <a:off x="5253011" y="2201095"/>
                <a:ext cx="93240" cy="483480"/>
              </p14:xfrm>
            </p:contentPart>
          </mc:Choice>
          <mc:Fallback xmlns="">
            <p:pic>
              <p:nvPicPr>
                <p:cNvPr id="10" name="Inkt 9">
                  <a:extLst>
                    <a:ext uri="{FF2B5EF4-FFF2-40B4-BE49-F238E27FC236}">
                      <a16:creationId xmlns:a16="http://schemas.microsoft.com/office/drawing/2014/main" id="{1DD76720-B2DC-4E9C-B38B-74A4F2ABD3CA}"/>
                    </a:ext>
                  </a:extLst>
                </p:cNvPr>
                <p:cNvPicPr/>
                <p:nvPr/>
              </p:nvPicPr>
              <p:blipFill>
                <a:blip r:embed="rId17"/>
                <a:stretch>
                  <a:fillRect/>
                </a:stretch>
              </p:blipFill>
              <p:spPr>
                <a:xfrm>
                  <a:off x="5217371" y="2165095"/>
                  <a:ext cx="164880" cy="555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t 11">
                  <a:extLst>
                    <a:ext uri="{FF2B5EF4-FFF2-40B4-BE49-F238E27FC236}">
                      <a16:creationId xmlns:a16="http://schemas.microsoft.com/office/drawing/2014/main" id="{30C1A9CB-2345-46C5-B77D-C1532D69BF9D}"/>
                    </a:ext>
                  </a:extLst>
                </p14:cNvPr>
                <p14:cNvContentPartPr/>
                <p14:nvPr/>
              </p14:nvContentPartPr>
              <p14:xfrm>
                <a:off x="6223211" y="1759015"/>
                <a:ext cx="509760" cy="1275840"/>
              </p14:xfrm>
            </p:contentPart>
          </mc:Choice>
          <mc:Fallback xmlns="">
            <p:pic>
              <p:nvPicPr>
                <p:cNvPr id="12" name="Inkt 11">
                  <a:extLst>
                    <a:ext uri="{FF2B5EF4-FFF2-40B4-BE49-F238E27FC236}">
                      <a16:creationId xmlns:a16="http://schemas.microsoft.com/office/drawing/2014/main" id="{30C1A9CB-2345-46C5-B77D-C1532D69BF9D}"/>
                    </a:ext>
                  </a:extLst>
                </p:cNvPr>
                <p:cNvPicPr/>
                <p:nvPr/>
              </p:nvPicPr>
              <p:blipFill>
                <a:blip r:embed="rId19"/>
                <a:stretch>
                  <a:fillRect/>
                </a:stretch>
              </p:blipFill>
              <p:spPr>
                <a:xfrm>
                  <a:off x="6187211" y="1723015"/>
                  <a:ext cx="581400" cy="1347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t 12">
                  <a:extLst>
                    <a:ext uri="{FF2B5EF4-FFF2-40B4-BE49-F238E27FC236}">
                      <a16:creationId xmlns:a16="http://schemas.microsoft.com/office/drawing/2014/main" id="{E3641474-E50D-48A4-AD53-D6C0466F5000}"/>
                    </a:ext>
                  </a:extLst>
                </p14:cNvPr>
                <p14:cNvContentPartPr/>
                <p14:nvPr/>
              </p14:nvContentPartPr>
              <p14:xfrm>
                <a:off x="6650891" y="1940455"/>
                <a:ext cx="1046880" cy="1267200"/>
              </p14:xfrm>
            </p:contentPart>
          </mc:Choice>
          <mc:Fallback xmlns="">
            <p:pic>
              <p:nvPicPr>
                <p:cNvPr id="13" name="Inkt 12">
                  <a:extLst>
                    <a:ext uri="{FF2B5EF4-FFF2-40B4-BE49-F238E27FC236}">
                      <a16:creationId xmlns:a16="http://schemas.microsoft.com/office/drawing/2014/main" id="{E3641474-E50D-48A4-AD53-D6C0466F5000}"/>
                    </a:ext>
                  </a:extLst>
                </p:cNvPr>
                <p:cNvPicPr/>
                <p:nvPr/>
              </p:nvPicPr>
              <p:blipFill>
                <a:blip r:embed="rId21"/>
                <a:stretch>
                  <a:fillRect/>
                </a:stretch>
              </p:blipFill>
              <p:spPr>
                <a:xfrm>
                  <a:off x="6615251" y="1904455"/>
                  <a:ext cx="1118520" cy="1338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t 13">
                  <a:extLst>
                    <a:ext uri="{FF2B5EF4-FFF2-40B4-BE49-F238E27FC236}">
                      <a16:creationId xmlns:a16="http://schemas.microsoft.com/office/drawing/2014/main" id="{EED61AD8-C6C4-4806-867B-88E44DC0F7D0}"/>
                    </a:ext>
                  </a:extLst>
                </p14:cNvPr>
                <p14:cNvContentPartPr/>
                <p14:nvPr/>
              </p14:nvContentPartPr>
              <p14:xfrm>
                <a:off x="7455851" y="1423135"/>
                <a:ext cx="613080" cy="413280"/>
              </p14:xfrm>
            </p:contentPart>
          </mc:Choice>
          <mc:Fallback xmlns="">
            <p:pic>
              <p:nvPicPr>
                <p:cNvPr id="14" name="Inkt 13">
                  <a:extLst>
                    <a:ext uri="{FF2B5EF4-FFF2-40B4-BE49-F238E27FC236}">
                      <a16:creationId xmlns:a16="http://schemas.microsoft.com/office/drawing/2014/main" id="{EED61AD8-C6C4-4806-867B-88E44DC0F7D0}"/>
                    </a:ext>
                  </a:extLst>
                </p:cNvPr>
                <p:cNvPicPr/>
                <p:nvPr/>
              </p:nvPicPr>
              <p:blipFill>
                <a:blip r:embed="rId23"/>
                <a:stretch>
                  <a:fillRect/>
                </a:stretch>
              </p:blipFill>
              <p:spPr>
                <a:xfrm>
                  <a:off x="7419851" y="1387495"/>
                  <a:ext cx="68472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t 14">
                  <a:extLst>
                    <a:ext uri="{FF2B5EF4-FFF2-40B4-BE49-F238E27FC236}">
                      <a16:creationId xmlns:a16="http://schemas.microsoft.com/office/drawing/2014/main" id="{64DFD2D0-932F-4073-9DBA-4E0F394B6258}"/>
                    </a:ext>
                  </a:extLst>
                </p14:cNvPr>
                <p14:cNvContentPartPr/>
                <p14:nvPr/>
              </p14:nvContentPartPr>
              <p14:xfrm>
                <a:off x="6419051" y="1194895"/>
                <a:ext cx="503280" cy="429480"/>
              </p14:xfrm>
            </p:contentPart>
          </mc:Choice>
          <mc:Fallback xmlns="">
            <p:pic>
              <p:nvPicPr>
                <p:cNvPr id="15" name="Inkt 14">
                  <a:extLst>
                    <a:ext uri="{FF2B5EF4-FFF2-40B4-BE49-F238E27FC236}">
                      <a16:creationId xmlns:a16="http://schemas.microsoft.com/office/drawing/2014/main" id="{64DFD2D0-932F-4073-9DBA-4E0F394B6258}"/>
                    </a:ext>
                  </a:extLst>
                </p:cNvPr>
                <p:cNvPicPr/>
                <p:nvPr/>
              </p:nvPicPr>
              <p:blipFill>
                <a:blip r:embed="rId25"/>
                <a:stretch>
                  <a:fillRect/>
                </a:stretch>
              </p:blipFill>
              <p:spPr>
                <a:xfrm>
                  <a:off x="6383051" y="1159255"/>
                  <a:ext cx="57492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t 15">
                  <a:extLst>
                    <a:ext uri="{FF2B5EF4-FFF2-40B4-BE49-F238E27FC236}">
                      <a16:creationId xmlns:a16="http://schemas.microsoft.com/office/drawing/2014/main" id="{734D0C8C-91CC-424D-99AF-7F29985CAE37}"/>
                    </a:ext>
                  </a:extLst>
                </p14:cNvPr>
                <p14:cNvContentPartPr/>
                <p14:nvPr/>
              </p14:nvContentPartPr>
              <p14:xfrm>
                <a:off x="4325291" y="1477135"/>
                <a:ext cx="563040" cy="477000"/>
              </p14:xfrm>
            </p:contentPart>
          </mc:Choice>
          <mc:Fallback xmlns="">
            <p:pic>
              <p:nvPicPr>
                <p:cNvPr id="16" name="Inkt 15">
                  <a:extLst>
                    <a:ext uri="{FF2B5EF4-FFF2-40B4-BE49-F238E27FC236}">
                      <a16:creationId xmlns:a16="http://schemas.microsoft.com/office/drawing/2014/main" id="{734D0C8C-91CC-424D-99AF-7F29985CAE37}"/>
                    </a:ext>
                  </a:extLst>
                </p:cNvPr>
                <p:cNvPicPr/>
                <p:nvPr/>
              </p:nvPicPr>
              <p:blipFill>
                <a:blip r:embed="rId27"/>
                <a:stretch>
                  <a:fillRect/>
                </a:stretch>
              </p:blipFill>
              <p:spPr>
                <a:xfrm>
                  <a:off x="4289291" y="1441495"/>
                  <a:ext cx="634680" cy="548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t 16">
                  <a:extLst>
                    <a:ext uri="{FF2B5EF4-FFF2-40B4-BE49-F238E27FC236}">
                      <a16:creationId xmlns:a16="http://schemas.microsoft.com/office/drawing/2014/main" id="{1996EA10-0257-492F-A48D-12F243A48630}"/>
                    </a:ext>
                  </a:extLst>
                </p14:cNvPr>
                <p14:cNvContentPartPr/>
                <p14:nvPr/>
              </p14:nvContentPartPr>
              <p14:xfrm>
                <a:off x="3675851" y="2029375"/>
                <a:ext cx="472680" cy="519840"/>
              </p14:xfrm>
            </p:contentPart>
          </mc:Choice>
          <mc:Fallback xmlns="">
            <p:pic>
              <p:nvPicPr>
                <p:cNvPr id="17" name="Inkt 16">
                  <a:extLst>
                    <a:ext uri="{FF2B5EF4-FFF2-40B4-BE49-F238E27FC236}">
                      <a16:creationId xmlns:a16="http://schemas.microsoft.com/office/drawing/2014/main" id="{1996EA10-0257-492F-A48D-12F243A48630}"/>
                    </a:ext>
                  </a:extLst>
                </p:cNvPr>
                <p:cNvPicPr/>
                <p:nvPr/>
              </p:nvPicPr>
              <p:blipFill>
                <a:blip r:embed="rId29"/>
                <a:stretch>
                  <a:fillRect/>
                </a:stretch>
              </p:blipFill>
              <p:spPr>
                <a:xfrm>
                  <a:off x="3640211" y="1993735"/>
                  <a:ext cx="544320" cy="591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t 18">
                  <a:extLst>
                    <a:ext uri="{FF2B5EF4-FFF2-40B4-BE49-F238E27FC236}">
                      <a16:creationId xmlns:a16="http://schemas.microsoft.com/office/drawing/2014/main" id="{E67553CB-B2C2-4C2C-90C1-62A82529683B}"/>
                    </a:ext>
                  </a:extLst>
                </p14:cNvPr>
                <p14:cNvContentPartPr/>
                <p14:nvPr/>
              </p14:nvContentPartPr>
              <p14:xfrm>
                <a:off x="5146091" y="1148815"/>
                <a:ext cx="487440" cy="420480"/>
              </p14:xfrm>
            </p:contentPart>
          </mc:Choice>
          <mc:Fallback xmlns="">
            <p:pic>
              <p:nvPicPr>
                <p:cNvPr id="19" name="Inkt 18">
                  <a:extLst>
                    <a:ext uri="{FF2B5EF4-FFF2-40B4-BE49-F238E27FC236}">
                      <a16:creationId xmlns:a16="http://schemas.microsoft.com/office/drawing/2014/main" id="{E67553CB-B2C2-4C2C-90C1-62A82529683B}"/>
                    </a:ext>
                  </a:extLst>
                </p:cNvPr>
                <p:cNvPicPr/>
                <p:nvPr/>
              </p:nvPicPr>
              <p:blipFill>
                <a:blip r:embed="rId31"/>
                <a:stretch>
                  <a:fillRect/>
                </a:stretch>
              </p:blipFill>
              <p:spPr>
                <a:xfrm>
                  <a:off x="5110091" y="1112815"/>
                  <a:ext cx="559080" cy="49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1" name="Inkt 20">
                <a:extLst>
                  <a:ext uri="{FF2B5EF4-FFF2-40B4-BE49-F238E27FC236}">
                    <a16:creationId xmlns:a16="http://schemas.microsoft.com/office/drawing/2014/main" id="{3B795091-F77E-468E-9F36-45C51F6700CF}"/>
                  </a:ext>
                </a:extLst>
              </p14:cNvPr>
              <p14:cNvContentPartPr/>
              <p14:nvPr/>
            </p14:nvContentPartPr>
            <p14:xfrm>
              <a:off x="4171211" y="2673775"/>
              <a:ext cx="203760" cy="788040"/>
            </p14:xfrm>
          </p:contentPart>
        </mc:Choice>
        <mc:Fallback xmlns="">
          <p:pic>
            <p:nvPicPr>
              <p:cNvPr id="21" name="Inkt 20">
                <a:extLst>
                  <a:ext uri="{FF2B5EF4-FFF2-40B4-BE49-F238E27FC236}">
                    <a16:creationId xmlns:a16="http://schemas.microsoft.com/office/drawing/2014/main" id="{3B795091-F77E-468E-9F36-45C51F6700CF}"/>
                  </a:ext>
                </a:extLst>
              </p:cNvPr>
              <p:cNvPicPr/>
              <p:nvPr/>
            </p:nvPicPr>
            <p:blipFill>
              <a:blip r:embed="rId33"/>
              <a:stretch>
                <a:fillRect/>
              </a:stretch>
            </p:blipFill>
            <p:spPr>
              <a:xfrm>
                <a:off x="4153571" y="2637775"/>
                <a:ext cx="239400" cy="859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t 21">
                <a:extLst>
                  <a:ext uri="{FF2B5EF4-FFF2-40B4-BE49-F238E27FC236}">
                    <a16:creationId xmlns:a16="http://schemas.microsoft.com/office/drawing/2014/main" id="{221B1000-6631-4291-BE68-F6F455E779AC}"/>
                  </a:ext>
                </a:extLst>
              </p14:cNvPr>
              <p14:cNvContentPartPr/>
              <p14:nvPr/>
            </p14:nvContentPartPr>
            <p14:xfrm>
              <a:off x="4163291" y="2659015"/>
              <a:ext cx="454680" cy="978120"/>
            </p14:xfrm>
          </p:contentPart>
        </mc:Choice>
        <mc:Fallback xmlns="">
          <p:pic>
            <p:nvPicPr>
              <p:cNvPr id="22" name="Inkt 21">
                <a:extLst>
                  <a:ext uri="{FF2B5EF4-FFF2-40B4-BE49-F238E27FC236}">
                    <a16:creationId xmlns:a16="http://schemas.microsoft.com/office/drawing/2014/main" id="{221B1000-6631-4291-BE68-F6F455E779AC}"/>
                  </a:ext>
                </a:extLst>
              </p:cNvPr>
              <p:cNvPicPr/>
              <p:nvPr/>
            </p:nvPicPr>
            <p:blipFill>
              <a:blip r:embed="rId35"/>
              <a:stretch>
                <a:fillRect/>
              </a:stretch>
            </p:blipFill>
            <p:spPr>
              <a:xfrm>
                <a:off x="4145291" y="2623375"/>
                <a:ext cx="490320" cy="1049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t 22">
                <a:extLst>
                  <a:ext uri="{FF2B5EF4-FFF2-40B4-BE49-F238E27FC236}">
                    <a16:creationId xmlns:a16="http://schemas.microsoft.com/office/drawing/2014/main" id="{B971F5B3-D57A-45E0-A83D-204DC4FA3A58}"/>
                  </a:ext>
                </a:extLst>
              </p14:cNvPr>
              <p14:cNvContentPartPr/>
              <p14:nvPr/>
            </p14:nvContentPartPr>
            <p14:xfrm>
              <a:off x="4712651" y="2053855"/>
              <a:ext cx="206280" cy="1168200"/>
            </p14:xfrm>
          </p:contentPart>
        </mc:Choice>
        <mc:Fallback xmlns="">
          <p:pic>
            <p:nvPicPr>
              <p:cNvPr id="23" name="Inkt 22">
                <a:extLst>
                  <a:ext uri="{FF2B5EF4-FFF2-40B4-BE49-F238E27FC236}">
                    <a16:creationId xmlns:a16="http://schemas.microsoft.com/office/drawing/2014/main" id="{B971F5B3-D57A-45E0-A83D-204DC4FA3A58}"/>
                  </a:ext>
                </a:extLst>
              </p:cNvPr>
              <p:cNvPicPr/>
              <p:nvPr/>
            </p:nvPicPr>
            <p:blipFill>
              <a:blip r:embed="rId37"/>
              <a:stretch>
                <a:fillRect/>
              </a:stretch>
            </p:blipFill>
            <p:spPr>
              <a:xfrm>
                <a:off x="4695011" y="2018215"/>
                <a:ext cx="241920" cy="1239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t 23">
                <a:extLst>
                  <a:ext uri="{FF2B5EF4-FFF2-40B4-BE49-F238E27FC236}">
                    <a16:creationId xmlns:a16="http://schemas.microsoft.com/office/drawing/2014/main" id="{2C13CB8C-7BD6-43AA-A357-953BECE5337D}"/>
                  </a:ext>
                </a:extLst>
              </p14:cNvPr>
              <p14:cNvContentPartPr/>
              <p14:nvPr/>
            </p14:nvContentPartPr>
            <p14:xfrm>
              <a:off x="5320691" y="2153215"/>
              <a:ext cx="61920" cy="526680"/>
            </p14:xfrm>
          </p:contentPart>
        </mc:Choice>
        <mc:Fallback xmlns="">
          <p:pic>
            <p:nvPicPr>
              <p:cNvPr id="24" name="Inkt 23">
                <a:extLst>
                  <a:ext uri="{FF2B5EF4-FFF2-40B4-BE49-F238E27FC236}">
                    <a16:creationId xmlns:a16="http://schemas.microsoft.com/office/drawing/2014/main" id="{2C13CB8C-7BD6-43AA-A357-953BECE5337D}"/>
                  </a:ext>
                </a:extLst>
              </p:cNvPr>
              <p:cNvPicPr/>
              <p:nvPr/>
            </p:nvPicPr>
            <p:blipFill>
              <a:blip r:embed="rId39"/>
              <a:stretch>
                <a:fillRect/>
              </a:stretch>
            </p:blipFill>
            <p:spPr>
              <a:xfrm>
                <a:off x="5302691" y="2117575"/>
                <a:ext cx="97560" cy="598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t 24">
                <a:extLst>
                  <a:ext uri="{FF2B5EF4-FFF2-40B4-BE49-F238E27FC236}">
                    <a16:creationId xmlns:a16="http://schemas.microsoft.com/office/drawing/2014/main" id="{2B6CA7B3-B0AE-4808-9326-8641BCE2F1A0}"/>
                  </a:ext>
                </a:extLst>
              </p14:cNvPr>
              <p14:cNvContentPartPr/>
              <p14:nvPr/>
            </p14:nvContentPartPr>
            <p14:xfrm>
              <a:off x="6207371" y="1846135"/>
              <a:ext cx="427680" cy="1045080"/>
            </p14:xfrm>
          </p:contentPart>
        </mc:Choice>
        <mc:Fallback xmlns="">
          <p:pic>
            <p:nvPicPr>
              <p:cNvPr id="25" name="Inkt 24">
                <a:extLst>
                  <a:ext uri="{FF2B5EF4-FFF2-40B4-BE49-F238E27FC236}">
                    <a16:creationId xmlns:a16="http://schemas.microsoft.com/office/drawing/2014/main" id="{2B6CA7B3-B0AE-4808-9326-8641BCE2F1A0}"/>
                  </a:ext>
                </a:extLst>
              </p:cNvPr>
              <p:cNvPicPr/>
              <p:nvPr/>
            </p:nvPicPr>
            <p:blipFill>
              <a:blip r:embed="rId41"/>
              <a:stretch>
                <a:fillRect/>
              </a:stretch>
            </p:blipFill>
            <p:spPr>
              <a:xfrm>
                <a:off x="6189731" y="1810495"/>
                <a:ext cx="463320" cy="1116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t 25">
                <a:extLst>
                  <a:ext uri="{FF2B5EF4-FFF2-40B4-BE49-F238E27FC236}">
                    <a16:creationId xmlns:a16="http://schemas.microsoft.com/office/drawing/2014/main" id="{7D31768F-CCAF-48BC-B829-E367873FCD7B}"/>
                  </a:ext>
                </a:extLst>
              </p14:cNvPr>
              <p14:cNvContentPartPr/>
              <p14:nvPr/>
            </p14:nvContentPartPr>
            <p14:xfrm>
              <a:off x="6657371" y="2044135"/>
              <a:ext cx="897120" cy="1142640"/>
            </p14:xfrm>
          </p:contentPart>
        </mc:Choice>
        <mc:Fallback xmlns="">
          <p:pic>
            <p:nvPicPr>
              <p:cNvPr id="26" name="Inkt 25">
                <a:extLst>
                  <a:ext uri="{FF2B5EF4-FFF2-40B4-BE49-F238E27FC236}">
                    <a16:creationId xmlns:a16="http://schemas.microsoft.com/office/drawing/2014/main" id="{7D31768F-CCAF-48BC-B829-E367873FCD7B}"/>
                  </a:ext>
                </a:extLst>
              </p:cNvPr>
              <p:cNvPicPr/>
              <p:nvPr/>
            </p:nvPicPr>
            <p:blipFill>
              <a:blip r:embed="rId43"/>
              <a:stretch>
                <a:fillRect/>
              </a:stretch>
            </p:blipFill>
            <p:spPr>
              <a:xfrm>
                <a:off x="6639371" y="2008495"/>
                <a:ext cx="932760" cy="1214280"/>
              </a:xfrm>
              <a:prstGeom prst="rect">
                <a:avLst/>
              </a:prstGeom>
            </p:spPr>
          </p:pic>
        </mc:Fallback>
      </mc:AlternateContent>
      <p:grpSp>
        <p:nvGrpSpPr>
          <p:cNvPr id="40" name="Groep 39">
            <a:extLst>
              <a:ext uri="{FF2B5EF4-FFF2-40B4-BE49-F238E27FC236}">
                <a16:creationId xmlns:a16="http://schemas.microsoft.com/office/drawing/2014/main" id="{5FA5C008-A248-43FF-B63A-67C7F4120737}"/>
              </a:ext>
            </a:extLst>
          </p:cNvPr>
          <p:cNvGrpSpPr/>
          <p:nvPr/>
        </p:nvGrpSpPr>
        <p:grpSpPr>
          <a:xfrm>
            <a:off x="4647131" y="3635695"/>
            <a:ext cx="3606480" cy="1166400"/>
            <a:chOff x="4647131" y="3635695"/>
            <a:chExt cx="3606480" cy="1166400"/>
          </a:xfrm>
        </p:grpSpPr>
        <mc:AlternateContent xmlns:mc="http://schemas.openxmlformats.org/markup-compatibility/2006" xmlns:p14="http://schemas.microsoft.com/office/powerpoint/2010/main">
          <mc:Choice Requires="p14">
            <p:contentPart p14:bwMode="auto" r:id="rId44">
              <p14:nvContentPartPr>
                <p14:cNvPr id="27" name="Inkt 26">
                  <a:extLst>
                    <a:ext uri="{FF2B5EF4-FFF2-40B4-BE49-F238E27FC236}">
                      <a16:creationId xmlns:a16="http://schemas.microsoft.com/office/drawing/2014/main" id="{8B119E4E-F7C0-484F-A536-C5359872AF05}"/>
                    </a:ext>
                  </a:extLst>
                </p14:cNvPr>
                <p14:cNvContentPartPr/>
                <p14:nvPr/>
              </p14:nvContentPartPr>
              <p14:xfrm>
                <a:off x="4647131" y="4147615"/>
                <a:ext cx="234000" cy="301680"/>
              </p14:xfrm>
            </p:contentPart>
          </mc:Choice>
          <mc:Fallback xmlns="">
            <p:pic>
              <p:nvPicPr>
                <p:cNvPr id="27" name="Inkt 26">
                  <a:extLst>
                    <a:ext uri="{FF2B5EF4-FFF2-40B4-BE49-F238E27FC236}">
                      <a16:creationId xmlns:a16="http://schemas.microsoft.com/office/drawing/2014/main" id="{8B119E4E-F7C0-484F-A536-C5359872AF05}"/>
                    </a:ext>
                  </a:extLst>
                </p:cNvPr>
                <p:cNvPicPr/>
                <p:nvPr/>
              </p:nvPicPr>
              <p:blipFill>
                <a:blip r:embed="rId45"/>
                <a:stretch>
                  <a:fillRect/>
                </a:stretch>
              </p:blipFill>
              <p:spPr>
                <a:xfrm>
                  <a:off x="4611131" y="4111615"/>
                  <a:ext cx="30564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Inkt 27">
                  <a:extLst>
                    <a:ext uri="{FF2B5EF4-FFF2-40B4-BE49-F238E27FC236}">
                      <a16:creationId xmlns:a16="http://schemas.microsoft.com/office/drawing/2014/main" id="{39E0EE17-6287-4C86-90CC-C90AFF506D7C}"/>
                    </a:ext>
                  </a:extLst>
                </p14:cNvPr>
                <p14:cNvContentPartPr/>
                <p14:nvPr/>
              </p14:nvContentPartPr>
              <p14:xfrm>
                <a:off x="5049971" y="4373335"/>
                <a:ext cx="282960" cy="44640"/>
              </p14:xfrm>
            </p:contentPart>
          </mc:Choice>
          <mc:Fallback xmlns="">
            <p:pic>
              <p:nvPicPr>
                <p:cNvPr id="28" name="Inkt 27">
                  <a:extLst>
                    <a:ext uri="{FF2B5EF4-FFF2-40B4-BE49-F238E27FC236}">
                      <a16:creationId xmlns:a16="http://schemas.microsoft.com/office/drawing/2014/main" id="{39E0EE17-6287-4C86-90CC-C90AFF506D7C}"/>
                    </a:ext>
                  </a:extLst>
                </p:cNvPr>
                <p:cNvPicPr/>
                <p:nvPr/>
              </p:nvPicPr>
              <p:blipFill>
                <a:blip r:embed="rId47"/>
                <a:stretch>
                  <a:fillRect/>
                </a:stretch>
              </p:blipFill>
              <p:spPr>
                <a:xfrm>
                  <a:off x="5013971" y="4337695"/>
                  <a:ext cx="354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Inkt 28">
                  <a:extLst>
                    <a:ext uri="{FF2B5EF4-FFF2-40B4-BE49-F238E27FC236}">
                      <a16:creationId xmlns:a16="http://schemas.microsoft.com/office/drawing/2014/main" id="{0327E1EA-6BAE-4F40-AF9A-E70E12F77C59}"/>
                    </a:ext>
                  </a:extLst>
                </p14:cNvPr>
                <p14:cNvContentPartPr/>
                <p14:nvPr/>
              </p14:nvContentPartPr>
              <p14:xfrm>
                <a:off x="5121251" y="4210615"/>
                <a:ext cx="173520" cy="393840"/>
              </p14:xfrm>
            </p:contentPart>
          </mc:Choice>
          <mc:Fallback xmlns="">
            <p:pic>
              <p:nvPicPr>
                <p:cNvPr id="29" name="Inkt 28">
                  <a:extLst>
                    <a:ext uri="{FF2B5EF4-FFF2-40B4-BE49-F238E27FC236}">
                      <a16:creationId xmlns:a16="http://schemas.microsoft.com/office/drawing/2014/main" id="{0327E1EA-6BAE-4F40-AF9A-E70E12F77C59}"/>
                    </a:ext>
                  </a:extLst>
                </p:cNvPr>
                <p:cNvPicPr/>
                <p:nvPr/>
              </p:nvPicPr>
              <p:blipFill>
                <a:blip r:embed="rId49"/>
                <a:stretch>
                  <a:fillRect/>
                </a:stretch>
              </p:blipFill>
              <p:spPr>
                <a:xfrm>
                  <a:off x="5085611" y="4174615"/>
                  <a:ext cx="24516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t 29">
                  <a:extLst>
                    <a:ext uri="{FF2B5EF4-FFF2-40B4-BE49-F238E27FC236}">
                      <a16:creationId xmlns:a16="http://schemas.microsoft.com/office/drawing/2014/main" id="{337DE13F-6937-47CE-A892-3D41298CD5D2}"/>
                    </a:ext>
                  </a:extLst>
                </p14:cNvPr>
                <p14:cNvContentPartPr/>
                <p14:nvPr/>
              </p14:nvContentPartPr>
              <p14:xfrm>
                <a:off x="5346971" y="4406095"/>
                <a:ext cx="235800" cy="270720"/>
              </p14:xfrm>
            </p:contentPart>
          </mc:Choice>
          <mc:Fallback xmlns="">
            <p:pic>
              <p:nvPicPr>
                <p:cNvPr id="30" name="Inkt 29">
                  <a:extLst>
                    <a:ext uri="{FF2B5EF4-FFF2-40B4-BE49-F238E27FC236}">
                      <a16:creationId xmlns:a16="http://schemas.microsoft.com/office/drawing/2014/main" id="{337DE13F-6937-47CE-A892-3D41298CD5D2}"/>
                    </a:ext>
                  </a:extLst>
                </p:cNvPr>
                <p:cNvPicPr/>
                <p:nvPr/>
              </p:nvPicPr>
              <p:blipFill>
                <a:blip r:embed="rId51"/>
                <a:stretch>
                  <a:fillRect/>
                </a:stretch>
              </p:blipFill>
              <p:spPr>
                <a:xfrm>
                  <a:off x="5310971" y="4370455"/>
                  <a:ext cx="30744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Inkt 30">
                  <a:extLst>
                    <a:ext uri="{FF2B5EF4-FFF2-40B4-BE49-F238E27FC236}">
                      <a16:creationId xmlns:a16="http://schemas.microsoft.com/office/drawing/2014/main" id="{EF2D919E-8BD6-42B4-BA2B-4EC40719BDAD}"/>
                    </a:ext>
                  </a:extLst>
                </p14:cNvPr>
                <p14:cNvContentPartPr/>
                <p14:nvPr/>
              </p14:nvContentPartPr>
              <p14:xfrm>
                <a:off x="5550011" y="4428055"/>
                <a:ext cx="836280" cy="284040"/>
              </p14:xfrm>
            </p:contentPart>
          </mc:Choice>
          <mc:Fallback xmlns="">
            <p:pic>
              <p:nvPicPr>
                <p:cNvPr id="31" name="Inkt 30">
                  <a:extLst>
                    <a:ext uri="{FF2B5EF4-FFF2-40B4-BE49-F238E27FC236}">
                      <a16:creationId xmlns:a16="http://schemas.microsoft.com/office/drawing/2014/main" id="{EF2D919E-8BD6-42B4-BA2B-4EC40719BDAD}"/>
                    </a:ext>
                  </a:extLst>
                </p:cNvPr>
                <p:cNvPicPr/>
                <p:nvPr/>
              </p:nvPicPr>
              <p:blipFill>
                <a:blip r:embed="rId53"/>
                <a:stretch>
                  <a:fillRect/>
                </a:stretch>
              </p:blipFill>
              <p:spPr>
                <a:xfrm>
                  <a:off x="5514011" y="4392055"/>
                  <a:ext cx="90792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Inkt 32">
                  <a:extLst>
                    <a:ext uri="{FF2B5EF4-FFF2-40B4-BE49-F238E27FC236}">
                      <a16:creationId xmlns:a16="http://schemas.microsoft.com/office/drawing/2014/main" id="{CA9D817A-34DD-49B4-A9EC-74B9DA5A26DA}"/>
                    </a:ext>
                  </a:extLst>
                </p14:cNvPr>
                <p14:cNvContentPartPr/>
                <p14:nvPr/>
              </p14:nvContentPartPr>
              <p14:xfrm>
                <a:off x="6513731" y="4626775"/>
                <a:ext cx="45360" cy="175320"/>
              </p14:xfrm>
            </p:contentPart>
          </mc:Choice>
          <mc:Fallback xmlns="">
            <p:pic>
              <p:nvPicPr>
                <p:cNvPr id="33" name="Inkt 32">
                  <a:extLst>
                    <a:ext uri="{FF2B5EF4-FFF2-40B4-BE49-F238E27FC236}">
                      <a16:creationId xmlns:a16="http://schemas.microsoft.com/office/drawing/2014/main" id="{CA9D817A-34DD-49B4-A9EC-74B9DA5A26DA}"/>
                    </a:ext>
                  </a:extLst>
                </p:cNvPr>
                <p:cNvPicPr/>
                <p:nvPr/>
              </p:nvPicPr>
              <p:blipFill>
                <a:blip r:embed="rId55"/>
                <a:stretch>
                  <a:fillRect/>
                </a:stretch>
              </p:blipFill>
              <p:spPr>
                <a:xfrm>
                  <a:off x="6477731" y="4590775"/>
                  <a:ext cx="1170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Inkt 33">
                  <a:extLst>
                    <a:ext uri="{FF2B5EF4-FFF2-40B4-BE49-F238E27FC236}">
                      <a16:creationId xmlns:a16="http://schemas.microsoft.com/office/drawing/2014/main" id="{3EA64F2B-BA81-4B86-AB09-2D0FD148E5B9}"/>
                    </a:ext>
                  </a:extLst>
                </p14:cNvPr>
                <p14:cNvContentPartPr/>
                <p14:nvPr/>
              </p14:nvContentPartPr>
              <p14:xfrm>
                <a:off x="6715691" y="4335535"/>
                <a:ext cx="111960" cy="280080"/>
              </p14:xfrm>
            </p:contentPart>
          </mc:Choice>
          <mc:Fallback xmlns="">
            <p:pic>
              <p:nvPicPr>
                <p:cNvPr id="34" name="Inkt 33">
                  <a:extLst>
                    <a:ext uri="{FF2B5EF4-FFF2-40B4-BE49-F238E27FC236}">
                      <a16:creationId xmlns:a16="http://schemas.microsoft.com/office/drawing/2014/main" id="{3EA64F2B-BA81-4B86-AB09-2D0FD148E5B9}"/>
                    </a:ext>
                  </a:extLst>
                </p:cNvPr>
                <p:cNvPicPr/>
                <p:nvPr/>
              </p:nvPicPr>
              <p:blipFill>
                <a:blip r:embed="rId57"/>
                <a:stretch>
                  <a:fillRect/>
                </a:stretch>
              </p:blipFill>
              <p:spPr>
                <a:xfrm>
                  <a:off x="6680051" y="4299535"/>
                  <a:ext cx="18360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Inkt 34">
                  <a:extLst>
                    <a:ext uri="{FF2B5EF4-FFF2-40B4-BE49-F238E27FC236}">
                      <a16:creationId xmlns:a16="http://schemas.microsoft.com/office/drawing/2014/main" id="{98405DAD-E723-4327-8089-F1C0073551BF}"/>
                    </a:ext>
                  </a:extLst>
                </p14:cNvPr>
                <p14:cNvContentPartPr/>
                <p14:nvPr/>
              </p14:nvContentPartPr>
              <p14:xfrm>
                <a:off x="7019171" y="4176055"/>
                <a:ext cx="214560" cy="353520"/>
              </p14:xfrm>
            </p:contentPart>
          </mc:Choice>
          <mc:Fallback xmlns="">
            <p:pic>
              <p:nvPicPr>
                <p:cNvPr id="35" name="Inkt 34">
                  <a:extLst>
                    <a:ext uri="{FF2B5EF4-FFF2-40B4-BE49-F238E27FC236}">
                      <a16:creationId xmlns:a16="http://schemas.microsoft.com/office/drawing/2014/main" id="{98405DAD-E723-4327-8089-F1C0073551BF}"/>
                    </a:ext>
                  </a:extLst>
                </p:cNvPr>
                <p:cNvPicPr/>
                <p:nvPr/>
              </p:nvPicPr>
              <p:blipFill>
                <a:blip r:embed="rId59"/>
                <a:stretch>
                  <a:fillRect/>
                </a:stretch>
              </p:blipFill>
              <p:spPr>
                <a:xfrm>
                  <a:off x="6983531" y="4140415"/>
                  <a:ext cx="28620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Inkt 35">
                  <a:extLst>
                    <a:ext uri="{FF2B5EF4-FFF2-40B4-BE49-F238E27FC236}">
                      <a16:creationId xmlns:a16="http://schemas.microsoft.com/office/drawing/2014/main" id="{4EE2B131-18FE-49BF-B1AE-EBCE3AFEDFF3}"/>
                    </a:ext>
                  </a:extLst>
                </p14:cNvPr>
                <p14:cNvContentPartPr/>
                <p14:nvPr/>
              </p14:nvContentPartPr>
              <p14:xfrm>
                <a:off x="7017371" y="4194415"/>
                <a:ext cx="148680" cy="143280"/>
              </p14:xfrm>
            </p:contentPart>
          </mc:Choice>
          <mc:Fallback xmlns="">
            <p:pic>
              <p:nvPicPr>
                <p:cNvPr id="36" name="Inkt 35">
                  <a:extLst>
                    <a:ext uri="{FF2B5EF4-FFF2-40B4-BE49-F238E27FC236}">
                      <a16:creationId xmlns:a16="http://schemas.microsoft.com/office/drawing/2014/main" id="{4EE2B131-18FE-49BF-B1AE-EBCE3AFEDFF3}"/>
                    </a:ext>
                  </a:extLst>
                </p:cNvPr>
                <p:cNvPicPr/>
                <p:nvPr/>
              </p:nvPicPr>
              <p:blipFill>
                <a:blip r:embed="rId61"/>
                <a:stretch>
                  <a:fillRect/>
                </a:stretch>
              </p:blipFill>
              <p:spPr>
                <a:xfrm>
                  <a:off x="6981731" y="4158415"/>
                  <a:ext cx="2203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Inkt 36">
                  <a:extLst>
                    <a:ext uri="{FF2B5EF4-FFF2-40B4-BE49-F238E27FC236}">
                      <a16:creationId xmlns:a16="http://schemas.microsoft.com/office/drawing/2014/main" id="{04FAD116-052B-4A65-9841-57884AC9E045}"/>
                    </a:ext>
                  </a:extLst>
                </p14:cNvPr>
                <p14:cNvContentPartPr/>
                <p14:nvPr/>
              </p14:nvContentPartPr>
              <p14:xfrm>
                <a:off x="7274771" y="4102615"/>
                <a:ext cx="372240" cy="315720"/>
              </p14:xfrm>
            </p:contentPart>
          </mc:Choice>
          <mc:Fallback xmlns="">
            <p:pic>
              <p:nvPicPr>
                <p:cNvPr id="37" name="Inkt 36">
                  <a:extLst>
                    <a:ext uri="{FF2B5EF4-FFF2-40B4-BE49-F238E27FC236}">
                      <a16:creationId xmlns:a16="http://schemas.microsoft.com/office/drawing/2014/main" id="{04FAD116-052B-4A65-9841-57884AC9E045}"/>
                    </a:ext>
                  </a:extLst>
                </p:cNvPr>
                <p:cNvPicPr/>
                <p:nvPr/>
              </p:nvPicPr>
              <p:blipFill>
                <a:blip r:embed="rId63"/>
                <a:stretch>
                  <a:fillRect/>
                </a:stretch>
              </p:blipFill>
              <p:spPr>
                <a:xfrm>
                  <a:off x="7238771" y="4066615"/>
                  <a:ext cx="44388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Inkt 37">
                  <a:extLst>
                    <a:ext uri="{FF2B5EF4-FFF2-40B4-BE49-F238E27FC236}">
                      <a16:creationId xmlns:a16="http://schemas.microsoft.com/office/drawing/2014/main" id="{E21B94CD-5208-41F0-9283-7ED5130B3AB8}"/>
                    </a:ext>
                  </a:extLst>
                </p14:cNvPr>
                <p14:cNvContentPartPr/>
                <p14:nvPr/>
              </p14:nvContentPartPr>
              <p14:xfrm>
                <a:off x="7578971" y="3946375"/>
                <a:ext cx="306720" cy="270360"/>
              </p14:xfrm>
            </p:contentPart>
          </mc:Choice>
          <mc:Fallback xmlns="">
            <p:pic>
              <p:nvPicPr>
                <p:cNvPr id="38" name="Inkt 37">
                  <a:extLst>
                    <a:ext uri="{FF2B5EF4-FFF2-40B4-BE49-F238E27FC236}">
                      <a16:creationId xmlns:a16="http://schemas.microsoft.com/office/drawing/2014/main" id="{E21B94CD-5208-41F0-9283-7ED5130B3AB8}"/>
                    </a:ext>
                  </a:extLst>
                </p:cNvPr>
                <p:cNvPicPr/>
                <p:nvPr/>
              </p:nvPicPr>
              <p:blipFill>
                <a:blip r:embed="rId65"/>
                <a:stretch>
                  <a:fillRect/>
                </a:stretch>
              </p:blipFill>
              <p:spPr>
                <a:xfrm>
                  <a:off x="7543331" y="3910375"/>
                  <a:ext cx="37836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Inkt 38">
                  <a:extLst>
                    <a:ext uri="{FF2B5EF4-FFF2-40B4-BE49-F238E27FC236}">
                      <a16:creationId xmlns:a16="http://schemas.microsoft.com/office/drawing/2014/main" id="{8236E007-985D-44B6-A255-BA21B38A1CB0}"/>
                    </a:ext>
                  </a:extLst>
                </p14:cNvPr>
                <p14:cNvContentPartPr/>
                <p14:nvPr/>
              </p14:nvContentPartPr>
              <p14:xfrm>
                <a:off x="7793891" y="3635695"/>
                <a:ext cx="459720" cy="316080"/>
              </p14:xfrm>
            </p:contentPart>
          </mc:Choice>
          <mc:Fallback xmlns="">
            <p:pic>
              <p:nvPicPr>
                <p:cNvPr id="39" name="Inkt 38">
                  <a:extLst>
                    <a:ext uri="{FF2B5EF4-FFF2-40B4-BE49-F238E27FC236}">
                      <a16:creationId xmlns:a16="http://schemas.microsoft.com/office/drawing/2014/main" id="{8236E007-985D-44B6-A255-BA21B38A1CB0}"/>
                    </a:ext>
                  </a:extLst>
                </p:cNvPr>
                <p:cNvPicPr/>
                <p:nvPr/>
              </p:nvPicPr>
              <p:blipFill>
                <a:blip r:embed="rId67"/>
                <a:stretch>
                  <a:fillRect/>
                </a:stretch>
              </p:blipFill>
              <p:spPr>
                <a:xfrm>
                  <a:off x="7757891" y="3600055"/>
                  <a:ext cx="531360" cy="387720"/>
                </a:xfrm>
                <a:prstGeom prst="rect">
                  <a:avLst/>
                </a:prstGeom>
              </p:spPr>
            </p:pic>
          </mc:Fallback>
        </mc:AlternateContent>
      </p:grpSp>
      <p:sp>
        <p:nvSpPr>
          <p:cNvPr id="41" name="Titel 1">
            <a:extLst>
              <a:ext uri="{FF2B5EF4-FFF2-40B4-BE49-F238E27FC236}">
                <a16:creationId xmlns:a16="http://schemas.microsoft.com/office/drawing/2014/main" id="{25B9A2D6-C522-4990-AEED-684B36BD2C34}"/>
              </a:ext>
            </a:extLst>
          </p:cNvPr>
          <p:cNvSpPr txBox="1">
            <a:spLocks/>
          </p:cNvSpPr>
          <p:nvPr/>
        </p:nvSpPr>
        <p:spPr>
          <a:xfrm>
            <a:off x="1457891" y="502203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400" dirty="0">
                <a:solidFill>
                  <a:srgbClr val="AD136E"/>
                </a:solidFill>
              </a:rPr>
              <a:t>Hoe interprofessioneel ben jij?</a:t>
            </a:r>
          </a:p>
        </p:txBody>
      </p:sp>
    </p:spTree>
    <p:extLst>
      <p:ext uri="{BB962C8B-B14F-4D97-AF65-F5344CB8AC3E}">
        <p14:creationId xmlns:p14="http://schemas.microsoft.com/office/powerpoint/2010/main" val="2011689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Afbeelding 3"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2591545"/>
            <a:ext cx="4191240" cy="400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2135560" y="188641"/>
            <a:ext cx="6336704" cy="461665"/>
          </a:xfrm>
          <a:prstGeom prst="rect">
            <a:avLst/>
          </a:prstGeom>
          <a:noFill/>
        </p:spPr>
        <p:txBody>
          <a:bodyPr wrap="square" rtlCol="0">
            <a:spAutoFit/>
          </a:bodyPr>
          <a:lstStyle/>
          <a:p>
            <a:r>
              <a:rPr lang="nl-NL" b="1" dirty="0">
                <a:solidFill>
                  <a:srgbClr val="0070C0"/>
                </a:solidFill>
              </a:rPr>
              <a:t>GEFRAGMENTEERDE ZORG </a:t>
            </a:r>
          </a:p>
        </p:txBody>
      </p:sp>
      <p:pic>
        <p:nvPicPr>
          <p:cNvPr id="7" name="Afbeelding 6" descr="220405 presentatie masterclass-def - PowerPoint">
            <a:extLst>
              <a:ext uri="{FF2B5EF4-FFF2-40B4-BE49-F238E27FC236}">
                <a16:creationId xmlns:a16="http://schemas.microsoft.com/office/drawing/2014/main" id="{8E1D6A27-D8B9-4EF8-9E92-17F975D230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164" t="13592" r="3465" b="15350"/>
          <a:stretch/>
        </p:blipFill>
        <p:spPr>
          <a:xfrm>
            <a:off x="7022138" y="372503"/>
            <a:ext cx="3320539" cy="2496845"/>
          </a:xfrm>
          <a:prstGeom prst="rect">
            <a:avLst/>
          </a:prstGeom>
        </p:spPr>
      </p:pic>
    </p:spTree>
    <p:extLst>
      <p:ext uri="{BB962C8B-B14F-4D97-AF65-F5344CB8AC3E}">
        <p14:creationId xmlns:p14="http://schemas.microsoft.com/office/powerpoint/2010/main" val="27677643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93D8E59-12E3-4548-84BC-51B5CB4E92B4}"/>
              </a:ext>
            </a:extLst>
          </p:cNvPr>
          <p:cNvPicPr>
            <a:picLocks noChangeAspect="1"/>
          </p:cNvPicPr>
          <p:nvPr/>
        </p:nvPicPr>
        <p:blipFill>
          <a:blip r:embed="rId3"/>
          <a:stretch>
            <a:fillRect/>
          </a:stretch>
        </p:blipFill>
        <p:spPr>
          <a:xfrm>
            <a:off x="5402254" y="0"/>
            <a:ext cx="6675967" cy="6857051"/>
          </a:xfrm>
          <a:prstGeom prst="rect">
            <a:avLst/>
          </a:prstGeom>
        </p:spPr>
      </p:pic>
      <p:sp>
        <p:nvSpPr>
          <p:cNvPr id="4" name="Tekstvak 3">
            <a:extLst>
              <a:ext uri="{FF2B5EF4-FFF2-40B4-BE49-F238E27FC236}">
                <a16:creationId xmlns:a16="http://schemas.microsoft.com/office/drawing/2014/main" id="{AF5DF1E7-83FB-46B8-9E87-B4F8AE90908A}"/>
              </a:ext>
            </a:extLst>
          </p:cNvPr>
          <p:cNvSpPr txBox="1"/>
          <p:nvPr/>
        </p:nvSpPr>
        <p:spPr>
          <a:xfrm>
            <a:off x="238824" y="6332341"/>
            <a:ext cx="5065087" cy="461665"/>
          </a:xfrm>
          <a:prstGeom prst="rect">
            <a:avLst/>
          </a:prstGeom>
          <a:noFill/>
        </p:spPr>
        <p:txBody>
          <a:bodyPr wrap="square" rtlCol="0">
            <a:spAutoFit/>
          </a:bodyPr>
          <a:lstStyle/>
          <a:p>
            <a:r>
              <a:rPr lang="nl-NL" i="1" dirty="0">
                <a:solidFill>
                  <a:schemeClr val="bg2">
                    <a:lumMod val="50000"/>
                  </a:schemeClr>
                </a:solidFill>
              </a:rPr>
              <a:t>Reinders et al. 2020 J </a:t>
            </a:r>
            <a:r>
              <a:rPr lang="nl-NL" i="1" dirty="0" err="1">
                <a:solidFill>
                  <a:schemeClr val="bg2">
                    <a:lumMod val="50000"/>
                  </a:schemeClr>
                </a:solidFill>
              </a:rPr>
              <a:t>Interprof</a:t>
            </a:r>
            <a:r>
              <a:rPr lang="nl-NL" i="1" dirty="0">
                <a:solidFill>
                  <a:schemeClr val="bg2">
                    <a:lumMod val="50000"/>
                  </a:schemeClr>
                </a:solidFill>
              </a:rPr>
              <a:t> Care</a:t>
            </a:r>
          </a:p>
        </p:txBody>
      </p:sp>
      <p:sp>
        <p:nvSpPr>
          <p:cNvPr id="7" name="Titel 6">
            <a:extLst>
              <a:ext uri="{FF2B5EF4-FFF2-40B4-BE49-F238E27FC236}">
                <a16:creationId xmlns:a16="http://schemas.microsoft.com/office/drawing/2014/main" id="{B9ABF88A-92F3-4269-A009-5890101A3D36}"/>
              </a:ext>
            </a:extLst>
          </p:cNvPr>
          <p:cNvSpPr>
            <a:spLocks noGrp="1"/>
          </p:cNvSpPr>
          <p:nvPr>
            <p:ph type="title"/>
          </p:nvPr>
        </p:nvSpPr>
        <p:spPr/>
        <p:txBody>
          <a:bodyPr/>
          <a:lstStyle/>
          <a:p>
            <a:endParaRPr lang="nl-NL"/>
          </a:p>
        </p:txBody>
      </p:sp>
      <p:sp>
        <p:nvSpPr>
          <p:cNvPr id="9" name="Tijdelijke aanduiding voor inhoud 8">
            <a:extLst>
              <a:ext uri="{FF2B5EF4-FFF2-40B4-BE49-F238E27FC236}">
                <a16:creationId xmlns:a16="http://schemas.microsoft.com/office/drawing/2014/main" id="{D9692298-073F-4A4A-9BF7-BB4E04B9E29E}"/>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751428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0D6400-94B6-4EFC-876B-5C9D8E523C32}"/>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DE1ED2BA-A942-4456-8FAE-B8C3D86D38DD}"/>
              </a:ext>
            </a:extLst>
          </p:cNvPr>
          <p:cNvSpPr>
            <a:spLocks noGrp="1"/>
          </p:cNvSpPr>
          <p:nvPr>
            <p:ph idx="1"/>
          </p:nvPr>
        </p:nvSpPr>
        <p:spPr/>
        <p:txBody>
          <a:bodyPr>
            <a:normAutofit/>
          </a:bodyPr>
          <a:lstStyle/>
          <a:p>
            <a:pPr marL="0" indent="0">
              <a:buNone/>
            </a:pPr>
            <a:r>
              <a:rPr lang="nl-NL" sz="4000" dirty="0">
                <a:solidFill>
                  <a:srgbClr val="B84589"/>
                </a:solidFill>
              </a:rPr>
              <a:t>Wat valt je op?</a:t>
            </a:r>
          </a:p>
        </p:txBody>
      </p:sp>
      <p:pic>
        <p:nvPicPr>
          <p:cNvPr id="5" name="Afbeelding 4">
            <a:extLst>
              <a:ext uri="{FF2B5EF4-FFF2-40B4-BE49-F238E27FC236}">
                <a16:creationId xmlns:a16="http://schemas.microsoft.com/office/drawing/2014/main" id="{4F651C30-C4F0-4B38-931F-32340FCC71A3}"/>
              </a:ext>
            </a:extLst>
          </p:cNvPr>
          <p:cNvPicPr>
            <a:picLocks noChangeAspect="1"/>
          </p:cNvPicPr>
          <p:nvPr/>
        </p:nvPicPr>
        <p:blipFill rotWithShape="1">
          <a:blip r:embed="rId2"/>
          <a:srcRect l="15775" t="21968" r="18152" b="10598"/>
          <a:stretch/>
        </p:blipFill>
        <p:spPr>
          <a:xfrm>
            <a:off x="6396058" y="1218911"/>
            <a:ext cx="5682797" cy="5273964"/>
          </a:xfrm>
          <a:prstGeom prst="ellipse">
            <a:avLst/>
          </a:prstGeom>
        </p:spPr>
      </p:pic>
    </p:spTree>
    <p:extLst>
      <p:ext uri="{BB962C8B-B14F-4D97-AF65-F5344CB8AC3E}">
        <p14:creationId xmlns:p14="http://schemas.microsoft.com/office/powerpoint/2010/main" val="2372612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991544" y="260648"/>
            <a:ext cx="6840760" cy="553998"/>
          </a:xfrm>
          <a:prstGeom prst="rect">
            <a:avLst/>
          </a:prstGeom>
          <a:noFill/>
        </p:spPr>
        <p:txBody>
          <a:bodyPr wrap="square" rtlCol="0">
            <a:spAutoFit/>
          </a:bodyPr>
          <a:lstStyle/>
          <a:p>
            <a:r>
              <a:rPr lang="nl-NL" sz="3000" b="1" dirty="0">
                <a:solidFill>
                  <a:srgbClr val="0070C0"/>
                </a:solidFill>
              </a:rPr>
              <a:t>ALLES IS ANDERS</a:t>
            </a:r>
          </a:p>
        </p:txBody>
      </p:sp>
      <p:pic>
        <p:nvPicPr>
          <p:cNvPr id="2056" name="Picture 8" descr="Music For Hope': Andrea Bocelli with a 'mesmerizing' performance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496" y="1140542"/>
            <a:ext cx="8638289" cy="4520705"/>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1487488" y="5867980"/>
            <a:ext cx="6120680" cy="738664"/>
          </a:xfrm>
          <a:prstGeom prst="rect">
            <a:avLst/>
          </a:prstGeom>
          <a:noFill/>
        </p:spPr>
        <p:txBody>
          <a:bodyPr wrap="square" rtlCol="0">
            <a:spAutoFit/>
          </a:bodyPr>
          <a:lstStyle/>
          <a:p>
            <a:r>
              <a:rPr lang="nl-NL" sz="1800" i="1" dirty="0">
                <a:solidFill>
                  <a:srgbClr val="002060"/>
                </a:solidFill>
              </a:rPr>
              <a:t>Andrea </a:t>
            </a:r>
            <a:r>
              <a:rPr lang="nl-NL" sz="1800" i="1" dirty="0" err="1">
                <a:solidFill>
                  <a:srgbClr val="002060"/>
                </a:solidFill>
              </a:rPr>
              <a:t>Bocelli</a:t>
            </a:r>
            <a:r>
              <a:rPr lang="nl-NL" sz="1800" i="1" dirty="0">
                <a:solidFill>
                  <a:srgbClr val="002060"/>
                </a:solidFill>
              </a:rPr>
              <a:t> “</a:t>
            </a:r>
            <a:r>
              <a:rPr lang="nl-NL" sz="1800" i="1" dirty="0" err="1">
                <a:solidFill>
                  <a:srgbClr val="002060"/>
                </a:solidFill>
              </a:rPr>
              <a:t>music</a:t>
            </a:r>
            <a:r>
              <a:rPr lang="nl-NL" sz="1800" i="1" dirty="0">
                <a:solidFill>
                  <a:srgbClr val="002060"/>
                </a:solidFill>
              </a:rPr>
              <a:t> </a:t>
            </a:r>
            <a:r>
              <a:rPr lang="nl-NL" sz="1800" i="1" dirty="0" err="1">
                <a:solidFill>
                  <a:srgbClr val="002060"/>
                </a:solidFill>
              </a:rPr>
              <a:t>for</a:t>
            </a:r>
            <a:r>
              <a:rPr lang="nl-NL" sz="1800" i="1" dirty="0">
                <a:solidFill>
                  <a:srgbClr val="002060"/>
                </a:solidFill>
              </a:rPr>
              <a:t> hope”, Milaan Pasen 2020  </a:t>
            </a:r>
          </a:p>
          <a:p>
            <a:endParaRPr lang="nl-NL" dirty="0"/>
          </a:p>
        </p:txBody>
      </p:sp>
    </p:spTree>
    <p:extLst>
      <p:ext uri="{BB962C8B-B14F-4D97-AF65-F5344CB8AC3E}">
        <p14:creationId xmlns:p14="http://schemas.microsoft.com/office/powerpoint/2010/main" val="283640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managementimpact.nl/content/uploads/2020/04/INFOGRAPHIC-Corona-Cultuurshock-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0593" y="662722"/>
            <a:ext cx="8517175" cy="479091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ep 8">
            <a:extLst>
              <a:ext uri="{FF2B5EF4-FFF2-40B4-BE49-F238E27FC236}">
                <a16:creationId xmlns:a16="http://schemas.microsoft.com/office/drawing/2014/main" id="{5EBEECA9-ACB5-4BB2-9046-70C49F1FB187}"/>
              </a:ext>
            </a:extLst>
          </p:cNvPr>
          <p:cNvGrpSpPr/>
          <p:nvPr/>
        </p:nvGrpSpPr>
        <p:grpSpPr>
          <a:xfrm>
            <a:off x="1400593" y="5641280"/>
            <a:ext cx="8820472" cy="553998"/>
            <a:chOff x="1847528" y="3794007"/>
            <a:chExt cx="8820472" cy="553998"/>
          </a:xfrm>
        </p:grpSpPr>
        <p:sp>
          <p:nvSpPr>
            <p:cNvPr id="3" name="Tekstvak 2"/>
            <p:cNvSpPr txBox="1"/>
            <p:nvPr/>
          </p:nvSpPr>
          <p:spPr>
            <a:xfrm>
              <a:off x="1847528" y="3794007"/>
              <a:ext cx="1224136" cy="553998"/>
            </a:xfrm>
            <a:prstGeom prst="rect">
              <a:avLst/>
            </a:prstGeom>
            <a:noFill/>
          </p:spPr>
          <p:txBody>
            <a:bodyPr wrap="square" rtlCol="0">
              <a:spAutoFit/>
            </a:bodyPr>
            <a:lstStyle/>
            <a:p>
              <a:r>
                <a:rPr lang="nl-NL" sz="3000" b="1" dirty="0">
                  <a:solidFill>
                    <a:srgbClr val="0070C0"/>
                  </a:solidFill>
                </a:rPr>
                <a:t>CRISIS</a:t>
              </a:r>
            </a:p>
          </p:txBody>
        </p:sp>
        <p:sp>
          <p:nvSpPr>
            <p:cNvPr id="4" name="PIJL-RECHTS 3"/>
            <p:cNvSpPr/>
            <p:nvPr/>
          </p:nvSpPr>
          <p:spPr>
            <a:xfrm>
              <a:off x="3071664" y="3981655"/>
              <a:ext cx="926232" cy="178702"/>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B0F0"/>
                </a:solidFill>
              </a:endParaRPr>
            </a:p>
          </p:txBody>
        </p:sp>
        <p:sp>
          <p:nvSpPr>
            <p:cNvPr id="5" name="Tekstvak 4"/>
            <p:cNvSpPr txBox="1"/>
            <p:nvPr/>
          </p:nvSpPr>
          <p:spPr>
            <a:xfrm>
              <a:off x="4015408" y="3794007"/>
              <a:ext cx="3376736" cy="553998"/>
            </a:xfrm>
            <a:prstGeom prst="rect">
              <a:avLst/>
            </a:prstGeom>
            <a:noFill/>
          </p:spPr>
          <p:txBody>
            <a:bodyPr wrap="square" rtlCol="0">
              <a:spAutoFit/>
            </a:bodyPr>
            <a:lstStyle/>
            <a:p>
              <a:r>
                <a:rPr lang="nl-NL" sz="3000" b="1" dirty="0">
                  <a:solidFill>
                    <a:srgbClr val="0070C0"/>
                  </a:solidFill>
                </a:rPr>
                <a:t>VERANDERING</a:t>
              </a:r>
            </a:p>
          </p:txBody>
        </p:sp>
        <p:sp>
          <p:nvSpPr>
            <p:cNvPr id="6" name="Tekstvak 5"/>
            <p:cNvSpPr txBox="1"/>
            <p:nvPr/>
          </p:nvSpPr>
          <p:spPr>
            <a:xfrm>
              <a:off x="7536160" y="3794007"/>
              <a:ext cx="3131840" cy="553998"/>
            </a:xfrm>
            <a:prstGeom prst="rect">
              <a:avLst/>
            </a:prstGeom>
            <a:noFill/>
          </p:spPr>
          <p:txBody>
            <a:bodyPr wrap="square" rtlCol="0">
              <a:spAutoFit/>
            </a:bodyPr>
            <a:lstStyle/>
            <a:p>
              <a:r>
                <a:rPr lang="nl-NL" sz="3000" b="1" dirty="0">
                  <a:solidFill>
                    <a:srgbClr val="0070C0"/>
                  </a:solidFill>
                </a:rPr>
                <a:t>TRANSFORMATIE</a:t>
              </a:r>
            </a:p>
          </p:txBody>
        </p:sp>
        <p:sp>
          <p:nvSpPr>
            <p:cNvPr id="7" name="PIJL-RECHTS 6"/>
            <p:cNvSpPr/>
            <p:nvPr/>
          </p:nvSpPr>
          <p:spPr>
            <a:xfrm>
              <a:off x="6609928" y="3981655"/>
              <a:ext cx="926232" cy="178702"/>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B0F0"/>
                </a:solidFill>
              </a:endParaRPr>
            </a:p>
          </p:txBody>
        </p:sp>
      </p:grpSp>
    </p:spTree>
    <p:extLst>
      <p:ext uri="{BB962C8B-B14F-4D97-AF65-F5344CB8AC3E}">
        <p14:creationId xmlns:p14="http://schemas.microsoft.com/office/powerpoint/2010/main" val="2396840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arack Obama Poster Motivational Quote (Change Will Not Come if We Wait for Some Other Person or some other time) Young N Refined - (22x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432" y="-243408"/>
            <a:ext cx="11017224" cy="7747885"/>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1688308" y="1275340"/>
            <a:ext cx="5631829" cy="4093428"/>
          </a:xfrm>
          <a:prstGeom prst="rect">
            <a:avLst/>
          </a:prstGeom>
          <a:solidFill>
            <a:schemeClr val="tx1"/>
          </a:solidFill>
        </p:spPr>
        <p:txBody>
          <a:bodyPr wrap="square">
            <a:spAutoFit/>
          </a:bodyPr>
          <a:lstStyle/>
          <a:p>
            <a:endParaRPr lang="en-US" sz="3600" b="1" dirty="0">
              <a:solidFill>
                <a:schemeClr val="bg1"/>
              </a:solidFill>
            </a:endParaRPr>
          </a:p>
          <a:p>
            <a:r>
              <a:rPr lang="en-US" sz="3600" dirty="0">
                <a:solidFill>
                  <a:schemeClr val="bg1"/>
                </a:solidFill>
              </a:rPr>
              <a:t>“Change will not come if we wait for some other person or some other time. We are the change that we seek.”</a:t>
            </a:r>
          </a:p>
          <a:p>
            <a:endParaRPr lang="nl-NL" sz="4000" dirty="0">
              <a:solidFill>
                <a:schemeClr val="bg1"/>
              </a:solidFill>
            </a:endParaRPr>
          </a:p>
          <a:p>
            <a:endParaRPr lang="nl-NL" sz="4000" b="1" dirty="0">
              <a:solidFill>
                <a:schemeClr val="bg1"/>
              </a:solidFill>
            </a:endParaRPr>
          </a:p>
        </p:txBody>
      </p:sp>
      <p:sp>
        <p:nvSpPr>
          <p:cNvPr id="6" name="Rechthoek 5"/>
          <p:cNvSpPr/>
          <p:nvPr/>
        </p:nvSpPr>
        <p:spPr>
          <a:xfrm>
            <a:off x="1199456" y="-72635"/>
            <a:ext cx="10873208" cy="707886"/>
          </a:xfrm>
          <a:prstGeom prst="rect">
            <a:avLst/>
          </a:prstGeom>
          <a:solidFill>
            <a:schemeClr val="tx1"/>
          </a:solidFill>
        </p:spPr>
        <p:txBody>
          <a:bodyPr wrap="square">
            <a:spAutoFit/>
          </a:bodyPr>
          <a:lstStyle/>
          <a:p>
            <a:endParaRPr lang="nl-NL" sz="4000" b="1" dirty="0">
              <a:solidFill>
                <a:schemeClr val="bg1"/>
              </a:solidFill>
            </a:endParaRPr>
          </a:p>
        </p:txBody>
      </p:sp>
    </p:spTree>
    <p:extLst>
      <p:ext uri="{BB962C8B-B14F-4D97-AF65-F5344CB8AC3E}">
        <p14:creationId xmlns:p14="http://schemas.microsoft.com/office/powerpoint/2010/main" val="2162419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06" y="836712"/>
            <a:ext cx="12308665"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528736" y="0"/>
            <a:ext cx="13441495" cy="1417638"/>
          </a:xfrm>
          <a:solidFill>
            <a:schemeClr val="bg2">
              <a:lumMod val="90000"/>
            </a:schemeClr>
          </a:solidFill>
        </p:spPr>
        <p:txBody>
          <a:bodyPr>
            <a:normAutofit/>
          </a:bodyPr>
          <a:lstStyle/>
          <a:p>
            <a:r>
              <a:rPr lang="nl-NL" sz="3600" b="1" dirty="0">
                <a:solidFill>
                  <a:schemeClr val="bg2">
                    <a:lumMod val="10000"/>
                  </a:schemeClr>
                </a:solidFill>
              </a:rPr>
              <a:t>INTERPROFESSIONEEL BEHANDELTEAM</a:t>
            </a:r>
          </a:p>
        </p:txBody>
      </p:sp>
    </p:spTree>
    <p:extLst>
      <p:ext uri="{BB962C8B-B14F-4D97-AF65-F5344CB8AC3E}">
        <p14:creationId xmlns:p14="http://schemas.microsoft.com/office/powerpoint/2010/main" val="213333628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FCFFA0E3617141AEB360AB81508546" ma:contentTypeVersion="16" ma:contentTypeDescription="Create a new document." ma:contentTypeScope="" ma:versionID="fcb32749db3d6bd09dcc153e57d1c004">
  <xsd:schema xmlns:xsd="http://www.w3.org/2001/XMLSchema" xmlns:xs="http://www.w3.org/2001/XMLSchema" xmlns:p="http://schemas.microsoft.com/office/2006/metadata/properties" xmlns:ns2="27c2f769-47a8-4b68-86b4-d78551aa356c" xmlns:ns3="2fb51d68-823b-4058-b355-b5fa638549c4" xmlns:ns4="3a65966a-6c18-4f65-af41-c48461925448" targetNamespace="http://schemas.microsoft.com/office/2006/metadata/properties" ma:root="true" ma:fieldsID="e940e97e7c2012107fcaf83a1ea8bf43" ns2:_="" ns3:_="" ns4:_="">
    <xsd:import namespace="27c2f769-47a8-4b68-86b4-d78551aa356c"/>
    <xsd:import namespace="2fb51d68-823b-4058-b355-b5fa638549c4"/>
    <xsd:import namespace="3a65966a-6c18-4f65-af41-c484619254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2f769-47a8-4b68-86b4-d78551aa35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53940b5-3134-4203-af87-55f89102078d"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b51d68-823b-4058-b355-b5fa638549c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65966a-6c18-4f65-af41-c4846192544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75c7fa3-829c-4275-b6e9-f4520ada7cba}" ma:internalName="TaxCatchAll" ma:showField="CatchAllData" ma:web="2fb51d68-823b-4058-b355-b5fa638549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7c2f769-47a8-4b68-86b4-d78551aa356c">
      <Terms xmlns="http://schemas.microsoft.com/office/infopath/2007/PartnerControls"/>
    </lcf76f155ced4ddcb4097134ff3c332f>
    <TaxCatchAll xmlns="3a65966a-6c18-4f65-af41-c48461925448" xsi:nil="true"/>
  </documentManagement>
</p:properties>
</file>

<file path=customXml/itemProps1.xml><?xml version="1.0" encoding="utf-8"?>
<ds:datastoreItem xmlns:ds="http://schemas.openxmlformats.org/officeDocument/2006/customXml" ds:itemID="{7AC083A9-67EB-4086-85A7-38440161F968}"/>
</file>

<file path=customXml/itemProps2.xml><?xml version="1.0" encoding="utf-8"?>
<ds:datastoreItem xmlns:ds="http://schemas.openxmlformats.org/officeDocument/2006/customXml" ds:itemID="{82968496-1B97-415E-82AA-7A855A384D6F}"/>
</file>

<file path=customXml/itemProps3.xml><?xml version="1.0" encoding="utf-8"?>
<ds:datastoreItem xmlns:ds="http://schemas.openxmlformats.org/officeDocument/2006/customXml" ds:itemID="{FE7C71E8-7EC1-4C55-80B5-4E8B84ED38A1}"/>
</file>

<file path=docProps/app.xml><?xml version="1.0" encoding="utf-8"?>
<Properties xmlns="http://schemas.openxmlformats.org/officeDocument/2006/extended-properties" xmlns:vt="http://schemas.openxmlformats.org/officeDocument/2006/docPropsVTypes">
  <Template/>
  <TotalTime>1766</TotalTime>
  <Words>1680</Words>
  <Application>Microsoft Office PowerPoint</Application>
  <PresentationFormat>Breedbeeld</PresentationFormat>
  <Paragraphs>226</Paragraphs>
  <Slides>51</Slides>
  <Notes>13</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51</vt:i4>
      </vt:variant>
    </vt:vector>
  </HeadingPairs>
  <TitlesOfParts>
    <vt:vector size="56" baseType="lpstr">
      <vt:lpstr>ＭＳ Ｐゴシック</vt:lpstr>
      <vt:lpstr>Arial</vt:lpstr>
      <vt:lpstr>Calibri</vt:lpstr>
      <vt:lpstr>Times New Roman</vt:lpstr>
      <vt:lpstr>Kantoorthema</vt:lpstr>
      <vt:lpstr>PowerPoint-presentatie</vt:lpstr>
      <vt:lpstr>PowerPoint-presentatie</vt:lpstr>
      <vt:lpstr>De zorg in 2040  kijken door de ogen van de professional  </vt:lpstr>
      <vt:lpstr>PowerPoint-presentatie</vt:lpstr>
      <vt:lpstr>PowerPoint-presentatie</vt:lpstr>
      <vt:lpstr>PowerPoint-presentatie</vt:lpstr>
      <vt:lpstr>PowerPoint-presentatie</vt:lpstr>
      <vt:lpstr>PowerPoint-presentatie</vt:lpstr>
      <vt:lpstr>INTERPROFESSIONEEL BEHANDELTEAM</vt:lpstr>
      <vt:lpstr>PowerPoint-presentatie</vt:lpstr>
      <vt:lpstr>Organisatie van zorg bij opname door één specialisme, met onbekende diagnose  Voorbeeld patientenverhaal: een dame van 85 jaar met koorts, pleuravocht, op de spoedeisende hulp </vt:lpstr>
      <vt:lpstr>PowerPoint-presentatie</vt:lpstr>
      <vt:lpstr>PowerPoint-presentatie</vt:lpstr>
      <vt:lpstr>PowerPoint-presentatie</vt:lpstr>
      <vt:lpstr>Positieve gezondheid en de patientenreis</vt:lpstr>
      <vt:lpstr>Samenwerking patiënt en zorgverlener</vt:lpstr>
      <vt:lpstr>Lekker werken  in een team rondom  de patiënt is interprofessioneel werken en leren! </vt:lpstr>
      <vt:lpstr>PowerPoint-presentatie</vt:lpstr>
      <vt:lpstr>PowerPoint-presentatie</vt:lpstr>
      <vt:lpstr>PowerPoint-presentatie</vt:lpstr>
      <vt:lpstr>PowerPoint-presentatie</vt:lpstr>
      <vt:lpstr>PowerPoint-presentatie</vt:lpstr>
      <vt:lpstr>Waar hebben we het over?</vt:lpstr>
      <vt:lpstr>PowerPoint-presentatie</vt:lpstr>
      <vt:lpstr>Waar hebben we het over?</vt:lpstr>
      <vt:lpstr>toepassing definitie voor vandaag </vt:lpstr>
      <vt:lpstr>PowerPoint-presentatie</vt:lpstr>
      <vt:lpstr>PowerPoint-presentatie</vt:lpstr>
      <vt:lpstr>PRAKTIJKVOORBEELD Intensieve Samenwerkings Afdeling</vt:lpstr>
      <vt:lpstr>PowerPoint-presentatie</vt:lpstr>
      <vt:lpstr>PowerPoint-presentatie</vt:lpstr>
      <vt:lpstr>PowerPoint-presentatie</vt:lpstr>
      <vt:lpstr>PowerPoint-presentatie</vt:lpstr>
      <vt:lpstr>PowerPoint-presentatie</vt:lpstr>
      <vt:lpstr>Blik van de dokter in opleiding </vt:lpstr>
      <vt:lpstr>PowerPoint-presentatie</vt:lpstr>
      <vt:lpstr>PowerPoint-presentatie</vt:lpstr>
      <vt:lpstr>Wat brengt de ISA voor de patiënt </vt:lpstr>
      <vt:lpstr>Wat loopt goed? </vt:lpstr>
      <vt:lpstr>Wat zijn de uitdagingen? </vt:lpstr>
      <vt:lpstr>Rol van de ziekenhuisarts</vt:lpstr>
      <vt:lpstr>Integraal zorg akkoord (IZA)</vt:lpstr>
      <vt:lpstr>Integraal zorg akkoord (IZA)</vt:lpstr>
      <vt:lpstr>PowerPoint-presentatie</vt:lpstr>
      <vt:lpstr>KLEIN BEGINNEN in je eigen omgeving! </vt:lpstr>
      <vt:lpstr>PowerPoint-presentatie</vt:lpstr>
      <vt:lpstr>PowerPoint-presentatie</vt:lpstr>
      <vt:lpstr>PowerPoint-presentatie</vt:lpstr>
      <vt:lpstr>PowerPoint-presentatie</vt:lpstr>
      <vt:lpstr>PowerPoint-presentatie</vt:lpstr>
      <vt:lpstr>PowerPoint-presentatie</vt:lpstr>
    </vt:vector>
  </TitlesOfParts>
  <Company>Jeroen Bosch Ziekenhuis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mstokbroekx</dc:creator>
  <cp:lastModifiedBy>Ingen-Stokbroekx, Margot van</cp:lastModifiedBy>
  <cp:revision>178</cp:revision>
  <cp:lastPrinted>2022-05-17T08:54:17Z</cp:lastPrinted>
  <dcterms:created xsi:type="dcterms:W3CDTF">2020-04-29T11:31:38Z</dcterms:created>
  <dcterms:modified xsi:type="dcterms:W3CDTF">2022-09-23T11:10:15Z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0x01010087E8DBCFCEC9E243B7DB38363069CDB1</vt:lpwstr>
  </property>
</Properties>
</file>