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5" r:id="rId5"/>
    <p:sldMasterId id="2147483767" r:id="rId6"/>
  </p:sldMasterIdLst>
  <p:notesMasterIdLst>
    <p:notesMasterId r:id="rId25"/>
  </p:notesMasterIdLst>
  <p:handoutMasterIdLst>
    <p:handoutMasterId r:id="rId26"/>
  </p:handoutMasterIdLst>
  <p:sldIdLst>
    <p:sldId id="424" r:id="rId7"/>
    <p:sldId id="427" r:id="rId8"/>
    <p:sldId id="440" r:id="rId9"/>
    <p:sldId id="287" r:id="rId10"/>
    <p:sldId id="281" r:id="rId11"/>
    <p:sldId id="282" r:id="rId12"/>
    <p:sldId id="425" r:id="rId13"/>
    <p:sldId id="283" r:id="rId14"/>
    <p:sldId id="286" r:id="rId15"/>
    <p:sldId id="437" r:id="rId16"/>
    <p:sldId id="431" r:id="rId17"/>
    <p:sldId id="429" r:id="rId18"/>
    <p:sldId id="438" r:id="rId19"/>
    <p:sldId id="296" r:id="rId20"/>
    <p:sldId id="428" r:id="rId21"/>
    <p:sldId id="439" r:id="rId22"/>
    <p:sldId id="433" r:id="rId23"/>
    <p:sldId id="432"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299CA"/>
    <a:srgbClr val="0FA880"/>
    <a:srgbClr val="0097D6"/>
    <a:srgbClr val="00AECA"/>
    <a:srgbClr val="F2F2F2"/>
    <a:srgbClr val="000000"/>
    <a:srgbClr val="164193"/>
    <a:srgbClr val="D9D9D9"/>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A1B96-447D-465D-9779-CC15B3BC9EE8}" v="3989" dt="2022-09-29T06:55:01.222"/>
    <p1510:client id="{A0CD67F3-976E-4A68-B50C-92A2A6975E34}" v="691" dt="2022-09-28T21:00:59.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41" y="45"/>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aline van Engelen" userId="fe6bddff-d340-48b2-9451-f71c6dc67c6d" providerId="ADAL" clId="{266A1B96-447D-465D-9779-CC15B3BC9EE8}"/>
    <pc:docChg chg="undo custSel addSld delSld modSld sldOrd">
      <pc:chgData name="Joraline van Engelen" userId="fe6bddff-d340-48b2-9451-f71c6dc67c6d" providerId="ADAL" clId="{266A1B96-447D-465D-9779-CC15B3BC9EE8}" dt="2022-09-29T06:56:55.405" v="4406" actId="47"/>
      <pc:docMkLst>
        <pc:docMk/>
      </pc:docMkLst>
      <pc:sldChg chg="del">
        <pc:chgData name="Joraline van Engelen" userId="fe6bddff-d340-48b2-9451-f71c6dc67c6d" providerId="ADAL" clId="{266A1B96-447D-465D-9779-CC15B3BC9EE8}" dt="2022-09-28T10:22:44.151" v="121" actId="47"/>
        <pc:sldMkLst>
          <pc:docMk/>
          <pc:sldMk cId="3229763636" sldId="261"/>
        </pc:sldMkLst>
      </pc:sldChg>
      <pc:sldChg chg="del">
        <pc:chgData name="Joraline van Engelen" userId="fe6bddff-d340-48b2-9451-f71c6dc67c6d" providerId="ADAL" clId="{266A1B96-447D-465D-9779-CC15B3BC9EE8}" dt="2022-09-28T09:55:01.915" v="116" actId="47"/>
        <pc:sldMkLst>
          <pc:docMk/>
          <pc:sldMk cId="3108812652" sldId="262"/>
        </pc:sldMkLst>
      </pc:sldChg>
      <pc:sldChg chg="del">
        <pc:chgData name="Joraline van Engelen" userId="fe6bddff-d340-48b2-9451-f71c6dc67c6d" providerId="ADAL" clId="{266A1B96-447D-465D-9779-CC15B3BC9EE8}" dt="2022-09-28T18:17:20.256" v="2241" actId="47"/>
        <pc:sldMkLst>
          <pc:docMk/>
          <pc:sldMk cId="1211674986" sldId="270"/>
        </pc:sldMkLst>
      </pc:sldChg>
      <pc:sldChg chg="addSp delSp modSp mod ord modClrScheme chgLayout">
        <pc:chgData name="Joraline van Engelen" userId="fe6bddff-d340-48b2-9451-f71c6dc67c6d" providerId="ADAL" clId="{266A1B96-447D-465D-9779-CC15B3BC9EE8}" dt="2022-09-28T12:06:05.774" v="336"/>
        <pc:sldMkLst>
          <pc:docMk/>
          <pc:sldMk cId="2012652910" sldId="277"/>
        </pc:sldMkLst>
        <pc:spChg chg="add del mod ord">
          <ac:chgData name="Joraline van Engelen" userId="fe6bddff-d340-48b2-9451-f71c6dc67c6d" providerId="ADAL" clId="{266A1B96-447D-465D-9779-CC15B3BC9EE8}" dt="2022-09-28T11:55:08.583" v="313" actId="700"/>
          <ac:spMkLst>
            <pc:docMk/>
            <pc:sldMk cId="2012652910" sldId="277"/>
            <ac:spMk id="2" creationId="{3C3D17BC-4DAB-F886-0CA5-4D0837A8E8E3}"/>
          </ac:spMkLst>
        </pc:spChg>
        <pc:spChg chg="add del mod ord">
          <ac:chgData name="Joraline van Engelen" userId="fe6bddff-d340-48b2-9451-f71c6dc67c6d" providerId="ADAL" clId="{266A1B96-447D-465D-9779-CC15B3BC9EE8}" dt="2022-09-28T11:55:08.583" v="313" actId="700"/>
          <ac:spMkLst>
            <pc:docMk/>
            <pc:sldMk cId="2012652910" sldId="277"/>
            <ac:spMk id="3" creationId="{6DEDAB66-3D13-3FF8-52F7-808F00CA2666}"/>
          </ac:spMkLst>
        </pc:spChg>
        <pc:spChg chg="mod ord">
          <ac:chgData name="Joraline van Engelen" userId="fe6bddff-d340-48b2-9451-f71c6dc67c6d" providerId="ADAL" clId="{266A1B96-447D-465D-9779-CC15B3BC9EE8}" dt="2022-09-28T11:55:08.583" v="313" actId="700"/>
          <ac:spMkLst>
            <pc:docMk/>
            <pc:sldMk cId="2012652910" sldId="277"/>
            <ac:spMk id="5" creationId="{0C6665AF-0E53-41AC-8A9C-757F181EAE2A}"/>
          </ac:spMkLst>
        </pc:spChg>
        <pc:spChg chg="mod ord">
          <ac:chgData name="Joraline van Engelen" userId="fe6bddff-d340-48b2-9451-f71c6dc67c6d" providerId="ADAL" clId="{266A1B96-447D-465D-9779-CC15B3BC9EE8}" dt="2022-09-28T11:55:08.583" v="313" actId="700"/>
          <ac:spMkLst>
            <pc:docMk/>
            <pc:sldMk cId="2012652910" sldId="277"/>
            <ac:spMk id="6" creationId="{AA74DFF3-5E90-4ADC-B8BB-23DC41279CBD}"/>
          </ac:spMkLst>
        </pc:spChg>
        <pc:spChg chg="add del mod ord">
          <ac:chgData name="Joraline van Engelen" userId="fe6bddff-d340-48b2-9451-f71c6dc67c6d" providerId="ADAL" clId="{266A1B96-447D-465D-9779-CC15B3BC9EE8}" dt="2022-09-28T11:55:21.276" v="314" actId="478"/>
          <ac:spMkLst>
            <pc:docMk/>
            <pc:sldMk cId="2012652910" sldId="277"/>
            <ac:spMk id="8" creationId="{2BBBCD52-0EEB-6CB0-4F9F-23D37F517993}"/>
          </ac:spMkLst>
        </pc:spChg>
        <pc:spChg chg="del mod ord">
          <ac:chgData name="Joraline van Engelen" userId="fe6bddff-d340-48b2-9451-f71c6dc67c6d" providerId="ADAL" clId="{266A1B96-447D-465D-9779-CC15B3BC9EE8}" dt="2022-09-28T11:54:25.311" v="311" actId="700"/>
          <ac:spMkLst>
            <pc:docMk/>
            <pc:sldMk cId="2012652910" sldId="277"/>
            <ac:spMk id="9" creationId="{4F2DA3AD-95D3-46A8-993E-7B6B99974681}"/>
          </ac:spMkLst>
        </pc:spChg>
        <pc:spChg chg="del mod ord">
          <ac:chgData name="Joraline van Engelen" userId="fe6bddff-d340-48b2-9451-f71c6dc67c6d" providerId="ADAL" clId="{266A1B96-447D-465D-9779-CC15B3BC9EE8}" dt="2022-09-28T11:54:25.311" v="311" actId="700"/>
          <ac:spMkLst>
            <pc:docMk/>
            <pc:sldMk cId="2012652910" sldId="277"/>
            <ac:spMk id="10" creationId="{515D09BC-092A-41BE-A394-C9323D4CCC3F}"/>
          </ac:spMkLst>
        </pc:spChg>
        <pc:spChg chg="del">
          <ac:chgData name="Joraline van Engelen" userId="fe6bddff-d340-48b2-9451-f71c6dc67c6d" providerId="ADAL" clId="{266A1B96-447D-465D-9779-CC15B3BC9EE8}" dt="2022-09-28T11:54:25.311" v="311" actId="700"/>
          <ac:spMkLst>
            <pc:docMk/>
            <pc:sldMk cId="2012652910" sldId="277"/>
            <ac:spMk id="11" creationId="{3CC9008F-BFDF-4478-9EC8-02AD937254FB}"/>
          </ac:spMkLst>
        </pc:spChg>
        <pc:spChg chg="add del mod ord">
          <ac:chgData name="Joraline van Engelen" userId="fe6bddff-d340-48b2-9451-f71c6dc67c6d" providerId="ADAL" clId="{266A1B96-447D-465D-9779-CC15B3BC9EE8}" dt="2022-09-28T11:55:29.005" v="316" actId="478"/>
          <ac:spMkLst>
            <pc:docMk/>
            <pc:sldMk cId="2012652910" sldId="277"/>
            <ac:spMk id="12" creationId="{28FEBB61-4E0D-C0F6-A869-CBD652A6D44B}"/>
          </ac:spMkLst>
        </pc:spChg>
        <pc:spChg chg="add del mod ord">
          <ac:chgData name="Joraline van Engelen" userId="fe6bddff-d340-48b2-9451-f71c6dc67c6d" providerId="ADAL" clId="{266A1B96-447D-465D-9779-CC15B3BC9EE8}" dt="2022-09-28T11:55:26.356" v="315" actId="478"/>
          <ac:spMkLst>
            <pc:docMk/>
            <pc:sldMk cId="2012652910" sldId="277"/>
            <ac:spMk id="13" creationId="{FB6A7A65-0BBA-D700-BACA-FA2DB63C56D4}"/>
          </ac:spMkLst>
        </pc:spChg>
        <pc:picChg chg="add mod">
          <ac:chgData name="Joraline van Engelen" userId="fe6bddff-d340-48b2-9451-f71c6dc67c6d" providerId="ADAL" clId="{266A1B96-447D-465D-9779-CC15B3BC9EE8}" dt="2022-09-28T11:54:48.696" v="312" actId="931"/>
          <ac:picMkLst>
            <pc:docMk/>
            <pc:sldMk cId="2012652910" sldId="277"/>
            <ac:picMk id="7" creationId="{89EFEAE2-A733-AB70-19E8-9F37B63DCCAE}"/>
          </ac:picMkLst>
        </pc:picChg>
      </pc:sldChg>
      <pc:sldChg chg="add del">
        <pc:chgData name="Joraline van Engelen" userId="fe6bddff-d340-48b2-9451-f71c6dc67c6d" providerId="ADAL" clId="{266A1B96-447D-465D-9779-CC15B3BC9EE8}" dt="2022-09-28T09:12:13.567" v="41" actId="47"/>
        <pc:sldMkLst>
          <pc:docMk/>
          <pc:sldMk cId="3955995815" sldId="279"/>
        </pc:sldMkLst>
      </pc:sldChg>
      <pc:sldChg chg="addSp delSp modSp mod modClrScheme chgLayout">
        <pc:chgData name="Joraline van Engelen" userId="fe6bddff-d340-48b2-9451-f71c6dc67c6d" providerId="ADAL" clId="{266A1B96-447D-465D-9779-CC15B3BC9EE8}" dt="2022-09-28T19:25:09.201" v="2702" actId="255"/>
        <pc:sldMkLst>
          <pc:docMk/>
          <pc:sldMk cId="1873779964" sldId="281"/>
        </pc:sldMkLst>
        <pc:spChg chg="mod ord">
          <ac:chgData name="Joraline van Engelen" userId="fe6bddff-d340-48b2-9451-f71c6dc67c6d" providerId="ADAL" clId="{266A1B96-447D-465D-9779-CC15B3BC9EE8}" dt="2022-09-28T11:51:10.191" v="298" actId="255"/>
          <ac:spMkLst>
            <pc:docMk/>
            <pc:sldMk cId="1873779964" sldId="281"/>
            <ac:spMk id="2" creationId="{09720BDE-E49B-7462-36DF-FD6C4A3331DA}"/>
          </ac:spMkLst>
        </pc:spChg>
        <pc:spChg chg="mod ord">
          <ac:chgData name="Joraline van Engelen" userId="fe6bddff-d340-48b2-9451-f71c6dc67c6d" providerId="ADAL" clId="{266A1B96-447D-465D-9779-CC15B3BC9EE8}" dt="2022-09-28T09:13:48.905" v="44" actId="26606"/>
          <ac:spMkLst>
            <pc:docMk/>
            <pc:sldMk cId="1873779964" sldId="281"/>
            <ac:spMk id="3" creationId="{D91E1C0E-1328-64F0-569F-FB7B5D7FB606}"/>
          </ac:spMkLst>
        </pc:spChg>
        <pc:spChg chg="mod ord">
          <ac:chgData name="Joraline van Engelen" userId="fe6bddff-d340-48b2-9451-f71c6dc67c6d" providerId="ADAL" clId="{266A1B96-447D-465D-9779-CC15B3BC9EE8}" dt="2022-09-28T09:13:48.905" v="44" actId="26606"/>
          <ac:spMkLst>
            <pc:docMk/>
            <pc:sldMk cId="1873779964" sldId="281"/>
            <ac:spMk id="4" creationId="{E7C7B9A2-7D0C-29B1-70C3-445B4452A249}"/>
          </ac:spMkLst>
        </pc:spChg>
        <pc:spChg chg="add del mod ord">
          <ac:chgData name="Joraline van Engelen" userId="fe6bddff-d340-48b2-9451-f71c6dc67c6d" providerId="ADAL" clId="{266A1B96-447D-465D-9779-CC15B3BC9EE8}" dt="2022-09-28T09:13:48.905" v="44" actId="26606"/>
          <ac:spMkLst>
            <pc:docMk/>
            <pc:sldMk cId="1873779964" sldId="281"/>
            <ac:spMk id="6" creationId="{8C466524-FD3F-D8B0-6299-5037BF6F87D7}"/>
          </ac:spMkLst>
        </pc:spChg>
        <pc:spChg chg="add del mod ord">
          <ac:chgData name="Joraline van Engelen" userId="fe6bddff-d340-48b2-9451-f71c6dc67c6d" providerId="ADAL" clId="{266A1B96-447D-465D-9779-CC15B3BC9EE8}" dt="2022-09-28T09:13:48.905" v="44" actId="26606"/>
          <ac:spMkLst>
            <pc:docMk/>
            <pc:sldMk cId="1873779964" sldId="281"/>
            <ac:spMk id="7" creationId="{821053A4-6CD2-46CC-932F-C9B53EACCD0C}"/>
          </ac:spMkLst>
        </pc:spChg>
        <pc:spChg chg="add del mod ord">
          <ac:chgData name="Joraline van Engelen" userId="fe6bddff-d340-48b2-9451-f71c6dc67c6d" providerId="ADAL" clId="{266A1B96-447D-465D-9779-CC15B3BC9EE8}" dt="2022-09-28T09:13:48.905" v="44" actId="26606"/>
          <ac:spMkLst>
            <pc:docMk/>
            <pc:sldMk cId="1873779964" sldId="281"/>
            <ac:spMk id="8" creationId="{5297B224-221A-10A1-5BCA-F451E13ED996}"/>
          </ac:spMkLst>
        </pc:spChg>
        <pc:spChg chg="add mod">
          <ac:chgData name="Joraline van Engelen" userId="fe6bddff-d340-48b2-9451-f71c6dc67c6d" providerId="ADAL" clId="{266A1B96-447D-465D-9779-CC15B3BC9EE8}" dt="2022-09-28T19:25:09.201" v="2702" actId="255"/>
          <ac:spMkLst>
            <pc:docMk/>
            <pc:sldMk cId="1873779964" sldId="281"/>
            <ac:spMk id="13" creationId="{B6E1E708-F0DA-4500-E4F1-40F0536DAF5F}"/>
          </ac:spMkLst>
        </pc:spChg>
        <pc:picChg chg="mod modCrop">
          <ac:chgData name="Joraline van Engelen" userId="fe6bddff-d340-48b2-9451-f71c6dc67c6d" providerId="ADAL" clId="{266A1B96-447D-465D-9779-CC15B3BC9EE8}" dt="2022-09-28T09:14:13.282" v="46" actId="18131"/>
          <ac:picMkLst>
            <pc:docMk/>
            <pc:sldMk cId="1873779964" sldId="281"/>
            <ac:picMk id="5" creationId="{614EE18C-E05E-92D7-A52B-ED114B0D543F}"/>
          </ac:picMkLst>
        </pc:picChg>
      </pc:sldChg>
      <pc:sldChg chg="addSp delSp modSp mod modClrScheme chgLayout">
        <pc:chgData name="Joraline van Engelen" userId="fe6bddff-d340-48b2-9451-f71c6dc67c6d" providerId="ADAL" clId="{266A1B96-447D-465D-9779-CC15B3BC9EE8}" dt="2022-09-28T11:51:36.088" v="301" actId="1076"/>
        <pc:sldMkLst>
          <pc:docMk/>
          <pc:sldMk cId="2421789360" sldId="282"/>
        </pc:sldMkLst>
        <pc:spChg chg="add mod ord">
          <ac:chgData name="Joraline van Engelen" userId="fe6bddff-d340-48b2-9451-f71c6dc67c6d" providerId="ADAL" clId="{266A1B96-447D-465D-9779-CC15B3BC9EE8}" dt="2022-09-28T09:44:20.173" v="72" actId="1076"/>
          <ac:spMkLst>
            <pc:docMk/>
            <pc:sldMk cId="2421789360" sldId="282"/>
            <ac:spMk id="2" creationId="{0368C2B9-6681-24E9-9B61-8CE88AEB1DD6}"/>
          </ac:spMkLst>
        </pc:spChg>
        <pc:spChg chg="mod ord">
          <ac:chgData name="Joraline van Engelen" userId="fe6bddff-d340-48b2-9451-f71c6dc67c6d" providerId="ADAL" clId="{266A1B96-447D-465D-9779-CC15B3BC9EE8}" dt="2022-09-28T09:31:01.822" v="54" actId="700"/>
          <ac:spMkLst>
            <pc:docMk/>
            <pc:sldMk cId="2421789360" sldId="282"/>
            <ac:spMk id="3" creationId="{059C7360-768B-E592-7DDE-795662FB9931}"/>
          </ac:spMkLst>
        </pc:spChg>
        <pc:spChg chg="mod ord">
          <ac:chgData name="Joraline van Engelen" userId="fe6bddff-d340-48b2-9451-f71c6dc67c6d" providerId="ADAL" clId="{266A1B96-447D-465D-9779-CC15B3BC9EE8}" dt="2022-09-28T09:31:01.822" v="54" actId="700"/>
          <ac:spMkLst>
            <pc:docMk/>
            <pc:sldMk cId="2421789360" sldId="282"/>
            <ac:spMk id="4" creationId="{BBADA31D-942E-1C9A-6975-9F263DC96F8D}"/>
          </ac:spMkLst>
        </pc:spChg>
        <pc:spChg chg="add mod ord">
          <ac:chgData name="Joraline van Engelen" userId="fe6bddff-d340-48b2-9451-f71c6dc67c6d" providerId="ADAL" clId="{266A1B96-447D-465D-9779-CC15B3BC9EE8}" dt="2022-09-28T09:44:22.403" v="73" actId="1076"/>
          <ac:spMkLst>
            <pc:docMk/>
            <pc:sldMk cId="2421789360" sldId="282"/>
            <ac:spMk id="7" creationId="{4B89C875-8340-08EF-4D18-E35F55ACD1A4}"/>
          </ac:spMkLst>
        </pc:spChg>
        <pc:spChg chg="add del mod ord">
          <ac:chgData name="Joraline van Engelen" userId="fe6bddff-d340-48b2-9451-f71c6dc67c6d" providerId="ADAL" clId="{266A1B96-447D-465D-9779-CC15B3BC9EE8}" dt="2022-09-28T09:42:21.998" v="56" actId="478"/>
          <ac:spMkLst>
            <pc:docMk/>
            <pc:sldMk cId="2421789360" sldId="282"/>
            <ac:spMk id="8" creationId="{8A3B470E-0508-02D2-3DD8-25E19DEA7C98}"/>
          </ac:spMkLst>
        </pc:spChg>
        <pc:spChg chg="del mod ord">
          <ac:chgData name="Joraline van Engelen" userId="fe6bddff-d340-48b2-9451-f71c6dc67c6d" providerId="ADAL" clId="{266A1B96-447D-465D-9779-CC15B3BC9EE8}" dt="2022-09-28T09:31:01.822" v="54" actId="700"/>
          <ac:spMkLst>
            <pc:docMk/>
            <pc:sldMk cId="2421789360" sldId="282"/>
            <ac:spMk id="9" creationId="{EB9E77E8-55CD-5743-072A-1C1D9C3DDE67}"/>
          </ac:spMkLst>
        </pc:spChg>
        <pc:spChg chg="del mod ord">
          <ac:chgData name="Joraline van Engelen" userId="fe6bddff-d340-48b2-9451-f71c6dc67c6d" providerId="ADAL" clId="{266A1B96-447D-465D-9779-CC15B3BC9EE8}" dt="2022-09-28T09:31:01.822" v="54" actId="700"/>
          <ac:spMkLst>
            <pc:docMk/>
            <pc:sldMk cId="2421789360" sldId="282"/>
            <ac:spMk id="10" creationId="{475DBFF4-A553-2CC3-4789-0E27DBB8A9A2}"/>
          </ac:spMkLst>
        </pc:spChg>
        <pc:spChg chg="del mod ord">
          <ac:chgData name="Joraline van Engelen" userId="fe6bddff-d340-48b2-9451-f71c6dc67c6d" providerId="ADAL" clId="{266A1B96-447D-465D-9779-CC15B3BC9EE8}" dt="2022-09-28T09:31:01.822" v="54" actId="700"/>
          <ac:spMkLst>
            <pc:docMk/>
            <pc:sldMk cId="2421789360" sldId="282"/>
            <ac:spMk id="11" creationId="{DEE0F9E3-69C9-48F3-7519-80F94CE43748}"/>
          </ac:spMkLst>
        </pc:spChg>
        <pc:picChg chg="del">
          <ac:chgData name="Joraline van Engelen" userId="fe6bddff-d340-48b2-9451-f71c6dc67c6d" providerId="ADAL" clId="{266A1B96-447D-465D-9779-CC15B3BC9EE8}" dt="2022-09-28T09:33:08.818" v="55" actId="478"/>
          <ac:picMkLst>
            <pc:docMk/>
            <pc:sldMk cId="2421789360" sldId="282"/>
            <ac:picMk id="5" creationId="{4CE42752-BF24-8FB3-8264-709197386491}"/>
          </ac:picMkLst>
        </pc:picChg>
        <pc:picChg chg="del mod">
          <ac:chgData name="Joraline van Engelen" userId="fe6bddff-d340-48b2-9451-f71c6dc67c6d" providerId="ADAL" clId="{266A1B96-447D-465D-9779-CC15B3BC9EE8}" dt="2022-09-28T09:43:58.204" v="70" actId="478"/>
          <ac:picMkLst>
            <pc:docMk/>
            <pc:sldMk cId="2421789360" sldId="282"/>
            <ac:picMk id="6" creationId="{6C954A38-4156-6A01-3161-81D993F4FAE3}"/>
          </ac:picMkLst>
        </pc:picChg>
        <pc:picChg chg="add mod">
          <ac:chgData name="Joraline van Engelen" userId="fe6bddff-d340-48b2-9451-f71c6dc67c6d" providerId="ADAL" clId="{266A1B96-447D-465D-9779-CC15B3BC9EE8}" dt="2022-09-28T11:51:36.088" v="301" actId="1076"/>
          <ac:picMkLst>
            <pc:docMk/>
            <pc:sldMk cId="2421789360" sldId="282"/>
            <ac:picMk id="13" creationId="{DD719760-82AB-0482-94F7-0D2568E202F2}"/>
          </ac:picMkLst>
        </pc:picChg>
      </pc:sldChg>
      <pc:sldChg chg="addSp delSp modSp mod modClrScheme chgLayout">
        <pc:chgData name="Joraline van Engelen" userId="fe6bddff-d340-48b2-9451-f71c6dc67c6d" providerId="ADAL" clId="{266A1B96-447D-465D-9779-CC15B3BC9EE8}" dt="2022-09-28T21:05:16.594" v="4277" actId="1076"/>
        <pc:sldMkLst>
          <pc:docMk/>
          <pc:sldMk cId="2854553317" sldId="283"/>
        </pc:sldMkLst>
        <pc:spChg chg="mod ord">
          <ac:chgData name="Joraline van Engelen" userId="fe6bddff-d340-48b2-9451-f71c6dc67c6d" providerId="ADAL" clId="{266A1B96-447D-465D-9779-CC15B3BC9EE8}" dt="2022-09-28T11:49:38.628" v="229" actId="21"/>
          <ac:spMkLst>
            <pc:docMk/>
            <pc:sldMk cId="2854553317" sldId="283"/>
            <ac:spMk id="2" creationId="{399F3BCF-BF9C-D91C-D278-2DDD7238CDAD}"/>
          </ac:spMkLst>
        </pc:spChg>
        <pc:spChg chg="mod ord">
          <ac:chgData name="Joraline van Engelen" userId="fe6bddff-d340-48b2-9451-f71c6dc67c6d" providerId="ADAL" clId="{266A1B96-447D-465D-9779-CC15B3BC9EE8}" dt="2022-09-28T09:50:53.329" v="80" actId="700"/>
          <ac:spMkLst>
            <pc:docMk/>
            <pc:sldMk cId="2854553317" sldId="283"/>
            <ac:spMk id="3" creationId="{82FF4CE9-44E3-610E-A313-EEC7BB54FF5B}"/>
          </ac:spMkLst>
        </pc:spChg>
        <pc:spChg chg="mod ord">
          <ac:chgData name="Joraline van Engelen" userId="fe6bddff-d340-48b2-9451-f71c6dc67c6d" providerId="ADAL" clId="{266A1B96-447D-465D-9779-CC15B3BC9EE8}" dt="2022-09-28T09:50:53.329" v="80" actId="700"/>
          <ac:spMkLst>
            <pc:docMk/>
            <pc:sldMk cId="2854553317" sldId="283"/>
            <ac:spMk id="4" creationId="{132F9E55-C7EB-40ED-A3BB-C6BD12FBE66B}"/>
          </ac:spMkLst>
        </pc:spChg>
        <pc:spChg chg="add mod ord">
          <ac:chgData name="Joraline van Engelen" userId="fe6bddff-d340-48b2-9451-f71c6dc67c6d" providerId="ADAL" clId="{266A1B96-447D-465D-9779-CC15B3BC9EE8}" dt="2022-09-28T19:25:19.249" v="2703" actId="255"/>
          <ac:spMkLst>
            <pc:docMk/>
            <pc:sldMk cId="2854553317" sldId="283"/>
            <ac:spMk id="5" creationId="{6CC35532-9D2F-B637-D1B0-CAE90EFCADF7}"/>
          </ac:spMkLst>
        </pc:spChg>
        <pc:spChg chg="add del mod ord">
          <ac:chgData name="Joraline van Engelen" userId="fe6bddff-d340-48b2-9451-f71c6dc67c6d" providerId="ADAL" clId="{266A1B96-447D-465D-9779-CC15B3BC9EE8}" dt="2022-09-28T09:51:21.566" v="90" actId="478"/>
          <ac:spMkLst>
            <pc:docMk/>
            <pc:sldMk cId="2854553317" sldId="283"/>
            <ac:spMk id="7" creationId="{A5485DF4-6EE8-A27C-05C7-B5D719506698}"/>
          </ac:spMkLst>
        </pc:spChg>
        <pc:picChg chg="add del mod">
          <ac:chgData name="Joraline van Engelen" userId="fe6bddff-d340-48b2-9451-f71c6dc67c6d" providerId="ADAL" clId="{266A1B96-447D-465D-9779-CC15B3BC9EE8}" dt="2022-09-28T21:05:16.594" v="4277" actId="1076"/>
          <ac:picMkLst>
            <pc:docMk/>
            <pc:sldMk cId="2854553317" sldId="283"/>
            <ac:picMk id="6" creationId="{BD02D42B-452D-DB51-3517-6FC877EF1963}"/>
          </ac:picMkLst>
        </pc:picChg>
      </pc:sldChg>
      <pc:sldChg chg="del">
        <pc:chgData name="Joraline van Engelen" userId="fe6bddff-d340-48b2-9451-f71c6dc67c6d" providerId="ADAL" clId="{266A1B96-447D-465D-9779-CC15B3BC9EE8}" dt="2022-09-28T09:51:44.650" v="95" actId="47"/>
        <pc:sldMkLst>
          <pc:docMk/>
          <pc:sldMk cId="1985418342" sldId="284"/>
        </pc:sldMkLst>
      </pc:sldChg>
      <pc:sldChg chg="addSp delSp modSp mod modClrScheme chgLayout">
        <pc:chgData name="Joraline van Engelen" userId="fe6bddff-d340-48b2-9451-f71c6dc67c6d" providerId="ADAL" clId="{266A1B96-447D-465D-9779-CC15B3BC9EE8}" dt="2022-09-28T12:32:35.375" v="868" actId="26606"/>
        <pc:sldMkLst>
          <pc:docMk/>
          <pc:sldMk cId="276697720" sldId="286"/>
        </pc:sldMkLst>
        <pc:spChg chg="del mod ord">
          <ac:chgData name="Joraline van Engelen" userId="fe6bddff-d340-48b2-9451-f71c6dc67c6d" providerId="ADAL" clId="{266A1B96-447D-465D-9779-CC15B3BC9EE8}" dt="2022-09-28T12:32:01.672" v="864" actId="26606"/>
          <ac:spMkLst>
            <pc:docMk/>
            <pc:sldMk cId="276697720" sldId="286"/>
            <ac:spMk id="2" creationId="{33CD02EA-A779-A2C4-1B93-78EB85A3625C}"/>
          </ac:spMkLst>
        </pc:spChg>
        <pc:spChg chg="mod ord">
          <ac:chgData name="Joraline van Engelen" userId="fe6bddff-d340-48b2-9451-f71c6dc67c6d" providerId="ADAL" clId="{266A1B96-447D-465D-9779-CC15B3BC9EE8}" dt="2022-09-28T12:32:35.375" v="868" actId="26606"/>
          <ac:spMkLst>
            <pc:docMk/>
            <pc:sldMk cId="276697720" sldId="286"/>
            <ac:spMk id="3" creationId="{A988EE2C-E9EF-8341-3D65-9533EE3E7051}"/>
          </ac:spMkLst>
        </pc:spChg>
        <pc:spChg chg="mod ord">
          <ac:chgData name="Joraline van Engelen" userId="fe6bddff-d340-48b2-9451-f71c6dc67c6d" providerId="ADAL" clId="{266A1B96-447D-465D-9779-CC15B3BC9EE8}" dt="2022-09-28T12:32:35.375" v="868" actId="26606"/>
          <ac:spMkLst>
            <pc:docMk/>
            <pc:sldMk cId="276697720" sldId="286"/>
            <ac:spMk id="4" creationId="{C55B95FC-7BC6-B3DB-9D11-079654195E11}"/>
          </ac:spMkLst>
        </pc:spChg>
        <pc:spChg chg="add del mod ord">
          <ac:chgData name="Joraline van Engelen" userId="fe6bddff-d340-48b2-9451-f71c6dc67c6d" providerId="ADAL" clId="{266A1B96-447D-465D-9779-CC15B3BC9EE8}" dt="2022-09-28T09:52:27.959" v="97" actId="700"/>
          <ac:spMkLst>
            <pc:docMk/>
            <pc:sldMk cId="276697720" sldId="286"/>
            <ac:spMk id="5" creationId="{3C4152BF-0422-4723-6672-5A6B541030C4}"/>
          </ac:spMkLst>
        </pc:spChg>
        <pc:spChg chg="add del mod ord">
          <ac:chgData name="Joraline van Engelen" userId="fe6bddff-d340-48b2-9451-f71c6dc67c6d" providerId="ADAL" clId="{266A1B96-447D-465D-9779-CC15B3BC9EE8}" dt="2022-09-28T09:52:27.959" v="97" actId="700"/>
          <ac:spMkLst>
            <pc:docMk/>
            <pc:sldMk cId="276697720" sldId="286"/>
            <ac:spMk id="7" creationId="{A28CF5A0-024A-164B-A15E-0A03216CB115}"/>
          </ac:spMkLst>
        </pc:spChg>
        <pc:spChg chg="add del mod ord">
          <ac:chgData name="Joraline van Engelen" userId="fe6bddff-d340-48b2-9451-f71c6dc67c6d" providerId="ADAL" clId="{266A1B96-447D-465D-9779-CC15B3BC9EE8}" dt="2022-09-28T09:52:27.959" v="97" actId="700"/>
          <ac:spMkLst>
            <pc:docMk/>
            <pc:sldMk cId="276697720" sldId="286"/>
            <ac:spMk id="8" creationId="{C9A7F9C2-1290-7EAD-71B0-171BC83BDDD1}"/>
          </ac:spMkLst>
        </pc:spChg>
        <pc:spChg chg="add del mod ord">
          <ac:chgData name="Joraline van Engelen" userId="fe6bddff-d340-48b2-9451-f71c6dc67c6d" providerId="ADAL" clId="{266A1B96-447D-465D-9779-CC15B3BC9EE8}" dt="2022-09-28T09:52:27.959" v="97" actId="700"/>
          <ac:spMkLst>
            <pc:docMk/>
            <pc:sldMk cId="276697720" sldId="286"/>
            <ac:spMk id="9" creationId="{0908A8EC-A6B1-1704-A3BA-199344F8B857}"/>
          </ac:spMkLst>
        </pc:spChg>
        <pc:spChg chg="add del mod ord">
          <ac:chgData name="Joraline van Engelen" userId="fe6bddff-d340-48b2-9451-f71c6dc67c6d" providerId="ADAL" clId="{266A1B96-447D-465D-9779-CC15B3BC9EE8}" dt="2022-09-28T09:52:27.959" v="97" actId="700"/>
          <ac:spMkLst>
            <pc:docMk/>
            <pc:sldMk cId="276697720" sldId="286"/>
            <ac:spMk id="10" creationId="{2FA3F8D6-6C06-116E-ED8A-6D54B5EB11FD}"/>
          </ac:spMkLst>
        </pc:spChg>
        <pc:spChg chg="add del mod ord">
          <ac:chgData name="Joraline van Engelen" userId="fe6bddff-d340-48b2-9451-f71c6dc67c6d" providerId="ADAL" clId="{266A1B96-447D-465D-9779-CC15B3BC9EE8}" dt="2022-09-28T09:52:27.959" v="97" actId="700"/>
          <ac:spMkLst>
            <pc:docMk/>
            <pc:sldMk cId="276697720" sldId="286"/>
            <ac:spMk id="11" creationId="{1A71CA34-4186-99A6-AF0F-9EA053E826EA}"/>
          </ac:spMkLst>
        </pc:spChg>
        <pc:spChg chg="add del mod ord">
          <ac:chgData name="Joraline van Engelen" userId="fe6bddff-d340-48b2-9451-f71c6dc67c6d" providerId="ADAL" clId="{266A1B96-447D-465D-9779-CC15B3BC9EE8}" dt="2022-09-28T09:52:27.959" v="97" actId="700"/>
          <ac:spMkLst>
            <pc:docMk/>
            <pc:sldMk cId="276697720" sldId="286"/>
            <ac:spMk id="12" creationId="{9EA48D70-ED38-8A55-E22E-4E701F4F4F0F}"/>
          </ac:spMkLst>
        </pc:spChg>
        <pc:spChg chg="add del mod ord">
          <ac:chgData name="Joraline van Engelen" userId="fe6bddff-d340-48b2-9451-f71c6dc67c6d" providerId="ADAL" clId="{266A1B96-447D-465D-9779-CC15B3BC9EE8}" dt="2022-09-28T09:52:27.959" v="97" actId="700"/>
          <ac:spMkLst>
            <pc:docMk/>
            <pc:sldMk cId="276697720" sldId="286"/>
            <ac:spMk id="13" creationId="{18A1D17D-F11E-27D2-34CC-BEA07B4D7960}"/>
          </ac:spMkLst>
        </pc:spChg>
        <pc:spChg chg="add del mod ord">
          <ac:chgData name="Joraline van Engelen" userId="fe6bddff-d340-48b2-9451-f71c6dc67c6d" providerId="ADAL" clId="{266A1B96-447D-465D-9779-CC15B3BC9EE8}" dt="2022-09-28T09:52:27.959" v="97" actId="700"/>
          <ac:spMkLst>
            <pc:docMk/>
            <pc:sldMk cId="276697720" sldId="286"/>
            <ac:spMk id="14" creationId="{9CC4B044-95A0-8093-28E7-4984D7A4AFCA}"/>
          </ac:spMkLst>
        </pc:spChg>
        <pc:spChg chg="add del mod ord">
          <ac:chgData name="Joraline van Engelen" userId="fe6bddff-d340-48b2-9451-f71c6dc67c6d" providerId="ADAL" clId="{266A1B96-447D-465D-9779-CC15B3BC9EE8}" dt="2022-09-28T09:52:27.959" v="97" actId="700"/>
          <ac:spMkLst>
            <pc:docMk/>
            <pc:sldMk cId="276697720" sldId="286"/>
            <ac:spMk id="15" creationId="{5C7C19C1-ABE2-F189-0FC2-B3AAE419B636}"/>
          </ac:spMkLst>
        </pc:spChg>
        <pc:spChg chg="add del mod ord">
          <ac:chgData name="Joraline van Engelen" userId="fe6bddff-d340-48b2-9451-f71c6dc67c6d" providerId="ADAL" clId="{266A1B96-447D-465D-9779-CC15B3BC9EE8}" dt="2022-09-28T09:52:27.959" v="97" actId="700"/>
          <ac:spMkLst>
            <pc:docMk/>
            <pc:sldMk cId="276697720" sldId="286"/>
            <ac:spMk id="16" creationId="{ED2F5967-E292-F60F-6F52-1C52BA5ECAEB}"/>
          </ac:spMkLst>
        </pc:spChg>
        <pc:spChg chg="add del mod ord">
          <ac:chgData name="Joraline van Engelen" userId="fe6bddff-d340-48b2-9451-f71c6dc67c6d" providerId="ADAL" clId="{266A1B96-447D-465D-9779-CC15B3BC9EE8}" dt="2022-09-28T09:52:57.044" v="100" actId="700"/>
          <ac:spMkLst>
            <pc:docMk/>
            <pc:sldMk cId="276697720" sldId="286"/>
            <ac:spMk id="17" creationId="{3A2C6FF4-0084-45E4-42E0-7FB012528BB8}"/>
          </ac:spMkLst>
        </pc:spChg>
        <pc:spChg chg="add del mod ord">
          <ac:chgData name="Joraline van Engelen" userId="fe6bddff-d340-48b2-9451-f71c6dc67c6d" providerId="ADAL" clId="{266A1B96-447D-465D-9779-CC15B3BC9EE8}" dt="2022-09-28T09:52:57.044" v="100" actId="700"/>
          <ac:spMkLst>
            <pc:docMk/>
            <pc:sldMk cId="276697720" sldId="286"/>
            <ac:spMk id="18" creationId="{D2FF68BF-33CD-5C86-60E7-22ECB58649E2}"/>
          </ac:spMkLst>
        </pc:spChg>
        <pc:spChg chg="add del mod ord">
          <ac:chgData name="Joraline van Engelen" userId="fe6bddff-d340-48b2-9451-f71c6dc67c6d" providerId="ADAL" clId="{266A1B96-447D-465D-9779-CC15B3BC9EE8}" dt="2022-09-28T09:52:57.044" v="100" actId="700"/>
          <ac:spMkLst>
            <pc:docMk/>
            <pc:sldMk cId="276697720" sldId="286"/>
            <ac:spMk id="19" creationId="{756FEFBA-C344-028E-A2C0-602778076411}"/>
          </ac:spMkLst>
        </pc:spChg>
        <pc:spChg chg="add del mod ord">
          <ac:chgData name="Joraline van Engelen" userId="fe6bddff-d340-48b2-9451-f71c6dc67c6d" providerId="ADAL" clId="{266A1B96-447D-465D-9779-CC15B3BC9EE8}" dt="2022-09-28T09:52:57.044" v="100" actId="700"/>
          <ac:spMkLst>
            <pc:docMk/>
            <pc:sldMk cId="276697720" sldId="286"/>
            <ac:spMk id="20" creationId="{D9EAE688-B889-ED3E-1B99-64AE1013B66B}"/>
          </ac:spMkLst>
        </pc:spChg>
        <pc:spChg chg="add del mod ord">
          <ac:chgData name="Joraline van Engelen" userId="fe6bddff-d340-48b2-9451-f71c6dc67c6d" providerId="ADAL" clId="{266A1B96-447D-465D-9779-CC15B3BC9EE8}" dt="2022-09-28T09:52:57.044" v="100" actId="700"/>
          <ac:spMkLst>
            <pc:docMk/>
            <pc:sldMk cId="276697720" sldId="286"/>
            <ac:spMk id="21" creationId="{E0D4FDFF-DE71-6B8C-8FA6-17FC4BB7ED46}"/>
          </ac:spMkLst>
        </pc:spChg>
        <pc:spChg chg="add del mod ord">
          <ac:chgData name="Joraline van Engelen" userId="fe6bddff-d340-48b2-9451-f71c6dc67c6d" providerId="ADAL" clId="{266A1B96-447D-465D-9779-CC15B3BC9EE8}" dt="2022-09-28T09:53:49.067" v="103" actId="700"/>
          <ac:spMkLst>
            <pc:docMk/>
            <pc:sldMk cId="276697720" sldId="286"/>
            <ac:spMk id="22" creationId="{61D4199C-158E-5FF6-0BED-07BA51342510}"/>
          </ac:spMkLst>
        </pc:spChg>
        <pc:spChg chg="add del mod ord">
          <ac:chgData name="Joraline van Engelen" userId="fe6bddff-d340-48b2-9451-f71c6dc67c6d" providerId="ADAL" clId="{266A1B96-447D-465D-9779-CC15B3BC9EE8}" dt="2022-09-28T12:32:01.672" v="864" actId="26606"/>
          <ac:spMkLst>
            <pc:docMk/>
            <pc:sldMk cId="276697720" sldId="286"/>
            <ac:spMk id="23" creationId="{884F2442-3CD7-35EB-D659-6A1F265BC752}"/>
          </ac:spMkLst>
        </pc:spChg>
        <pc:spChg chg="add del mod ord">
          <ac:chgData name="Joraline van Engelen" userId="fe6bddff-d340-48b2-9451-f71c6dc67c6d" providerId="ADAL" clId="{266A1B96-447D-465D-9779-CC15B3BC9EE8}" dt="2022-09-28T12:32:01.672" v="864" actId="26606"/>
          <ac:spMkLst>
            <pc:docMk/>
            <pc:sldMk cId="276697720" sldId="286"/>
            <ac:spMk id="24" creationId="{FE3AC684-EB31-154B-3BAA-87025D308284}"/>
          </ac:spMkLst>
        </pc:spChg>
        <pc:spChg chg="add del mod ord">
          <ac:chgData name="Joraline van Engelen" userId="fe6bddff-d340-48b2-9451-f71c6dc67c6d" providerId="ADAL" clId="{266A1B96-447D-465D-9779-CC15B3BC9EE8}" dt="2022-09-28T09:53:58.136" v="106" actId="931"/>
          <ac:spMkLst>
            <pc:docMk/>
            <pc:sldMk cId="276697720" sldId="286"/>
            <ac:spMk id="25" creationId="{0511091E-53BA-F4E6-714C-1A41C79EB611}"/>
          </ac:spMkLst>
        </pc:spChg>
        <pc:spChg chg="add mod">
          <ac:chgData name="Joraline van Engelen" userId="fe6bddff-d340-48b2-9451-f71c6dc67c6d" providerId="ADAL" clId="{266A1B96-447D-465D-9779-CC15B3BC9EE8}" dt="2022-09-28T12:32:35.375" v="868" actId="26606"/>
          <ac:spMkLst>
            <pc:docMk/>
            <pc:sldMk cId="276697720" sldId="286"/>
            <ac:spMk id="29" creationId="{6E449016-63FF-059D-C811-6162851B575C}"/>
          </ac:spMkLst>
        </pc:spChg>
        <pc:spChg chg="add mod">
          <ac:chgData name="Joraline van Engelen" userId="fe6bddff-d340-48b2-9451-f71c6dc67c6d" providerId="ADAL" clId="{266A1B96-447D-465D-9779-CC15B3BC9EE8}" dt="2022-09-28T12:32:35.375" v="868" actId="26606"/>
          <ac:spMkLst>
            <pc:docMk/>
            <pc:sldMk cId="276697720" sldId="286"/>
            <ac:spMk id="30" creationId="{76A84365-630C-5D2D-DC0E-67532C3FA846}"/>
          </ac:spMkLst>
        </pc:spChg>
        <pc:spChg chg="add del mod">
          <ac:chgData name="Joraline van Engelen" userId="fe6bddff-d340-48b2-9451-f71c6dc67c6d" providerId="ADAL" clId="{266A1B96-447D-465D-9779-CC15B3BC9EE8}" dt="2022-09-28T12:32:26.397" v="866" actId="478"/>
          <ac:spMkLst>
            <pc:docMk/>
            <pc:sldMk cId="276697720" sldId="286"/>
            <ac:spMk id="32" creationId="{C7667454-592C-C57C-1BC2-B68C042D6BDA}"/>
          </ac:spMkLst>
        </pc:spChg>
        <pc:spChg chg="add del mod">
          <ac:chgData name="Joraline van Engelen" userId="fe6bddff-d340-48b2-9451-f71c6dc67c6d" providerId="ADAL" clId="{266A1B96-447D-465D-9779-CC15B3BC9EE8}" dt="2022-09-28T12:32:28.597" v="867" actId="478"/>
          <ac:spMkLst>
            <pc:docMk/>
            <pc:sldMk cId="276697720" sldId="286"/>
            <ac:spMk id="34" creationId="{B5878EBD-CFF1-680B-C310-A96F06D72877}"/>
          </ac:spMkLst>
        </pc:spChg>
        <pc:spChg chg="add del mod">
          <ac:chgData name="Joraline van Engelen" userId="fe6bddff-d340-48b2-9451-f71c6dc67c6d" providerId="ADAL" clId="{266A1B96-447D-465D-9779-CC15B3BC9EE8}" dt="2022-09-28T12:32:18.558" v="865" actId="478"/>
          <ac:spMkLst>
            <pc:docMk/>
            <pc:sldMk cId="276697720" sldId="286"/>
            <ac:spMk id="36" creationId="{C82E1798-1BBC-5E7A-01D2-A95FFA295708}"/>
          </ac:spMkLst>
        </pc:spChg>
        <pc:picChg chg="del mod">
          <ac:chgData name="Joraline van Engelen" userId="fe6bddff-d340-48b2-9451-f71c6dc67c6d" providerId="ADAL" clId="{266A1B96-447D-465D-9779-CC15B3BC9EE8}" dt="2022-09-28T09:54:00.151" v="109" actId="478"/>
          <ac:picMkLst>
            <pc:docMk/>
            <pc:sldMk cId="276697720" sldId="286"/>
            <ac:picMk id="6" creationId="{FCECFDF5-A445-3B0D-7477-66BC39D0CD19}"/>
          </ac:picMkLst>
        </pc:picChg>
        <pc:picChg chg="add mod modCrop">
          <ac:chgData name="Joraline van Engelen" userId="fe6bddff-d340-48b2-9451-f71c6dc67c6d" providerId="ADAL" clId="{266A1B96-447D-465D-9779-CC15B3BC9EE8}" dt="2022-09-28T12:32:35.375" v="868" actId="26606"/>
          <ac:picMkLst>
            <pc:docMk/>
            <pc:sldMk cId="276697720" sldId="286"/>
            <ac:picMk id="27" creationId="{FE3677CB-724F-ACE7-A63A-527A863CEE18}"/>
          </ac:picMkLst>
        </pc:picChg>
      </pc:sldChg>
      <pc:sldChg chg="addSp delSp modSp mod modClrScheme chgLayout modNotesTx">
        <pc:chgData name="Joraline van Engelen" userId="fe6bddff-d340-48b2-9451-f71c6dc67c6d" providerId="ADAL" clId="{266A1B96-447D-465D-9779-CC15B3BC9EE8}" dt="2022-09-28T19:37:50.448" v="2747" actId="14100"/>
        <pc:sldMkLst>
          <pc:docMk/>
          <pc:sldMk cId="2168083689" sldId="287"/>
        </pc:sldMkLst>
        <pc:spChg chg="del">
          <ac:chgData name="Joraline van Engelen" userId="fe6bddff-d340-48b2-9451-f71c6dc67c6d" providerId="ADAL" clId="{266A1B96-447D-465D-9779-CC15B3BC9EE8}" dt="2022-09-28T19:35:17.355" v="2720" actId="478"/>
          <ac:spMkLst>
            <pc:docMk/>
            <pc:sldMk cId="2168083689" sldId="287"/>
            <ac:spMk id="2" creationId="{5723EC6E-6211-B7B3-8A0E-8590F90AF62C}"/>
          </ac:spMkLst>
        </pc:spChg>
        <pc:spChg chg="mod ord">
          <ac:chgData name="Joraline van Engelen" userId="fe6bddff-d340-48b2-9451-f71c6dc67c6d" providerId="ADAL" clId="{266A1B96-447D-465D-9779-CC15B3BC9EE8}" dt="2022-09-28T19:36:44.398" v="2731" actId="700"/>
          <ac:spMkLst>
            <pc:docMk/>
            <pc:sldMk cId="2168083689" sldId="287"/>
            <ac:spMk id="3" creationId="{6BF2D672-4936-466C-EF17-793BC94DAB88}"/>
          </ac:spMkLst>
        </pc:spChg>
        <pc:spChg chg="mod ord">
          <ac:chgData name="Joraline van Engelen" userId="fe6bddff-d340-48b2-9451-f71c6dc67c6d" providerId="ADAL" clId="{266A1B96-447D-465D-9779-CC15B3BC9EE8}" dt="2022-09-28T19:36:44.398" v="2731" actId="700"/>
          <ac:spMkLst>
            <pc:docMk/>
            <pc:sldMk cId="2168083689" sldId="287"/>
            <ac:spMk id="4" creationId="{AF94C213-16D8-7278-D887-91F6A48C5C70}"/>
          </ac:spMkLst>
        </pc:spChg>
        <pc:spChg chg="del">
          <ac:chgData name="Joraline van Engelen" userId="fe6bddff-d340-48b2-9451-f71c6dc67c6d" providerId="ADAL" clId="{266A1B96-447D-465D-9779-CC15B3BC9EE8}" dt="2022-09-28T19:35:23.315" v="2722" actId="478"/>
          <ac:spMkLst>
            <pc:docMk/>
            <pc:sldMk cId="2168083689" sldId="287"/>
            <ac:spMk id="6" creationId="{0304E188-07F1-13EE-AE22-DE62AED941F1}"/>
          </ac:spMkLst>
        </pc:spChg>
        <pc:spChg chg="del">
          <ac:chgData name="Joraline van Engelen" userId="fe6bddff-d340-48b2-9451-f71c6dc67c6d" providerId="ADAL" clId="{266A1B96-447D-465D-9779-CC15B3BC9EE8}" dt="2022-09-28T19:35:20.046" v="2721" actId="478"/>
          <ac:spMkLst>
            <pc:docMk/>
            <pc:sldMk cId="2168083689" sldId="287"/>
            <ac:spMk id="7" creationId="{A3C7BEB2-D065-1D59-4507-4DE5C48CDCAD}"/>
          </ac:spMkLst>
        </pc:spChg>
        <pc:spChg chg="add del mod ord">
          <ac:chgData name="Joraline van Engelen" userId="fe6bddff-d340-48b2-9451-f71c6dc67c6d" providerId="ADAL" clId="{266A1B96-447D-465D-9779-CC15B3BC9EE8}" dt="2022-09-28T19:35:48.595" v="2726" actId="478"/>
          <ac:spMkLst>
            <pc:docMk/>
            <pc:sldMk cId="2168083689" sldId="287"/>
            <ac:spMk id="8" creationId="{14B64FD3-F30F-91CE-756B-DDD0805EB6AF}"/>
          </ac:spMkLst>
        </pc:spChg>
        <pc:spChg chg="add del mod ord">
          <ac:chgData name="Joraline van Engelen" userId="fe6bddff-d340-48b2-9451-f71c6dc67c6d" providerId="ADAL" clId="{266A1B96-447D-465D-9779-CC15B3BC9EE8}" dt="2022-09-28T19:35:39.542" v="2724" actId="700"/>
          <ac:spMkLst>
            <pc:docMk/>
            <pc:sldMk cId="2168083689" sldId="287"/>
            <ac:spMk id="10" creationId="{23A0589E-E7F3-C01F-49CC-6E60795FD590}"/>
          </ac:spMkLst>
        </pc:spChg>
        <pc:spChg chg="add del mod ord">
          <ac:chgData name="Joraline van Engelen" userId="fe6bddff-d340-48b2-9451-f71c6dc67c6d" providerId="ADAL" clId="{266A1B96-447D-465D-9779-CC15B3BC9EE8}" dt="2022-09-28T19:35:51.595" v="2727" actId="478"/>
          <ac:spMkLst>
            <pc:docMk/>
            <pc:sldMk cId="2168083689" sldId="287"/>
            <ac:spMk id="11" creationId="{7508485F-1456-3726-3E47-5BDA2E98F5D6}"/>
          </ac:spMkLst>
        </pc:spChg>
        <pc:spChg chg="add del mod ord">
          <ac:chgData name="Joraline van Engelen" userId="fe6bddff-d340-48b2-9451-f71c6dc67c6d" providerId="ADAL" clId="{266A1B96-447D-465D-9779-CC15B3BC9EE8}" dt="2022-09-28T19:35:39.542" v="2724" actId="700"/>
          <ac:spMkLst>
            <pc:docMk/>
            <pc:sldMk cId="2168083689" sldId="287"/>
            <ac:spMk id="12" creationId="{C1F2B7B2-2E40-8FCB-89CB-AFF6F63E53B8}"/>
          </ac:spMkLst>
        </pc:spChg>
        <pc:spChg chg="add del mod ord">
          <ac:chgData name="Joraline van Engelen" userId="fe6bddff-d340-48b2-9451-f71c6dc67c6d" providerId="ADAL" clId="{266A1B96-447D-465D-9779-CC15B3BC9EE8}" dt="2022-09-28T19:35:45.006" v="2725" actId="478"/>
          <ac:spMkLst>
            <pc:docMk/>
            <pc:sldMk cId="2168083689" sldId="287"/>
            <ac:spMk id="13" creationId="{E607ED33-F75A-F66A-ABD1-A2283C9383E3}"/>
          </ac:spMkLst>
        </pc:spChg>
        <pc:spChg chg="add del mod">
          <ac:chgData name="Joraline van Engelen" userId="fe6bddff-d340-48b2-9451-f71c6dc67c6d" providerId="ADAL" clId="{266A1B96-447D-465D-9779-CC15B3BC9EE8}" dt="2022-09-28T19:35:39.542" v="2724" actId="700"/>
          <ac:spMkLst>
            <pc:docMk/>
            <pc:sldMk cId="2168083689" sldId="287"/>
            <ac:spMk id="14" creationId="{7726EEDC-A970-2357-4064-36697FB2F53A}"/>
          </ac:spMkLst>
        </pc:spChg>
        <pc:spChg chg="add del mod ord">
          <ac:chgData name="Joraline van Engelen" userId="fe6bddff-d340-48b2-9451-f71c6dc67c6d" providerId="ADAL" clId="{266A1B96-447D-465D-9779-CC15B3BC9EE8}" dt="2022-09-28T19:36:44.398" v="2731" actId="700"/>
          <ac:spMkLst>
            <pc:docMk/>
            <pc:sldMk cId="2168083689" sldId="287"/>
            <ac:spMk id="15" creationId="{BC2BA994-3D2C-2403-AAB2-51BDC6F60D63}"/>
          </ac:spMkLst>
        </pc:spChg>
        <pc:spChg chg="add del mod">
          <ac:chgData name="Joraline van Engelen" userId="fe6bddff-d340-48b2-9451-f71c6dc67c6d" providerId="ADAL" clId="{266A1B96-447D-465D-9779-CC15B3BC9EE8}" dt="2022-09-28T19:35:39.542" v="2724" actId="700"/>
          <ac:spMkLst>
            <pc:docMk/>
            <pc:sldMk cId="2168083689" sldId="287"/>
            <ac:spMk id="16" creationId="{17DF964E-60B4-D4C7-8AFC-E4DB7333E2FB}"/>
          </ac:spMkLst>
        </pc:spChg>
        <pc:spChg chg="add del mod ord">
          <ac:chgData name="Joraline van Engelen" userId="fe6bddff-d340-48b2-9451-f71c6dc67c6d" providerId="ADAL" clId="{266A1B96-447D-465D-9779-CC15B3BC9EE8}" dt="2022-09-28T19:36:44.398" v="2731" actId="700"/>
          <ac:spMkLst>
            <pc:docMk/>
            <pc:sldMk cId="2168083689" sldId="287"/>
            <ac:spMk id="17" creationId="{E1D8A3DF-4FAE-21D9-0B3B-F520B2B2978E}"/>
          </ac:spMkLst>
        </pc:spChg>
        <pc:spChg chg="add del mod">
          <ac:chgData name="Joraline van Engelen" userId="fe6bddff-d340-48b2-9451-f71c6dc67c6d" providerId="ADAL" clId="{266A1B96-447D-465D-9779-CC15B3BC9EE8}" dt="2022-09-28T19:35:39.542" v="2724" actId="700"/>
          <ac:spMkLst>
            <pc:docMk/>
            <pc:sldMk cId="2168083689" sldId="287"/>
            <ac:spMk id="18" creationId="{8E1E5FA6-88FB-E619-60AD-27628C1E6B05}"/>
          </ac:spMkLst>
        </pc:spChg>
        <pc:spChg chg="add del mod ord">
          <ac:chgData name="Joraline van Engelen" userId="fe6bddff-d340-48b2-9451-f71c6dc67c6d" providerId="ADAL" clId="{266A1B96-447D-465D-9779-CC15B3BC9EE8}" dt="2022-09-28T19:36:44.398" v="2731" actId="700"/>
          <ac:spMkLst>
            <pc:docMk/>
            <pc:sldMk cId="2168083689" sldId="287"/>
            <ac:spMk id="19" creationId="{B3A96077-4340-D8E6-49BD-A270C865BFC1}"/>
          </ac:spMkLst>
        </pc:spChg>
        <pc:spChg chg="add del mod">
          <ac:chgData name="Joraline van Engelen" userId="fe6bddff-d340-48b2-9451-f71c6dc67c6d" providerId="ADAL" clId="{266A1B96-447D-465D-9779-CC15B3BC9EE8}" dt="2022-09-28T19:35:39.542" v="2724" actId="700"/>
          <ac:spMkLst>
            <pc:docMk/>
            <pc:sldMk cId="2168083689" sldId="287"/>
            <ac:spMk id="20" creationId="{10F5CEDA-928B-E296-4DDE-79AAFFFF0068}"/>
          </ac:spMkLst>
        </pc:spChg>
        <pc:spChg chg="add del mod ord">
          <ac:chgData name="Joraline van Engelen" userId="fe6bddff-d340-48b2-9451-f71c6dc67c6d" providerId="ADAL" clId="{266A1B96-447D-465D-9779-CC15B3BC9EE8}" dt="2022-09-28T19:36:48.228" v="2732" actId="478"/>
          <ac:spMkLst>
            <pc:docMk/>
            <pc:sldMk cId="2168083689" sldId="287"/>
            <ac:spMk id="21" creationId="{A9A1F6AE-89E7-12EB-1EFC-F100DD24993D}"/>
          </ac:spMkLst>
        </pc:spChg>
        <pc:spChg chg="add del mod">
          <ac:chgData name="Joraline van Engelen" userId="fe6bddff-d340-48b2-9451-f71c6dc67c6d" providerId="ADAL" clId="{266A1B96-447D-465D-9779-CC15B3BC9EE8}" dt="2022-09-28T19:35:39.542" v="2724" actId="700"/>
          <ac:spMkLst>
            <pc:docMk/>
            <pc:sldMk cId="2168083689" sldId="287"/>
            <ac:spMk id="22" creationId="{27C45FA4-1081-3846-C88C-833857DDB0FB}"/>
          </ac:spMkLst>
        </pc:spChg>
        <pc:spChg chg="add del mod ord">
          <ac:chgData name="Joraline van Engelen" userId="fe6bddff-d340-48b2-9451-f71c6dc67c6d" providerId="ADAL" clId="{266A1B96-447D-465D-9779-CC15B3BC9EE8}" dt="2022-09-28T19:36:50.385" v="2733" actId="478"/>
          <ac:spMkLst>
            <pc:docMk/>
            <pc:sldMk cId="2168083689" sldId="287"/>
            <ac:spMk id="23" creationId="{9F80B82E-04BD-C70A-421B-0B4110F212C5}"/>
          </ac:spMkLst>
        </pc:spChg>
        <pc:picChg chg="mod ord modCrop">
          <ac:chgData name="Joraline van Engelen" userId="fe6bddff-d340-48b2-9451-f71c6dc67c6d" providerId="ADAL" clId="{266A1B96-447D-465D-9779-CC15B3BC9EE8}" dt="2022-09-28T19:37:50.448" v="2747" actId="14100"/>
          <ac:picMkLst>
            <pc:docMk/>
            <pc:sldMk cId="2168083689" sldId="287"/>
            <ac:picMk id="5" creationId="{4BBDA553-8B82-F4BA-2306-92DEEC37CFD6}"/>
          </ac:picMkLst>
        </pc:picChg>
      </pc:sldChg>
      <pc:sldChg chg="addSp delSp modSp mod modClrScheme chgLayout modNotesTx">
        <pc:chgData name="Joraline van Engelen" userId="fe6bddff-d340-48b2-9451-f71c6dc67c6d" providerId="ADAL" clId="{266A1B96-447D-465D-9779-CC15B3BC9EE8}" dt="2022-09-28T20:38:49.341" v="3642" actId="20577"/>
        <pc:sldMkLst>
          <pc:docMk/>
          <pc:sldMk cId="1276742611" sldId="296"/>
        </pc:sldMkLst>
        <pc:spChg chg="add del mod ord">
          <ac:chgData name="Joraline van Engelen" userId="fe6bddff-d340-48b2-9451-f71c6dc67c6d" providerId="ADAL" clId="{266A1B96-447D-465D-9779-CC15B3BC9EE8}" dt="2022-09-28T10:23:07.858" v="123" actId="700"/>
          <ac:spMkLst>
            <pc:docMk/>
            <pc:sldMk cId="1276742611" sldId="296"/>
            <ac:spMk id="2" creationId="{17483014-31D7-DD0F-8FD6-AAB1DAE4284D}"/>
          </ac:spMkLst>
        </pc:spChg>
        <pc:spChg chg="mod ord">
          <ac:chgData name="Joraline van Engelen" userId="fe6bddff-d340-48b2-9451-f71c6dc67c6d" providerId="ADAL" clId="{266A1B96-447D-465D-9779-CC15B3BC9EE8}" dt="2022-09-28T10:26:02.322" v="214" actId="700"/>
          <ac:spMkLst>
            <pc:docMk/>
            <pc:sldMk cId="1276742611" sldId="296"/>
            <ac:spMk id="3" creationId="{A7327AA9-81AE-40F8-828D-18B5C2604AFE}"/>
          </ac:spMkLst>
        </pc:spChg>
        <pc:spChg chg="mod ord">
          <ac:chgData name="Joraline van Engelen" userId="fe6bddff-d340-48b2-9451-f71c6dc67c6d" providerId="ADAL" clId="{266A1B96-447D-465D-9779-CC15B3BC9EE8}" dt="2022-09-28T10:26:02.322" v="214" actId="700"/>
          <ac:spMkLst>
            <pc:docMk/>
            <pc:sldMk cId="1276742611" sldId="296"/>
            <ac:spMk id="4" creationId="{2D4069BC-C108-4165-8E0D-3603F9A67DED}"/>
          </ac:spMkLst>
        </pc:spChg>
        <pc:spChg chg="add del mod ord">
          <ac:chgData name="Joraline van Engelen" userId="fe6bddff-d340-48b2-9451-f71c6dc67c6d" providerId="ADAL" clId="{266A1B96-447D-465D-9779-CC15B3BC9EE8}" dt="2022-09-28T10:23:07.858" v="123" actId="700"/>
          <ac:spMkLst>
            <pc:docMk/>
            <pc:sldMk cId="1276742611" sldId="296"/>
            <ac:spMk id="5" creationId="{4B9B71C8-A911-1F83-A1E8-CE76707D7337}"/>
          </ac:spMkLst>
        </pc:spChg>
        <pc:spChg chg="add del mod ord">
          <ac:chgData name="Joraline van Engelen" userId="fe6bddff-d340-48b2-9451-f71c6dc67c6d" providerId="ADAL" clId="{266A1B96-447D-465D-9779-CC15B3BC9EE8}" dt="2022-09-28T10:23:07.858" v="123" actId="700"/>
          <ac:spMkLst>
            <pc:docMk/>
            <pc:sldMk cId="1276742611" sldId="296"/>
            <ac:spMk id="6" creationId="{649855B9-65D5-1F19-2401-6833D50A36B8}"/>
          </ac:spMkLst>
        </pc:spChg>
        <pc:spChg chg="del mod ord">
          <ac:chgData name="Joraline van Engelen" userId="fe6bddff-d340-48b2-9451-f71c6dc67c6d" providerId="ADAL" clId="{266A1B96-447D-465D-9779-CC15B3BC9EE8}" dt="2022-09-28T10:22:55.052" v="122" actId="700"/>
          <ac:spMkLst>
            <pc:docMk/>
            <pc:sldMk cId="1276742611" sldId="296"/>
            <ac:spMk id="7" creationId="{0A258AA3-A2EE-44E9-9D6C-CA5BFEF2F57B}"/>
          </ac:spMkLst>
        </pc:spChg>
        <pc:spChg chg="add del mod ord">
          <ac:chgData name="Joraline van Engelen" userId="fe6bddff-d340-48b2-9451-f71c6dc67c6d" providerId="ADAL" clId="{266A1B96-447D-465D-9779-CC15B3BC9EE8}" dt="2022-09-28T10:24:38.642" v="134" actId="700"/>
          <ac:spMkLst>
            <pc:docMk/>
            <pc:sldMk cId="1276742611" sldId="296"/>
            <ac:spMk id="8" creationId="{5312D1B1-9A08-A322-4203-38A339F389E3}"/>
          </ac:spMkLst>
        </pc:spChg>
        <pc:spChg chg="del mod ord">
          <ac:chgData name="Joraline van Engelen" userId="fe6bddff-d340-48b2-9451-f71c6dc67c6d" providerId="ADAL" clId="{266A1B96-447D-465D-9779-CC15B3BC9EE8}" dt="2022-09-28T10:22:55.052" v="122" actId="700"/>
          <ac:spMkLst>
            <pc:docMk/>
            <pc:sldMk cId="1276742611" sldId="296"/>
            <ac:spMk id="9" creationId="{F5535110-D1E1-4132-ADC6-21B59666E69C}"/>
          </ac:spMkLst>
        </pc:spChg>
        <pc:spChg chg="add del mod ord">
          <ac:chgData name="Joraline van Engelen" userId="fe6bddff-d340-48b2-9451-f71c6dc67c6d" providerId="ADAL" clId="{266A1B96-447D-465D-9779-CC15B3BC9EE8}" dt="2022-09-28T10:24:38.642" v="134" actId="700"/>
          <ac:spMkLst>
            <pc:docMk/>
            <pc:sldMk cId="1276742611" sldId="296"/>
            <ac:spMk id="10" creationId="{1EDA3B02-25E0-F246-E585-941DF7F03A2E}"/>
          </ac:spMkLst>
        </pc:spChg>
        <pc:spChg chg="add del mod ord">
          <ac:chgData name="Joraline van Engelen" userId="fe6bddff-d340-48b2-9451-f71c6dc67c6d" providerId="ADAL" clId="{266A1B96-447D-465D-9779-CC15B3BC9EE8}" dt="2022-09-28T10:24:25.860" v="133" actId="478"/>
          <ac:spMkLst>
            <pc:docMk/>
            <pc:sldMk cId="1276742611" sldId="296"/>
            <ac:spMk id="11" creationId="{483A3E11-E88B-77A2-FDE5-2F0BF715EB06}"/>
          </ac:spMkLst>
        </pc:spChg>
        <pc:spChg chg="add mod ord">
          <ac:chgData name="Joraline van Engelen" userId="fe6bddff-d340-48b2-9451-f71c6dc67c6d" providerId="ADAL" clId="{266A1B96-447D-465D-9779-CC15B3BC9EE8}" dt="2022-09-28T12:34:10.717" v="896" actId="1076"/>
          <ac:spMkLst>
            <pc:docMk/>
            <pc:sldMk cId="1276742611" sldId="296"/>
            <ac:spMk id="14" creationId="{EC2B42FB-5B65-3355-7666-8285745FBA81}"/>
          </ac:spMkLst>
        </pc:spChg>
        <pc:spChg chg="add mod ord">
          <ac:chgData name="Joraline van Engelen" userId="fe6bddff-d340-48b2-9451-f71c6dc67c6d" providerId="ADAL" clId="{266A1B96-447D-465D-9779-CC15B3BC9EE8}" dt="2022-09-28T19:24:49.860" v="2699" actId="255"/>
          <ac:spMkLst>
            <pc:docMk/>
            <pc:sldMk cId="1276742611" sldId="296"/>
            <ac:spMk id="16" creationId="{6B257899-E097-3F4F-D91A-E20152F7C152}"/>
          </ac:spMkLst>
        </pc:spChg>
        <pc:spChg chg="add mod ord">
          <ac:chgData name="Joraline van Engelen" userId="fe6bddff-d340-48b2-9451-f71c6dc67c6d" providerId="ADAL" clId="{266A1B96-447D-465D-9779-CC15B3BC9EE8}" dt="2022-09-28T10:26:02.322" v="214" actId="700"/>
          <ac:spMkLst>
            <pc:docMk/>
            <pc:sldMk cId="1276742611" sldId="296"/>
            <ac:spMk id="17" creationId="{98C5E386-30DE-2DD4-E448-227165D4EDF0}"/>
          </ac:spMkLst>
        </pc:spChg>
        <pc:spChg chg="add mod ord">
          <ac:chgData name="Joraline van Engelen" userId="fe6bddff-d340-48b2-9451-f71c6dc67c6d" providerId="ADAL" clId="{266A1B96-447D-465D-9779-CC15B3BC9EE8}" dt="2022-09-28T10:26:02.322" v="214" actId="700"/>
          <ac:spMkLst>
            <pc:docMk/>
            <pc:sldMk cId="1276742611" sldId="296"/>
            <ac:spMk id="18" creationId="{52C734B1-33CA-CA15-EA55-79CB2ACC0C03}"/>
          </ac:spMkLst>
        </pc:spChg>
        <pc:picChg chg="add mod modCrop">
          <ac:chgData name="Joraline van Engelen" userId="fe6bddff-d340-48b2-9451-f71c6dc67c6d" providerId="ADAL" clId="{266A1B96-447D-465D-9779-CC15B3BC9EE8}" dt="2022-09-28T12:33:51.534" v="891" actId="1076"/>
          <ac:picMkLst>
            <pc:docMk/>
            <pc:sldMk cId="1276742611" sldId="296"/>
            <ac:picMk id="13" creationId="{A224223A-9EBB-8B60-D0E0-EC7E9E8D48F1}"/>
          </ac:picMkLst>
        </pc:picChg>
        <pc:picChg chg="del mod ord">
          <ac:chgData name="Joraline van Engelen" userId="fe6bddff-d340-48b2-9451-f71c6dc67c6d" providerId="ADAL" clId="{266A1B96-447D-465D-9779-CC15B3BC9EE8}" dt="2022-09-28T10:24:42.480" v="135" actId="478"/>
          <ac:picMkLst>
            <pc:docMk/>
            <pc:sldMk cId="1276742611" sldId="296"/>
            <ac:picMk id="15" creationId="{622E8519-3BC8-415F-A4E5-1488C44F3D82}"/>
          </ac:picMkLst>
        </pc:picChg>
      </pc:sldChg>
      <pc:sldChg chg="del modNotesTx">
        <pc:chgData name="Joraline van Engelen" userId="fe6bddff-d340-48b2-9451-f71c6dc67c6d" providerId="ADAL" clId="{266A1B96-447D-465D-9779-CC15B3BC9EE8}" dt="2022-09-28T19:58:14.817" v="2884" actId="47"/>
        <pc:sldMkLst>
          <pc:docMk/>
          <pc:sldMk cId="1772017636" sldId="344"/>
        </pc:sldMkLst>
      </pc:sldChg>
      <pc:sldChg chg="addSp delSp modSp mod">
        <pc:chgData name="Joraline van Engelen" userId="fe6bddff-d340-48b2-9451-f71c6dc67c6d" providerId="ADAL" clId="{266A1B96-447D-465D-9779-CC15B3BC9EE8}" dt="2022-09-28T12:33:00.998" v="880" actId="20577"/>
        <pc:sldMkLst>
          <pc:docMk/>
          <pc:sldMk cId="1689739782" sldId="424"/>
        </pc:sldMkLst>
        <pc:spChg chg="add del mod">
          <ac:chgData name="Joraline van Engelen" userId="fe6bddff-d340-48b2-9451-f71c6dc67c6d" providerId="ADAL" clId="{266A1B96-447D-465D-9779-CC15B3BC9EE8}" dt="2022-09-28T12:05:47.833" v="334" actId="478"/>
          <ac:spMkLst>
            <pc:docMk/>
            <pc:sldMk cId="1689739782" sldId="424"/>
            <ac:spMk id="5" creationId="{5299B128-1F1C-AC8F-4987-DAEAEF87078A}"/>
          </ac:spMkLst>
        </pc:spChg>
        <pc:spChg chg="mod">
          <ac:chgData name="Joraline van Engelen" userId="fe6bddff-d340-48b2-9451-f71c6dc67c6d" providerId="ADAL" clId="{266A1B96-447D-465D-9779-CC15B3BC9EE8}" dt="2022-09-28T12:33:00.998" v="880" actId="20577"/>
          <ac:spMkLst>
            <pc:docMk/>
            <pc:sldMk cId="1689739782" sldId="424"/>
            <ac:spMk id="19" creationId="{6B322174-F858-4F1B-810D-EE84DA66E1BB}"/>
          </ac:spMkLst>
        </pc:spChg>
        <pc:picChg chg="add mod ord modCrop">
          <ac:chgData name="Joraline van Engelen" userId="fe6bddff-d340-48b2-9451-f71c6dc67c6d" providerId="ADAL" clId="{266A1B96-447D-465D-9779-CC15B3BC9EE8}" dt="2022-09-28T12:05:42.707" v="332" actId="167"/>
          <ac:picMkLst>
            <pc:docMk/>
            <pc:sldMk cId="1689739782" sldId="424"/>
            <ac:picMk id="3" creationId="{8E6AABEB-892B-8A4A-6800-6B55EA130617}"/>
          </ac:picMkLst>
        </pc:picChg>
        <pc:picChg chg="add del">
          <ac:chgData name="Joraline van Engelen" userId="fe6bddff-d340-48b2-9451-f71c6dc67c6d" providerId="ADAL" clId="{266A1B96-447D-465D-9779-CC15B3BC9EE8}" dt="2022-09-28T12:05:47.833" v="334" actId="478"/>
          <ac:picMkLst>
            <pc:docMk/>
            <pc:sldMk cId="1689739782" sldId="424"/>
            <ac:picMk id="15" creationId="{5AC69DC8-E4BA-4C27-BDDC-50A9CBC40B75}"/>
          </ac:picMkLst>
        </pc:picChg>
      </pc:sldChg>
      <pc:sldChg chg="del">
        <pc:chgData name="Joraline van Engelen" userId="fe6bddff-d340-48b2-9451-f71c6dc67c6d" providerId="ADAL" clId="{266A1B96-447D-465D-9779-CC15B3BC9EE8}" dt="2022-09-28T09:48:45.099" v="75" actId="47"/>
        <pc:sldMkLst>
          <pc:docMk/>
          <pc:sldMk cId="1101779344" sldId="425"/>
        </pc:sldMkLst>
      </pc:sldChg>
      <pc:sldChg chg="addSp delSp modSp new del mod modClrScheme chgLayout">
        <pc:chgData name="Joraline van Engelen" userId="fe6bddff-d340-48b2-9451-f71c6dc67c6d" providerId="ADAL" clId="{266A1B96-447D-465D-9779-CC15B3BC9EE8}" dt="2022-09-28T09:51:35.705" v="94" actId="47"/>
        <pc:sldMkLst>
          <pc:docMk/>
          <pc:sldMk cId="3504904893" sldId="425"/>
        </pc:sldMkLst>
        <pc:spChg chg="del mod ord">
          <ac:chgData name="Joraline van Engelen" userId="fe6bddff-d340-48b2-9451-f71c6dc67c6d" providerId="ADAL" clId="{266A1B96-447D-465D-9779-CC15B3BC9EE8}" dt="2022-09-28T09:50:30.238" v="77" actId="700"/>
          <ac:spMkLst>
            <pc:docMk/>
            <pc:sldMk cId="3504904893" sldId="425"/>
            <ac:spMk id="2" creationId="{B5456410-6EDC-D946-504E-8911ED33C0B4}"/>
          </ac:spMkLst>
        </pc:spChg>
        <pc:spChg chg="del mod ord">
          <ac:chgData name="Joraline van Engelen" userId="fe6bddff-d340-48b2-9451-f71c6dc67c6d" providerId="ADAL" clId="{266A1B96-447D-465D-9779-CC15B3BC9EE8}" dt="2022-09-28T09:50:30.238" v="77" actId="700"/>
          <ac:spMkLst>
            <pc:docMk/>
            <pc:sldMk cId="3504904893" sldId="425"/>
            <ac:spMk id="3" creationId="{4CCA82C7-BFC4-6A66-83AB-6B8662F9BCDE}"/>
          </ac:spMkLst>
        </pc:spChg>
        <pc:spChg chg="mod ord">
          <ac:chgData name="Joraline van Engelen" userId="fe6bddff-d340-48b2-9451-f71c6dc67c6d" providerId="ADAL" clId="{266A1B96-447D-465D-9779-CC15B3BC9EE8}" dt="2022-09-28T09:50:30.238" v="77" actId="700"/>
          <ac:spMkLst>
            <pc:docMk/>
            <pc:sldMk cId="3504904893" sldId="425"/>
            <ac:spMk id="4" creationId="{44919086-B51D-D23D-07BB-D87BA7E6A263}"/>
          </ac:spMkLst>
        </pc:spChg>
        <pc:spChg chg="mod ord">
          <ac:chgData name="Joraline van Engelen" userId="fe6bddff-d340-48b2-9451-f71c6dc67c6d" providerId="ADAL" clId="{266A1B96-447D-465D-9779-CC15B3BC9EE8}" dt="2022-09-28T09:50:30.238" v="77" actId="700"/>
          <ac:spMkLst>
            <pc:docMk/>
            <pc:sldMk cId="3504904893" sldId="425"/>
            <ac:spMk id="5" creationId="{EC01F875-9783-B3CD-4C74-A8929BBA4F66}"/>
          </ac:spMkLst>
        </pc:spChg>
        <pc:spChg chg="del mod ord">
          <ac:chgData name="Joraline van Engelen" userId="fe6bddff-d340-48b2-9451-f71c6dc67c6d" providerId="ADAL" clId="{266A1B96-447D-465D-9779-CC15B3BC9EE8}" dt="2022-09-28T09:50:30.238" v="77" actId="700"/>
          <ac:spMkLst>
            <pc:docMk/>
            <pc:sldMk cId="3504904893" sldId="425"/>
            <ac:spMk id="6" creationId="{B1A1C57C-E57F-F6C3-8F05-78A9F061F625}"/>
          </ac:spMkLst>
        </pc:spChg>
        <pc:spChg chg="add mod ord">
          <ac:chgData name="Joraline van Engelen" userId="fe6bddff-d340-48b2-9451-f71c6dc67c6d" providerId="ADAL" clId="{266A1B96-447D-465D-9779-CC15B3BC9EE8}" dt="2022-09-28T09:50:30.238" v="77" actId="700"/>
          <ac:spMkLst>
            <pc:docMk/>
            <pc:sldMk cId="3504904893" sldId="425"/>
            <ac:spMk id="7" creationId="{AEB6F8EE-AE69-CAA0-7832-8BF6C8AEE56E}"/>
          </ac:spMkLst>
        </pc:spChg>
        <pc:spChg chg="add mod ord">
          <ac:chgData name="Joraline van Engelen" userId="fe6bddff-d340-48b2-9451-f71c6dc67c6d" providerId="ADAL" clId="{266A1B96-447D-465D-9779-CC15B3BC9EE8}" dt="2022-09-28T09:50:30.238" v="77" actId="700"/>
          <ac:spMkLst>
            <pc:docMk/>
            <pc:sldMk cId="3504904893" sldId="425"/>
            <ac:spMk id="8" creationId="{08B780F4-BD1B-F20B-47BD-02DA97D04CD2}"/>
          </ac:spMkLst>
        </pc:spChg>
        <pc:spChg chg="add del mod ord">
          <ac:chgData name="Joraline van Engelen" userId="fe6bddff-d340-48b2-9451-f71c6dc67c6d" providerId="ADAL" clId="{266A1B96-447D-465D-9779-CC15B3BC9EE8}" dt="2022-09-28T09:51:18.448" v="88" actId="1076"/>
          <ac:spMkLst>
            <pc:docMk/>
            <pc:sldMk cId="3504904893" sldId="425"/>
            <ac:spMk id="9" creationId="{1589FDCA-D3A8-861F-6B49-A4DBA1EBF57D}"/>
          </ac:spMkLst>
        </pc:spChg>
      </pc:sldChg>
      <pc:sldChg chg="addSp delSp modSp new mod">
        <pc:chgData name="Joraline van Engelen" userId="fe6bddff-d340-48b2-9451-f71c6dc67c6d" providerId="ADAL" clId="{266A1B96-447D-465D-9779-CC15B3BC9EE8}" dt="2022-09-28T10:19:00.795" v="120" actId="478"/>
        <pc:sldMkLst>
          <pc:docMk/>
          <pc:sldMk cId="4280137611" sldId="425"/>
        </pc:sldMkLst>
        <pc:spChg chg="del">
          <ac:chgData name="Joraline van Engelen" userId="fe6bddff-d340-48b2-9451-f71c6dc67c6d" providerId="ADAL" clId="{266A1B96-447D-465D-9779-CC15B3BC9EE8}" dt="2022-09-28T10:19:00.795" v="120" actId="478"/>
          <ac:spMkLst>
            <pc:docMk/>
            <pc:sldMk cId="4280137611" sldId="425"/>
            <ac:spMk id="2" creationId="{116A1126-7C16-C864-C99F-135BA5FEF929}"/>
          </ac:spMkLst>
        </pc:spChg>
        <pc:spChg chg="del mod">
          <ac:chgData name="Joraline van Engelen" userId="fe6bddff-d340-48b2-9451-f71c6dc67c6d" providerId="ADAL" clId="{266A1B96-447D-465D-9779-CC15B3BC9EE8}" dt="2022-09-28T10:18:57.625" v="119" actId="478"/>
          <ac:spMkLst>
            <pc:docMk/>
            <pc:sldMk cId="4280137611" sldId="425"/>
            <ac:spMk id="6" creationId="{FCA9ADC4-972D-8B7B-C339-6CC6C652B957}"/>
          </ac:spMkLst>
        </pc:spChg>
        <pc:picChg chg="add mod">
          <ac:chgData name="Joraline van Engelen" userId="fe6bddff-d340-48b2-9451-f71c6dc67c6d" providerId="ADAL" clId="{266A1B96-447D-465D-9779-CC15B3BC9EE8}" dt="2022-09-28T10:18:29.871" v="117" actId="931"/>
          <ac:picMkLst>
            <pc:docMk/>
            <pc:sldMk cId="4280137611" sldId="425"/>
            <ac:picMk id="8" creationId="{382FD52A-DFD0-2413-13B7-36052A946A93}"/>
          </ac:picMkLst>
        </pc:picChg>
      </pc:sldChg>
      <pc:sldChg chg="addSp delSp modSp new del mod modNotesTx">
        <pc:chgData name="Joraline van Engelen" userId="fe6bddff-d340-48b2-9451-f71c6dc67c6d" providerId="ADAL" clId="{266A1B96-447D-465D-9779-CC15B3BC9EE8}" dt="2022-09-28T19:42:33.631" v="2777" actId="47"/>
        <pc:sldMkLst>
          <pc:docMk/>
          <pc:sldMk cId="1632244355" sldId="426"/>
        </pc:sldMkLst>
        <pc:spChg chg="del">
          <ac:chgData name="Joraline van Engelen" userId="fe6bddff-d340-48b2-9451-f71c6dc67c6d" providerId="ADAL" clId="{266A1B96-447D-465D-9779-CC15B3BC9EE8}" dt="2022-09-28T11:53:57.877" v="310" actId="478"/>
          <ac:spMkLst>
            <pc:docMk/>
            <pc:sldMk cId="1632244355" sldId="426"/>
            <ac:spMk id="2" creationId="{4D4EA442-7355-740C-9E88-D60A0C6F08CD}"/>
          </ac:spMkLst>
        </pc:spChg>
        <pc:spChg chg="del mod">
          <ac:chgData name="Joraline van Engelen" userId="fe6bddff-d340-48b2-9451-f71c6dc67c6d" providerId="ADAL" clId="{266A1B96-447D-465D-9779-CC15B3BC9EE8}" dt="2022-09-28T19:42:09.100" v="2770" actId="21"/>
          <ac:spMkLst>
            <pc:docMk/>
            <pc:sldMk cId="1632244355" sldId="426"/>
            <ac:spMk id="3" creationId="{E668BFA7-7D3C-48C1-FFE1-56C57609C7AE}"/>
          </ac:spMkLst>
        </pc:spChg>
        <pc:spChg chg="del">
          <ac:chgData name="Joraline van Engelen" userId="fe6bddff-d340-48b2-9451-f71c6dc67c6d" providerId="ADAL" clId="{266A1B96-447D-465D-9779-CC15B3BC9EE8}" dt="2022-09-28T18:31:25.916" v="2248" actId="478"/>
          <ac:spMkLst>
            <pc:docMk/>
            <pc:sldMk cId="1632244355" sldId="426"/>
            <ac:spMk id="4" creationId="{B5EB9012-8D32-0768-A3E5-B0DF22D7165D}"/>
          </ac:spMkLst>
        </pc:spChg>
        <pc:spChg chg="add del mod">
          <ac:chgData name="Joraline van Engelen" userId="fe6bddff-d340-48b2-9451-f71c6dc67c6d" providerId="ADAL" clId="{266A1B96-447D-465D-9779-CC15B3BC9EE8}" dt="2022-09-28T19:42:27.622" v="2775" actId="21"/>
          <ac:spMkLst>
            <pc:docMk/>
            <pc:sldMk cId="1632244355" sldId="426"/>
            <ac:spMk id="10" creationId="{A21838A2-AFF4-A42B-10D8-83BE76CD487A}"/>
          </ac:spMkLst>
        </pc:spChg>
        <pc:spChg chg="add mod">
          <ac:chgData name="Joraline van Engelen" userId="fe6bddff-d340-48b2-9451-f71c6dc67c6d" providerId="ADAL" clId="{266A1B96-447D-465D-9779-CC15B3BC9EE8}" dt="2022-09-28T19:42:09.100" v="2770" actId="21"/>
          <ac:spMkLst>
            <pc:docMk/>
            <pc:sldMk cId="1632244355" sldId="426"/>
            <ac:spMk id="12" creationId="{A7A10ADB-791F-F258-DAC5-7F59E89FFE95}"/>
          </ac:spMkLst>
        </pc:spChg>
        <pc:picChg chg="del mod">
          <ac:chgData name="Joraline van Engelen" userId="fe6bddff-d340-48b2-9451-f71c6dc67c6d" providerId="ADAL" clId="{266A1B96-447D-465D-9779-CC15B3BC9EE8}" dt="2022-09-28T19:41:18.483" v="2754" actId="21"/>
          <ac:picMkLst>
            <pc:docMk/>
            <pc:sldMk cId="1632244355" sldId="426"/>
            <ac:picMk id="8" creationId="{E161943D-8F7A-B137-EF72-34B610DF3165}"/>
          </ac:picMkLst>
        </pc:picChg>
        <pc:picChg chg="del mod">
          <ac:chgData name="Joraline van Engelen" userId="fe6bddff-d340-48b2-9451-f71c6dc67c6d" providerId="ADAL" clId="{266A1B96-447D-465D-9779-CC15B3BC9EE8}" dt="2022-09-28T19:41:39.032" v="2760" actId="21"/>
          <ac:picMkLst>
            <pc:docMk/>
            <pc:sldMk cId="1632244355" sldId="426"/>
            <ac:picMk id="9" creationId="{3167F4C1-94F8-BE64-28D7-C9C2EB3980FE}"/>
          </ac:picMkLst>
        </pc:picChg>
        <pc:picChg chg="del">
          <ac:chgData name="Joraline van Engelen" userId="fe6bddff-d340-48b2-9451-f71c6dc67c6d" providerId="ADAL" clId="{266A1B96-447D-465D-9779-CC15B3BC9EE8}" dt="2022-09-28T18:02:35.992" v="979" actId="21"/>
          <ac:picMkLst>
            <pc:docMk/>
            <pc:sldMk cId="1632244355" sldId="426"/>
            <ac:picMk id="1026" creationId="{D31A7686-7DDE-B050-6252-C725BD937D1F}"/>
          </ac:picMkLst>
        </pc:picChg>
      </pc:sldChg>
      <pc:sldChg chg="addSp delSp modSp new mod modNotesTx">
        <pc:chgData name="Joraline van Engelen" userId="fe6bddff-d340-48b2-9451-f71c6dc67c6d" providerId="ADAL" clId="{266A1B96-447D-465D-9779-CC15B3BC9EE8}" dt="2022-09-28T20:43:28.076" v="4276" actId="20577"/>
        <pc:sldMkLst>
          <pc:docMk/>
          <pc:sldMk cId="3955122153" sldId="428"/>
        </pc:sldMkLst>
        <pc:spChg chg="del mod">
          <ac:chgData name="Joraline van Engelen" userId="fe6bddff-d340-48b2-9451-f71c6dc67c6d" providerId="ADAL" clId="{266A1B96-447D-465D-9779-CC15B3BC9EE8}" dt="2022-09-28T20:12:46.457" v="2970" actId="478"/>
          <ac:spMkLst>
            <pc:docMk/>
            <pc:sldMk cId="3955122153" sldId="428"/>
            <ac:spMk id="4" creationId="{7345E015-CD20-AE99-22BD-3E243641A25E}"/>
          </ac:spMkLst>
        </pc:spChg>
        <pc:spChg chg="del">
          <ac:chgData name="Joraline van Engelen" userId="fe6bddff-d340-48b2-9451-f71c6dc67c6d" providerId="ADAL" clId="{266A1B96-447D-465D-9779-CC15B3BC9EE8}" dt="2022-09-28T20:12:42.947" v="2969" actId="478"/>
          <ac:spMkLst>
            <pc:docMk/>
            <pc:sldMk cId="3955122153" sldId="428"/>
            <ac:spMk id="5" creationId="{E4D1A4CD-931E-1365-7FDE-63B12CB2C46A}"/>
          </ac:spMkLst>
        </pc:spChg>
        <pc:spChg chg="del">
          <ac:chgData name="Joraline van Engelen" userId="fe6bddff-d340-48b2-9451-f71c6dc67c6d" providerId="ADAL" clId="{266A1B96-447D-465D-9779-CC15B3BC9EE8}" dt="2022-09-28T20:12:38.388" v="2967" actId="478"/>
          <ac:spMkLst>
            <pc:docMk/>
            <pc:sldMk cId="3955122153" sldId="428"/>
            <ac:spMk id="6" creationId="{D21EC1F6-FB20-1B9E-A8A9-E876FF646216}"/>
          </ac:spMkLst>
        </pc:spChg>
        <pc:spChg chg="del">
          <ac:chgData name="Joraline van Engelen" userId="fe6bddff-d340-48b2-9451-f71c6dc67c6d" providerId="ADAL" clId="{266A1B96-447D-465D-9779-CC15B3BC9EE8}" dt="2022-09-28T20:12:40.257" v="2968" actId="478"/>
          <ac:spMkLst>
            <pc:docMk/>
            <pc:sldMk cId="3955122153" sldId="428"/>
            <ac:spMk id="7" creationId="{8E24A55C-7BF8-62E7-4399-C13DE54D2B3F}"/>
          </ac:spMkLst>
        </pc:spChg>
        <pc:spChg chg="add mod">
          <ac:chgData name="Joraline van Engelen" userId="fe6bddff-d340-48b2-9451-f71c6dc67c6d" providerId="ADAL" clId="{266A1B96-447D-465D-9779-CC15B3BC9EE8}" dt="2022-09-28T20:12:46.457" v="2970" actId="478"/>
          <ac:spMkLst>
            <pc:docMk/>
            <pc:sldMk cId="3955122153" sldId="428"/>
            <ac:spMk id="9" creationId="{40966AEF-3DED-CF99-7DD4-65258801C769}"/>
          </ac:spMkLst>
        </pc:spChg>
        <pc:picChg chg="add mod modCrop">
          <ac:chgData name="Joraline van Engelen" userId="fe6bddff-d340-48b2-9451-f71c6dc67c6d" providerId="ADAL" clId="{266A1B96-447D-465D-9779-CC15B3BC9EE8}" dt="2022-09-28T20:33:04.526" v="3636" actId="1076"/>
          <ac:picMkLst>
            <pc:docMk/>
            <pc:sldMk cId="3955122153" sldId="428"/>
            <ac:picMk id="11" creationId="{0B58F78C-D3EB-4595-2877-654879C93F57}"/>
          </ac:picMkLst>
        </pc:picChg>
      </pc:sldChg>
      <pc:sldChg chg="addSp delSp modSp new mod ord modClrScheme chgLayout">
        <pc:chgData name="Joraline van Engelen" userId="fe6bddff-d340-48b2-9451-f71c6dc67c6d" providerId="ADAL" clId="{266A1B96-447D-465D-9779-CC15B3BC9EE8}" dt="2022-09-28T19:47:08.178" v="2781" actId="1076"/>
        <pc:sldMkLst>
          <pc:docMk/>
          <pc:sldMk cId="3304844603" sldId="429"/>
        </pc:sldMkLst>
        <pc:spChg chg="del">
          <ac:chgData name="Joraline van Engelen" userId="fe6bddff-d340-48b2-9451-f71c6dc67c6d" providerId="ADAL" clId="{266A1B96-447D-465D-9779-CC15B3BC9EE8}" dt="2022-09-28T18:02:40.447" v="980" actId="478"/>
          <ac:spMkLst>
            <pc:docMk/>
            <pc:sldMk cId="3304844603" sldId="429"/>
            <ac:spMk id="2" creationId="{85D5CAD6-1090-946F-FC9C-F6EF42540FAD}"/>
          </ac:spMkLst>
        </pc:spChg>
        <pc:spChg chg="del mod ord">
          <ac:chgData name="Joraline van Engelen" userId="fe6bddff-d340-48b2-9451-f71c6dc67c6d" providerId="ADAL" clId="{266A1B96-447D-465D-9779-CC15B3BC9EE8}" dt="2022-09-28T18:03:20.329" v="983" actId="700"/>
          <ac:spMkLst>
            <pc:docMk/>
            <pc:sldMk cId="3304844603" sldId="429"/>
            <ac:spMk id="3" creationId="{6D00C4FD-589C-BAED-C0C7-5A1DB05CF5C5}"/>
          </ac:spMkLst>
        </pc:spChg>
        <pc:spChg chg="del mod ord">
          <ac:chgData name="Joraline van Engelen" userId="fe6bddff-d340-48b2-9451-f71c6dc67c6d" providerId="ADAL" clId="{266A1B96-447D-465D-9779-CC15B3BC9EE8}" dt="2022-09-28T18:03:20.329" v="983" actId="700"/>
          <ac:spMkLst>
            <pc:docMk/>
            <pc:sldMk cId="3304844603" sldId="429"/>
            <ac:spMk id="4" creationId="{4AAE7169-A66C-FE89-5851-60CB9441CBEA}"/>
          </ac:spMkLst>
        </pc:spChg>
        <pc:spChg chg="del mod ord">
          <ac:chgData name="Joraline van Engelen" userId="fe6bddff-d340-48b2-9451-f71c6dc67c6d" providerId="ADAL" clId="{266A1B96-447D-465D-9779-CC15B3BC9EE8}" dt="2022-09-28T18:03:20.329" v="983" actId="700"/>
          <ac:spMkLst>
            <pc:docMk/>
            <pc:sldMk cId="3304844603" sldId="429"/>
            <ac:spMk id="5" creationId="{00AE8E18-919F-0EC6-8967-7AE166EF26B1}"/>
          </ac:spMkLst>
        </pc:spChg>
        <pc:spChg chg="mod ord">
          <ac:chgData name="Joraline van Engelen" userId="fe6bddff-d340-48b2-9451-f71c6dc67c6d" providerId="ADAL" clId="{266A1B96-447D-465D-9779-CC15B3BC9EE8}" dt="2022-09-28T18:03:20.329" v="983" actId="700"/>
          <ac:spMkLst>
            <pc:docMk/>
            <pc:sldMk cId="3304844603" sldId="429"/>
            <ac:spMk id="6" creationId="{2B60B08B-E768-DE41-493C-63A0592BB988}"/>
          </ac:spMkLst>
        </pc:spChg>
        <pc:spChg chg="mod ord">
          <ac:chgData name="Joraline van Engelen" userId="fe6bddff-d340-48b2-9451-f71c6dc67c6d" providerId="ADAL" clId="{266A1B96-447D-465D-9779-CC15B3BC9EE8}" dt="2022-09-28T18:03:20.329" v="983" actId="700"/>
          <ac:spMkLst>
            <pc:docMk/>
            <pc:sldMk cId="3304844603" sldId="429"/>
            <ac:spMk id="7" creationId="{9BEDD1A4-FE44-EEE8-0B8C-02046EE8AAA8}"/>
          </ac:spMkLst>
        </pc:spChg>
        <pc:spChg chg="add del mod ord">
          <ac:chgData name="Joraline van Engelen" userId="fe6bddff-d340-48b2-9451-f71c6dc67c6d" providerId="ADAL" clId="{266A1B96-447D-465D-9779-CC15B3BC9EE8}" dt="2022-09-28T19:46:48.138" v="2778" actId="478"/>
          <ac:spMkLst>
            <pc:docMk/>
            <pc:sldMk cId="3304844603" sldId="429"/>
            <ac:spMk id="9" creationId="{05EBA9A3-6EB6-D619-7921-A754E1D77BE0}"/>
          </ac:spMkLst>
        </pc:spChg>
        <pc:spChg chg="add del mod ord">
          <ac:chgData name="Joraline van Engelen" userId="fe6bddff-d340-48b2-9451-f71c6dc67c6d" providerId="ADAL" clId="{266A1B96-447D-465D-9779-CC15B3BC9EE8}" dt="2022-09-28T19:46:50.558" v="2779" actId="478"/>
          <ac:spMkLst>
            <pc:docMk/>
            <pc:sldMk cId="3304844603" sldId="429"/>
            <ac:spMk id="10" creationId="{B3E78A8D-6FCF-33C6-025E-71DC983074E9}"/>
          </ac:spMkLst>
        </pc:spChg>
        <pc:spChg chg="add del mod ord">
          <ac:chgData name="Joraline van Engelen" userId="fe6bddff-d340-48b2-9451-f71c6dc67c6d" providerId="ADAL" clId="{266A1B96-447D-465D-9779-CC15B3BC9EE8}" dt="2022-09-28T18:03:23.620" v="984" actId="478"/>
          <ac:spMkLst>
            <pc:docMk/>
            <pc:sldMk cId="3304844603" sldId="429"/>
            <ac:spMk id="11" creationId="{5B59A4A1-7891-9F1C-8555-1D0E87C55B73}"/>
          </ac:spMkLst>
        </pc:spChg>
        <pc:picChg chg="add mod">
          <ac:chgData name="Joraline van Engelen" userId="fe6bddff-d340-48b2-9451-f71c6dc67c6d" providerId="ADAL" clId="{266A1B96-447D-465D-9779-CC15B3BC9EE8}" dt="2022-09-28T19:47:08.178" v="2781" actId="1076"/>
          <ac:picMkLst>
            <pc:docMk/>
            <pc:sldMk cId="3304844603" sldId="429"/>
            <ac:picMk id="8" creationId="{C730DC7D-3C62-CB6F-FBD5-79622F8EA137}"/>
          </ac:picMkLst>
        </pc:picChg>
      </pc:sldChg>
      <pc:sldChg chg="new del ord">
        <pc:chgData name="Joraline van Engelen" userId="fe6bddff-d340-48b2-9451-f71c6dc67c6d" providerId="ADAL" clId="{266A1B96-447D-465D-9779-CC15B3BC9EE8}" dt="2022-09-28T19:34:50.329" v="2719" actId="47"/>
        <pc:sldMkLst>
          <pc:docMk/>
          <pc:sldMk cId="686143698" sldId="430"/>
        </pc:sldMkLst>
      </pc:sldChg>
      <pc:sldChg chg="new del">
        <pc:chgData name="Joraline van Engelen" userId="fe6bddff-d340-48b2-9451-f71c6dc67c6d" providerId="ADAL" clId="{266A1B96-447D-465D-9779-CC15B3BC9EE8}" dt="2022-09-28T19:41:15.598" v="2753" actId="47"/>
        <pc:sldMkLst>
          <pc:docMk/>
          <pc:sldMk cId="990604992" sldId="430"/>
        </pc:sldMkLst>
      </pc:sldChg>
      <pc:sldChg chg="addSp delSp modSp new mod ord">
        <pc:chgData name="Joraline van Engelen" userId="fe6bddff-d340-48b2-9451-f71c6dc67c6d" providerId="ADAL" clId="{266A1B96-447D-465D-9779-CC15B3BC9EE8}" dt="2022-09-28T19:42:30.738" v="2776"/>
        <pc:sldMkLst>
          <pc:docMk/>
          <pc:sldMk cId="3868090137" sldId="431"/>
        </pc:sldMkLst>
        <pc:spChg chg="del">
          <ac:chgData name="Joraline van Engelen" userId="fe6bddff-d340-48b2-9451-f71c6dc67c6d" providerId="ADAL" clId="{266A1B96-447D-465D-9779-CC15B3BC9EE8}" dt="2022-09-28T19:41:26.438" v="2755" actId="478"/>
          <ac:spMkLst>
            <pc:docMk/>
            <pc:sldMk cId="3868090137" sldId="431"/>
            <ac:spMk id="4" creationId="{0B7BD7E4-430D-8218-F8D0-C2BF6A12DC35}"/>
          </ac:spMkLst>
        </pc:spChg>
        <pc:spChg chg="del">
          <ac:chgData name="Joraline van Engelen" userId="fe6bddff-d340-48b2-9451-f71c6dc67c6d" providerId="ADAL" clId="{266A1B96-447D-465D-9779-CC15B3BC9EE8}" dt="2022-09-28T19:41:28.518" v="2756" actId="478"/>
          <ac:spMkLst>
            <pc:docMk/>
            <pc:sldMk cId="3868090137" sldId="431"/>
            <ac:spMk id="5" creationId="{16F5C0BF-ADA7-5F55-F3CA-4F314968D8DE}"/>
          </ac:spMkLst>
        </pc:spChg>
        <pc:spChg chg="del">
          <ac:chgData name="Joraline van Engelen" userId="fe6bddff-d340-48b2-9451-f71c6dc67c6d" providerId="ADAL" clId="{266A1B96-447D-465D-9779-CC15B3BC9EE8}" dt="2022-09-28T19:41:32.268" v="2757" actId="478"/>
          <ac:spMkLst>
            <pc:docMk/>
            <pc:sldMk cId="3868090137" sldId="431"/>
            <ac:spMk id="6" creationId="{20DBD903-840E-60CE-1236-AC55457C5B14}"/>
          </ac:spMkLst>
        </pc:spChg>
        <pc:spChg chg="del">
          <ac:chgData name="Joraline van Engelen" userId="fe6bddff-d340-48b2-9451-f71c6dc67c6d" providerId="ADAL" clId="{266A1B96-447D-465D-9779-CC15B3BC9EE8}" dt="2022-09-28T19:41:34.428" v="2758" actId="478"/>
          <ac:spMkLst>
            <pc:docMk/>
            <pc:sldMk cId="3868090137" sldId="431"/>
            <ac:spMk id="7" creationId="{A6EC44FF-2660-B07A-EF47-6E442689C053}"/>
          </ac:spMkLst>
        </pc:spChg>
        <pc:spChg chg="add del mod">
          <ac:chgData name="Joraline van Engelen" userId="fe6bddff-d340-48b2-9451-f71c6dc67c6d" providerId="ADAL" clId="{266A1B96-447D-465D-9779-CC15B3BC9EE8}" dt="2022-09-28T19:42:03.043" v="2768" actId="22"/>
          <ac:spMkLst>
            <pc:docMk/>
            <pc:sldMk cId="3868090137" sldId="431"/>
            <ac:spMk id="11" creationId="{577DD6FC-F153-6376-3DFC-CA6C0809517D}"/>
          </ac:spMkLst>
        </pc:spChg>
        <pc:spChg chg="add mod">
          <ac:chgData name="Joraline van Engelen" userId="fe6bddff-d340-48b2-9451-f71c6dc67c6d" providerId="ADAL" clId="{266A1B96-447D-465D-9779-CC15B3BC9EE8}" dt="2022-09-28T19:42:22.048" v="2774" actId="1076"/>
          <ac:spMkLst>
            <pc:docMk/>
            <pc:sldMk cId="3868090137" sldId="431"/>
            <ac:spMk id="12" creationId="{3C6A5DE7-E7E8-3862-F4CA-B1A428E15619}"/>
          </ac:spMkLst>
        </pc:spChg>
        <pc:spChg chg="add mod">
          <ac:chgData name="Joraline van Engelen" userId="fe6bddff-d340-48b2-9451-f71c6dc67c6d" providerId="ADAL" clId="{266A1B96-447D-465D-9779-CC15B3BC9EE8}" dt="2022-09-28T19:42:30.738" v="2776"/>
          <ac:spMkLst>
            <pc:docMk/>
            <pc:sldMk cId="3868090137" sldId="431"/>
            <ac:spMk id="13" creationId="{4ED4A19D-E13F-4DAC-E39F-94A07386F9AF}"/>
          </ac:spMkLst>
        </pc:spChg>
        <pc:picChg chg="add mod">
          <ac:chgData name="Joraline van Engelen" userId="fe6bddff-d340-48b2-9451-f71c6dc67c6d" providerId="ADAL" clId="{266A1B96-447D-465D-9779-CC15B3BC9EE8}" dt="2022-09-28T19:41:36.233" v="2759"/>
          <ac:picMkLst>
            <pc:docMk/>
            <pc:sldMk cId="3868090137" sldId="431"/>
            <ac:picMk id="8" creationId="{C42D9EB1-CE69-2481-B5F9-42E98335A19B}"/>
          </ac:picMkLst>
        </pc:picChg>
        <pc:picChg chg="add mod">
          <ac:chgData name="Joraline van Engelen" userId="fe6bddff-d340-48b2-9451-f71c6dc67c6d" providerId="ADAL" clId="{266A1B96-447D-465D-9779-CC15B3BC9EE8}" dt="2022-09-28T19:41:42.980" v="2761"/>
          <ac:picMkLst>
            <pc:docMk/>
            <pc:sldMk cId="3868090137" sldId="431"/>
            <ac:picMk id="9" creationId="{3A607911-B660-BFBE-071D-8891DF3C5F6E}"/>
          </ac:picMkLst>
        </pc:picChg>
      </pc:sldChg>
      <pc:sldChg chg="addSp delSp modSp new mod modNotesTx">
        <pc:chgData name="Joraline van Engelen" userId="fe6bddff-d340-48b2-9451-f71c6dc67c6d" providerId="ADAL" clId="{266A1B96-447D-465D-9779-CC15B3BC9EE8}" dt="2022-09-29T06:56:44.260" v="4404" actId="20577"/>
        <pc:sldMkLst>
          <pc:docMk/>
          <pc:sldMk cId="1628044202" sldId="432"/>
        </pc:sldMkLst>
        <pc:spChg chg="add del mod">
          <ac:chgData name="Joraline van Engelen" userId="fe6bddff-d340-48b2-9451-f71c6dc67c6d" providerId="ADAL" clId="{266A1B96-447D-465D-9779-CC15B3BC9EE8}" dt="2022-09-29T06:56:44.260" v="4404" actId="20577"/>
          <ac:spMkLst>
            <pc:docMk/>
            <pc:sldMk cId="1628044202" sldId="432"/>
            <ac:spMk id="2" creationId="{54CCF989-6D44-631C-2C7B-B11E16994D1D}"/>
          </ac:spMkLst>
        </pc:spChg>
        <pc:spChg chg="add del mod">
          <ac:chgData name="Joraline van Engelen" userId="fe6bddff-d340-48b2-9451-f71c6dc67c6d" providerId="ADAL" clId="{266A1B96-447D-465D-9779-CC15B3BC9EE8}" dt="2022-09-28T19:57:50.957" v="2853" actId="21"/>
          <ac:spMkLst>
            <pc:docMk/>
            <pc:sldMk cId="1628044202" sldId="432"/>
            <ac:spMk id="3" creationId="{6508DA01-C7EE-F114-5B95-4EC67692608A}"/>
          </ac:spMkLst>
        </pc:spChg>
        <pc:spChg chg="add del mod">
          <ac:chgData name="Joraline van Engelen" userId="fe6bddff-d340-48b2-9451-f71c6dc67c6d" providerId="ADAL" clId="{266A1B96-447D-465D-9779-CC15B3BC9EE8}" dt="2022-09-29T06:55:16.078" v="4319" actId="3626"/>
          <ac:spMkLst>
            <pc:docMk/>
            <pc:sldMk cId="1628044202" sldId="432"/>
            <ac:spMk id="4" creationId="{35F6224D-B4D6-9DE8-86A6-A42B77A6B128}"/>
          </ac:spMkLst>
        </pc:spChg>
        <pc:spChg chg="add del mod">
          <ac:chgData name="Joraline van Engelen" userId="fe6bddff-d340-48b2-9451-f71c6dc67c6d" providerId="ADAL" clId="{266A1B96-447D-465D-9779-CC15B3BC9EE8}" dt="2022-09-28T19:57:50.957" v="2853" actId="21"/>
          <ac:spMkLst>
            <pc:docMk/>
            <pc:sldMk cId="1628044202" sldId="432"/>
            <ac:spMk id="7" creationId="{93D9C754-70C8-4B2E-A9DB-76962FA226FE}"/>
          </ac:spMkLst>
        </pc:spChg>
        <pc:picChg chg="add mod">
          <ac:chgData name="Joraline van Engelen" userId="fe6bddff-d340-48b2-9451-f71c6dc67c6d" providerId="ADAL" clId="{266A1B96-447D-465D-9779-CC15B3BC9EE8}" dt="2022-09-28T19:58:02.457" v="2857" actId="1076"/>
          <ac:picMkLst>
            <pc:docMk/>
            <pc:sldMk cId="1628044202" sldId="432"/>
            <ac:picMk id="5" creationId="{B7AF147E-08E7-8461-D429-988F8BFB3385}"/>
          </ac:picMkLst>
        </pc:picChg>
      </pc:sldChg>
      <pc:sldChg chg="addSp delSp modSp add">
        <pc:chgData name="Joraline van Engelen" userId="fe6bddff-d340-48b2-9451-f71c6dc67c6d" providerId="ADAL" clId="{266A1B96-447D-465D-9779-CC15B3BC9EE8}" dt="2022-09-28T19:57:50.491" v="2852"/>
        <pc:sldMkLst>
          <pc:docMk/>
          <pc:sldMk cId="988467669" sldId="433"/>
        </pc:sldMkLst>
        <pc:spChg chg="add del mod">
          <ac:chgData name="Joraline van Engelen" userId="fe6bddff-d340-48b2-9451-f71c6dc67c6d" providerId="ADAL" clId="{266A1B96-447D-465D-9779-CC15B3BC9EE8}" dt="2022-09-28T19:57:50.491" v="2852"/>
          <ac:spMkLst>
            <pc:docMk/>
            <pc:sldMk cId="988467669" sldId="433"/>
            <ac:spMk id="2" creationId="{4AACEF52-5235-3106-B619-837A0CA83F87}"/>
          </ac:spMkLst>
        </pc:spChg>
      </pc:sldChg>
      <pc:sldChg chg="new del">
        <pc:chgData name="Joraline van Engelen" userId="fe6bddff-d340-48b2-9451-f71c6dc67c6d" providerId="ADAL" clId="{266A1B96-447D-465D-9779-CC15B3BC9EE8}" dt="2022-09-28T20:33:55.927" v="3637" actId="47"/>
        <pc:sldMkLst>
          <pc:docMk/>
          <pc:sldMk cId="2953971113" sldId="435"/>
        </pc:sldMkLst>
      </pc:sldChg>
      <pc:sldChg chg="new del">
        <pc:chgData name="Joraline van Engelen" userId="fe6bddff-d340-48b2-9451-f71c6dc67c6d" providerId="ADAL" clId="{266A1B96-447D-465D-9779-CC15B3BC9EE8}" dt="2022-09-29T06:56:55.405" v="4406" actId="47"/>
        <pc:sldMkLst>
          <pc:docMk/>
          <pc:sldMk cId="2366499081" sldId="441"/>
        </pc:sldMkLst>
      </pc:sldChg>
      <pc:sldChg chg="new del">
        <pc:chgData name="Joraline van Engelen" userId="fe6bddff-d340-48b2-9451-f71c6dc67c6d" providerId="ADAL" clId="{266A1B96-447D-465D-9779-CC15B3BC9EE8}" dt="2022-09-29T06:56:48.617" v="4405" actId="47"/>
        <pc:sldMkLst>
          <pc:docMk/>
          <pc:sldMk cId="3240511618" sldId="442"/>
        </pc:sldMkLst>
      </pc:sldChg>
    </pc:docChg>
  </pc:docChgLst>
  <pc:docChgLst>
    <pc:chgData name="Robin Bremekamp" userId="7fd0fdf0-9607-45e3-8d8b-9c87647058a2" providerId="ADAL" clId="{A0CD67F3-976E-4A68-B50C-92A2A6975E34}"/>
    <pc:docChg chg="undo custSel addSld delSld modSld sldOrd">
      <pc:chgData name="Robin Bremekamp" userId="7fd0fdf0-9607-45e3-8d8b-9c87647058a2" providerId="ADAL" clId="{A0CD67F3-976E-4A68-B50C-92A2A6975E34}" dt="2022-09-28T21:00:59.179" v="686" actId="1076"/>
      <pc:docMkLst>
        <pc:docMk/>
      </pc:docMkLst>
      <pc:sldChg chg="del">
        <pc:chgData name="Robin Bremekamp" userId="7fd0fdf0-9607-45e3-8d8b-9c87647058a2" providerId="ADAL" clId="{A0CD67F3-976E-4A68-B50C-92A2A6975E34}" dt="2022-09-28T20:34:29.695" v="513" actId="47"/>
        <pc:sldMkLst>
          <pc:docMk/>
          <pc:sldMk cId="2012652910" sldId="277"/>
        </pc:sldMkLst>
      </pc:sldChg>
      <pc:sldChg chg="addSp delSp modSp mod">
        <pc:chgData name="Robin Bremekamp" userId="7fd0fdf0-9607-45e3-8d8b-9c87647058a2" providerId="ADAL" clId="{A0CD67F3-976E-4A68-B50C-92A2A6975E34}" dt="2022-09-28T20:48:01.104" v="648" actId="20577"/>
        <pc:sldMkLst>
          <pc:docMk/>
          <pc:sldMk cId="1873779964" sldId="281"/>
        </pc:sldMkLst>
        <pc:spChg chg="mod">
          <ac:chgData name="Robin Bremekamp" userId="7fd0fdf0-9607-45e3-8d8b-9c87647058a2" providerId="ADAL" clId="{A0CD67F3-976E-4A68-B50C-92A2A6975E34}" dt="2022-09-28T20:48:01.104" v="648" actId="20577"/>
          <ac:spMkLst>
            <pc:docMk/>
            <pc:sldMk cId="1873779964" sldId="281"/>
            <ac:spMk id="2" creationId="{09720BDE-E49B-7462-36DF-FD6C4A3331DA}"/>
          </ac:spMkLst>
        </pc:spChg>
        <pc:spChg chg="mod">
          <ac:chgData name="Robin Bremekamp" userId="7fd0fdf0-9607-45e3-8d8b-9c87647058a2" providerId="ADAL" clId="{A0CD67F3-976E-4A68-B50C-92A2A6975E34}" dt="2022-09-28T12:23:01.478" v="195" actId="1036"/>
          <ac:spMkLst>
            <pc:docMk/>
            <pc:sldMk cId="1873779964" sldId="281"/>
            <ac:spMk id="13" creationId="{B6E1E708-F0DA-4500-E4F1-40F0536DAF5F}"/>
          </ac:spMkLst>
        </pc:spChg>
        <pc:picChg chg="add del mod">
          <ac:chgData name="Robin Bremekamp" userId="7fd0fdf0-9607-45e3-8d8b-9c87647058a2" providerId="ADAL" clId="{A0CD67F3-976E-4A68-B50C-92A2A6975E34}" dt="2022-09-28T12:22:28.453" v="171"/>
          <ac:picMkLst>
            <pc:docMk/>
            <pc:sldMk cId="1873779964" sldId="281"/>
            <ac:picMk id="6" creationId="{EC16806F-61E4-B601-AC0F-82310227F721}"/>
          </ac:picMkLst>
        </pc:picChg>
      </pc:sldChg>
      <pc:sldChg chg="addSp delSp modSp mod modClrScheme chgLayout">
        <pc:chgData name="Robin Bremekamp" userId="7fd0fdf0-9607-45e3-8d8b-9c87647058a2" providerId="ADAL" clId="{A0CD67F3-976E-4A68-B50C-92A2A6975E34}" dt="2022-09-28T20:48:42.754" v="650" actId="478"/>
        <pc:sldMkLst>
          <pc:docMk/>
          <pc:sldMk cId="2421789360" sldId="282"/>
        </pc:sldMkLst>
        <pc:spChg chg="del">
          <ac:chgData name="Robin Bremekamp" userId="7fd0fdf0-9607-45e3-8d8b-9c87647058a2" providerId="ADAL" clId="{A0CD67F3-976E-4A68-B50C-92A2A6975E34}" dt="2022-09-28T20:48:41.434" v="649" actId="478"/>
          <ac:spMkLst>
            <pc:docMk/>
            <pc:sldMk cId="2421789360" sldId="282"/>
            <ac:spMk id="2" creationId="{0368C2B9-6681-24E9-9B61-8CE88AEB1DD6}"/>
          </ac:spMkLst>
        </pc:spChg>
        <pc:spChg chg="del">
          <ac:chgData name="Robin Bremekamp" userId="7fd0fdf0-9607-45e3-8d8b-9c87647058a2" providerId="ADAL" clId="{A0CD67F3-976E-4A68-B50C-92A2A6975E34}" dt="2022-09-28T08:38:37.348" v="4" actId="478"/>
          <ac:spMkLst>
            <pc:docMk/>
            <pc:sldMk cId="2421789360" sldId="282"/>
            <ac:spMk id="2" creationId="{7B3B2E78-8172-B89F-0FA3-A4C51BB1F788}"/>
          </ac:spMkLst>
        </pc:spChg>
        <pc:spChg chg="mod ord">
          <ac:chgData name="Robin Bremekamp" userId="7fd0fdf0-9607-45e3-8d8b-9c87647058a2" providerId="ADAL" clId="{A0CD67F3-976E-4A68-B50C-92A2A6975E34}" dt="2022-09-28T08:38:42.706" v="5" actId="700"/>
          <ac:spMkLst>
            <pc:docMk/>
            <pc:sldMk cId="2421789360" sldId="282"/>
            <ac:spMk id="3" creationId="{059C7360-768B-E592-7DDE-795662FB9931}"/>
          </ac:spMkLst>
        </pc:spChg>
        <pc:spChg chg="mod ord">
          <ac:chgData name="Robin Bremekamp" userId="7fd0fdf0-9607-45e3-8d8b-9c87647058a2" providerId="ADAL" clId="{A0CD67F3-976E-4A68-B50C-92A2A6975E34}" dt="2022-09-28T08:38:42.706" v="5" actId="700"/>
          <ac:spMkLst>
            <pc:docMk/>
            <pc:sldMk cId="2421789360" sldId="282"/>
            <ac:spMk id="4" creationId="{BBADA31D-942E-1C9A-6975-9F263DC96F8D}"/>
          </ac:spMkLst>
        </pc:spChg>
        <pc:spChg chg="del">
          <ac:chgData name="Robin Bremekamp" userId="7fd0fdf0-9607-45e3-8d8b-9c87647058a2" providerId="ADAL" clId="{A0CD67F3-976E-4A68-B50C-92A2A6975E34}" dt="2022-09-28T20:48:42.754" v="650" actId="478"/>
          <ac:spMkLst>
            <pc:docMk/>
            <pc:sldMk cId="2421789360" sldId="282"/>
            <ac:spMk id="7" creationId="{4B89C875-8340-08EF-4D18-E35F55ACD1A4}"/>
          </ac:spMkLst>
        </pc:spChg>
        <pc:spChg chg="add del mod ord">
          <ac:chgData name="Robin Bremekamp" userId="7fd0fdf0-9607-45e3-8d8b-9c87647058a2" providerId="ADAL" clId="{A0CD67F3-976E-4A68-B50C-92A2A6975E34}" dt="2022-09-28T08:38:42.706" v="5" actId="700"/>
          <ac:spMkLst>
            <pc:docMk/>
            <pc:sldMk cId="2421789360" sldId="282"/>
            <ac:spMk id="8" creationId="{47B97C4D-F4BA-467D-D2C8-2151A10D2CEC}"/>
          </ac:spMkLst>
        </pc:spChg>
        <pc:spChg chg="add mod ord">
          <ac:chgData name="Robin Bremekamp" userId="7fd0fdf0-9607-45e3-8d8b-9c87647058a2" providerId="ADAL" clId="{A0CD67F3-976E-4A68-B50C-92A2A6975E34}" dt="2022-09-28T08:38:42.706" v="5" actId="700"/>
          <ac:spMkLst>
            <pc:docMk/>
            <pc:sldMk cId="2421789360" sldId="282"/>
            <ac:spMk id="9" creationId="{EB9E77E8-55CD-5743-072A-1C1D9C3DDE67}"/>
          </ac:spMkLst>
        </pc:spChg>
        <pc:spChg chg="add mod ord">
          <ac:chgData name="Robin Bremekamp" userId="7fd0fdf0-9607-45e3-8d8b-9c87647058a2" providerId="ADAL" clId="{A0CD67F3-976E-4A68-B50C-92A2A6975E34}" dt="2022-09-28T08:38:42.706" v="5" actId="700"/>
          <ac:spMkLst>
            <pc:docMk/>
            <pc:sldMk cId="2421789360" sldId="282"/>
            <ac:spMk id="10" creationId="{475DBFF4-A553-2CC3-4789-0E27DBB8A9A2}"/>
          </ac:spMkLst>
        </pc:spChg>
        <pc:spChg chg="add mod ord">
          <ac:chgData name="Robin Bremekamp" userId="7fd0fdf0-9607-45e3-8d8b-9c87647058a2" providerId="ADAL" clId="{A0CD67F3-976E-4A68-B50C-92A2A6975E34}" dt="2022-09-28T08:38:42.706" v="5" actId="700"/>
          <ac:spMkLst>
            <pc:docMk/>
            <pc:sldMk cId="2421789360" sldId="282"/>
            <ac:spMk id="11" creationId="{DEE0F9E3-69C9-48F3-7519-80F94CE43748}"/>
          </ac:spMkLst>
        </pc:spChg>
      </pc:sldChg>
      <pc:sldChg chg="modSp mod">
        <pc:chgData name="Robin Bremekamp" userId="7fd0fdf0-9607-45e3-8d8b-9c87647058a2" providerId="ADAL" clId="{A0CD67F3-976E-4A68-B50C-92A2A6975E34}" dt="2022-09-28T20:55:13.509" v="680" actId="6549"/>
        <pc:sldMkLst>
          <pc:docMk/>
          <pc:sldMk cId="2854553317" sldId="283"/>
        </pc:sldMkLst>
        <pc:spChg chg="mod">
          <ac:chgData name="Robin Bremekamp" userId="7fd0fdf0-9607-45e3-8d8b-9c87647058a2" providerId="ADAL" clId="{A0CD67F3-976E-4A68-B50C-92A2A6975E34}" dt="2022-09-28T20:55:13.509" v="680" actId="6549"/>
          <ac:spMkLst>
            <pc:docMk/>
            <pc:sldMk cId="2854553317" sldId="283"/>
            <ac:spMk id="2" creationId="{399F3BCF-BF9C-D91C-D278-2DDD7238CDAD}"/>
          </ac:spMkLst>
        </pc:spChg>
        <pc:spChg chg="mod">
          <ac:chgData name="Robin Bremekamp" userId="7fd0fdf0-9607-45e3-8d8b-9c87647058a2" providerId="ADAL" clId="{A0CD67F3-976E-4A68-B50C-92A2A6975E34}" dt="2022-09-28T12:23:45.881" v="201" actId="27636"/>
          <ac:spMkLst>
            <pc:docMk/>
            <pc:sldMk cId="2854553317" sldId="283"/>
            <ac:spMk id="5" creationId="{6CC35532-9D2F-B637-D1B0-CAE90EFCADF7}"/>
          </ac:spMkLst>
        </pc:spChg>
        <pc:picChg chg="mod">
          <ac:chgData name="Robin Bremekamp" userId="7fd0fdf0-9607-45e3-8d8b-9c87647058a2" providerId="ADAL" clId="{A0CD67F3-976E-4A68-B50C-92A2A6975E34}" dt="2022-09-28T12:24:04.787" v="208" actId="14100"/>
          <ac:picMkLst>
            <pc:docMk/>
            <pc:sldMk cId="2854553317" sldId="283"/>
            <ac:picMk id="6" creationId="{BD02D42B-452D-DB51-3517-6FC877EF1963}"/>
          </ac:picMkLst>
        </pc:picChg>
      </pc:sldChg>
      <pc:sldChg chg="addSp delSp modSp mod ord">
        <pc:chgData name="Robin Bremekamp" userId="7fd0fdf0-9607-45e3-8d8b-9c87647058a2" providerId="ADAL" clId="{A0CD67F3-976E-4A68-B50C-92A2A6975E34}" dt="2022-09-28T20:54:13.930" v="657" actId="1076"/>
        <pc:sldMkLst>
          <pc:docMk/>
          <pc:sldMk cId="276697720" sldId="286"/>
        </pc:sldMkLst>
        <pc:spChg chg="add del mod">
          <ac:chgData name="Robin Bremekamp" userId="7fd0fdf0-9607-45e3-8d8b-9c87647058a2" providerId="ADAL" clId="{A0CD67F3-976E-4A68-B50C-92A2A6975E34}" dt="2022-09-28T20:53:54.684" v="654" actId="478"/>
          <ac:spMkLst>
            <pc:docMk/>
            <pc:sldMk cId="276697720" sldId="286"/>
            <ac:spMk id="5" creationId="{5645878C-CAC5-A593-A92F-2198E6A386BB}"/>
          </ac:spMkLst>
        </pc:spChg>
        <pc:picChg chg="del">
          <ac:chgData name="Robin Bremekamp" userId="7fd0fdf0-9607-45e3-8d8b-9c87647058a2" providerId="ADAL" clId="{A0CD67F3-976E-4A68-B50C-92A2A6975E34}" dt="2022-09-28T20:53:49.058" v="652" actId="478"/>
          <ac:picMkLst>
            <pc:docMk/>
            <pc:sldMk cId="276697720" sldId="286"/>
            <ac:picMk id="27" creationId="{FE3677CB-724F-ACE7-A63A-527A863CEE18}"/>
          </ac:picMkLst>
        </pc:picChg>
        <pc:picChg chg="add mod">
          <ac:chgData name="Robin Bremekamp" userId="7fd0fdf0-9607-45e3-8d8b-9c87647058a2" providerId="ADAL" clId="{A0CD67F3-976E-4A68-B50C-92A2A6975E34}" dt="2022-09-28T20:54:13.930" v="657" actId="1076"/>
          <ac:picMkLst>
            <pc:docMk/>
            <pc:sldMk cId="276697720" sldId="286"/>
            <ac:picMk id="1026" creationId="{A930A0DB-BF84-0BCC-16C3-F66634D54F56}"/>
          </ac:picMkLst>
        </pc:picChg>
      </pc:sldChg>
      <pc:sldChg chg="addSp delSp modSp mod modClrScheme chgLayout">
        <pc:chgData name="Robin Bremekamp" userId="7fd0fdf0-9607-45e3-8d8b-9c87647058a2" providerId="ADAL" clId="{A0CD67F3-976E-4A68-B50C-92A2A6975E34}" dt="2022-09-28T12:21:05.855" v="161" actId="21"/>
        <pc:sldMkLst>
          <pc:docMk/>
          <pc:sldMk cId="2168083689" sldId="287"/>
        </pc:sldMkLst>
        <pc:spChg chg="add mod ord">
          <ac:chgData name="Robin Bremekamp" userId="7fd0fdf0-9607-45e3-8d8b-9c87647058a2" providerId="ADAL" clId="{A0CD67F3-976E-4A68-B50C-92A2A6975E34}" dt="2022-09-28T08:38:03.886" v="1" actId="700"/>
          <ac:spMkLst>
            <pc:docMk/>
            <pc:sldMk cId="2168083689" sldId="287"/>
            <ac:spMk id="2" creationId="{5723EC6E-6211-B7B3-8A0E-8590F90AF62C}"/>
          </ac:spMkLst>
        </pc:spChg>
        <pc:spChg chg="mod ord">
          <ac:chgData name="Robin Bremekamp" userId="7fd0fdf0-9607-45e3-8d8b-9c87647058a2" providerId="ADAL" clId="{A0CD67F3-976E-4A68-B50C-92A2A6975E34}" dt="2022-09-28T08:38:03.912" v="3" actId="27636"/>
          <ac:spMkLst>
            <pc:docMk/>
            <pc:sldMk cId="2168083689" sldId="287"/>
            <ac:spMk id="3" creationId="{6BF2D672-4936-466C-EF17-793BC94DAB88}"/>
          </ac:spMkLst>
        </pc:spChg>
        <pc:spChg chg="mod ord">
          <ac:chgData name="Robin Bremekamp" userId="7fd0fdf0-9607-45e3-8d8b-9c87647058a2" providerId="ADAL" clId="{A0CD67F3-976E-4A68-B50C-92A2A6975E34}" dt="2022-09-28T08:38:03.909" v="2" actId="27636"/>
          <ac:spMkLst>
            <pc:docMk/>
            <pc:sldMk cId="2168083689" sldId="287"/>
            <ac:spMk id="4" creationId="{AF94C213-16D8-7278-D887-91F6A48C5C70}"/>
          </ac:spMkLst>
        </pc:spChg>
        <pc:spChg chg="add mod ord">
          <ac:chgData name="Robin Bremekamp" userId="7fd0fdf0-9607-45e3-8d8b-9c87647058a2" providerId="ADAL" clId="{A0CD67F3-976E-4A68-B50C-92A2A6975E34}" dt="2022-09-28T08:38:03.886" v="1" actId="700"/>
          <ac:spMkLst>
            <pc:docMk/>
            <pc:sldMk cId="2168083689" sldId="287"/>
            <ac:spMk id="6" creationId="{0304E188-07F1-13EE-AE22-DE62AED941F1}"/>
          </ac:spMkLst>
        </pc:spChg>
        <pc:spChg chg="add mod ord">
          <ac:chgData name="Robin Bremekamp" userId="7fd0fdf0-9607-45e3-8d8b-9c87647058a2" providerId="ADAL" clId="{A0CD67F3-976E-4A68-B50C-92A2A6975E34}" dt="2022-09-28T08:38:03.886" v="1" actId="700"/>
          <ac:spMkLst>
            <pc:docMk/>
            <pc:sldMk cId="2168083689" sldId="287"/>
            <ac:spMk id="7" creationId="{A3C7BEB2-D065-1D59-4507-4DE5C48CDCAD}"/>
          </ac:spMkLst>
        </pc:spChg>
        <pc:picChg chg="add del">
          <ac:chgData name="Robin Bremekamp" userId="7fd0fdf0-9607-45e3-8d8b-9c87647058a2" providerId="ADAL" clId="{A0CD67F3-976E-4A68-B50C-92A2A6975E34}" dt="2022-09-28T12:20:55.391" v="160" actId="478"/>
          <ac:picMkLst>
            <pc:docMk/>
            <pc:sldMk cId="2168083689" sldId="287"/>
            <ac:picMk id="5" creationId="{4BBDA553-8B82-F4BA-2306-92DEEC37CFD6}"/>
          </ac:picMkLst>
        </pc:picChg>
        <pc:picChg chg="add del mod">
          <ac:chgData name="Robin Bremekamp" userId="7fd0fdf0-9607-45e3-8d8b-9c87647058a2" providerId="ADAL" clId="{A0CD67F3-976E-4A68-B50C-92A2A6975E34}" dt="2022-09-28T12:21:05.855" v="161" actId="21"/>
          <ac:picMkLst>
            <pc:docMk/>
            <pc:sldMk cId="2168083689" sldId="287"/>
            <ac:picMk id="9" creationId="{5D9B5DF5-646D-6180-C135-068091FD5A20}"/>
          </ac:picMkLst>
        </pc:picChg>
      </pc:sldChg>
      <pc:sldChg chg="modSp mod">
        <pc:chgData name="Robin Bremekamp" userId="7fd0fdf0-9607-45e3-8d8b-9c87647058a2" providerId="ADAL" clId="{A0CD67F3-976E-4A68-B50C-92A2A6975E34}" dt="2022-09-28T20:47:11.431" v="646" actId="114"/>
        <pc:sldMkLst>
          <pc:docMk/>
          <pc:sldMk cId="1276742611" sldId="296"/>
        </pc:sldMkLst>
        <pc:spChg chg="mod">
          <ac:chgData name="Robin Bremekamp" userId="7fd0fdf0-9607-45e3-8d8b-9c87647058a2" providerId="ADAL" clId="{A0CD67F3-976E-4A68-B50C-92A2A6975E34}" dt="2022-09-28T20:47:11.431" v="646" actId="114"/>
          <ac:spMkLst>
            <pc:docMk/>
            <pc:sldMk cId="1276742611" sldId="296"/>
            <ac:spMk id="14" creationId="{EC2B42FB-5B65-3355-7666-8285745FBA81}"/>
          </ac:spMkLst>
        </pc:spChg>
      </pc:sldChg>
      <pc:sldChg chg="addSp delSp modSp mod">
        <pc:chgData name="Robin Bremekamp" userId="7fd0fdf0-9607-45e3-8d8b-9c87647058a2" providerId="ADAL" clId="{A0CD67F3-976E-4A68-B50C-92A2A6975E34}" dt="2022-09-28T20:22:36.339" v="418" actId="478"/>
        <pc:sldMkLst>
          <pc:docMk/>
          <pc:sldMk cId="1689739782" sldId="424"/>
        </pc:sldMkLst>
        <pc:spChg chg="add mod">
          <ac:chgData name="Robin Bremekamp" userId="7fd0fdf0-9607-45e3-8d8b-9c87647058a2" providerId="ADAL" clId="{A0CD67F3-976E-4A68-B50C-92A2A6975E34}" dt="2022-09-28T20:22:36.339" v="418" actId="478"/>
          <ac:spMkLst>
            <pc:docMk/>
            <pc:sldMk cId="1689739782" sldId="424"/>
            <ac:spMk id="4" creationId="{D28FEC6F-65AC-6C10-25FB-73199909EAA1}"/>
          </ac:spMkLst>
        </pc:spChg>
        <pc:spChg chg="mod">
          <ac:chgData name="Robin Bremekamp" userId="7fd0fdf0-9607-45e3-8d8b-9c87647058a2" providerId="ADAL" clId="{A0CD67F3-976E-4A68-B50C-92A2A6975E34}" dt="2022-09-28T20:22:20.729" v="397" actId="20577"/>
          <ac:spMkLst>
            <pc:docMk/>
            <pc:sldMk cId="1689739782" sldId="424"/>
            <ac:spMk id="19" creationId="{6B322174-F858-4F1B-810D-EE84DA66E1BB}"/>
          </ac:spMkLst>
        </pc:spChg>
        <pc:spChg chg="del">
          <ac:chgData name="Robin Bremekamp" userId="7fd0fdf0-9607-45e3-8d8b-9c87647058a2" providerId="ADAL" clId="{A0CD67F3-976E-4A68-B50C-92A2A6975E34}" dt="2022-09-28T20:22:36.339" v="418" actId="478"/>
          <ac:spMkLst>
            <pc:docMk/>
            <pc:sldMk cId="1689739782" sldId="424"/>
            <ac:spMk id="25" creationId="{8CA0451E-1B20-486B-A330-FC964FA61282}"/>
          </ac:spMkLst>
        </pc:spChg>
        <pc:spChg chg="mod">
          <ac:chgData name="Robin Bremekamp" userId="7fd0fdf0-9607-45e3-8d8b-9c87647058a2" providerId="ADAL" clId="{A0CD67F3-976E-4A68-B50C-92A2A6975E34}" dt="2022-09-28T20:22:30.958" v="417" actId="20577"/>
          <ac:spMkLst>
            <pc:docMk/>
            <pc:sldMk cId="1689739782" sldId="424"/>
            <ac:spMk id="33" creationId="{80CFF5C5-78A8-4623-B220-F07456A673CB}"/>
          </ac:spMkLst>
        </pc:spChg>
        <pc:picChg chg="mod">
          <ac:chgData name="Robin Bremekamp" userId="7fd0fdf0-9607-45e3-8d8b-9c87647058a2" providerId="ADAL" clId="{A0CD67F3-976E-4A68-B50C-92A2A6975E34}" dt="2022-09-28T20:21:22.557" v="320" actId="14100"/>
          <ac:picMkLst>
            <pc:docMk/>
            <pc:sldMk cId="1689739782" sldId="424"/>
            <ac:picMk id="15" creationId="{5AC69DC8-E4BA-4C27-BDDC-50A9CBC40B75}"/>
          </ac:picMkLst>
        </pc:picChg>
      </pc:sldChg>
      <pc:sldChg chg="new">
        <pc:chgData name="Robin Bremekamp" userId="7fd0fdf0-9607-45e3-8d8b-9c87647058a2" providerId="ADAL" clId="{A0CD67F3-976E-4A68-B50C-92A2A6975E34}" dt="2022-09-28T08:37:53.915" v="0" actId="680"/>
        <pc:sldMkLst>
          <pc:docMk/>
          <pc:sldMk cId="1101779344" sldId="425"/>
        </pc:sldMkLst>
      </pc:sldChg>
      <pc:sldChg chg="addSp delSp modSp mod">
        <pc:chgData name="Robin Bremekamp" userId="7fd0fdf0-9607-45e3-8d8b-9c87647058a2" providerId="ADAL" clId="{A0CD67F3-976E-4A68-B50C-92A2A6975E34}" dt="2022-09-28T20:42:48.900" v="581" actId="478"/>
        <pc:sldMkLst>
          <pc:docMk/>
          <pc:sldMk cId="4280137611" sldId="425"/>
        </pc:sldMkLst>
        <pc:spChg chg="add mod">
          <ac:chgData name="Robin Bremekamp" userId="7fd0fdf0-9607-45e3-8d8b-9c87647058a2" providerId="ADAL" clId="{A0CD67F3-976E-4A68-B50C-92A2A6975E34}" dt="2022-09-28T20:30:27.767" v="470" actId="14100"/>
          <ac:spMkLst>
            <pc:docMk/>
            <pc:sldMk cId="4280137611" sldId="425"/>
            <ac:spMk id="2" creationId="{15B1AEE9-0732-A6B4-037B-60BAC00DDE24}"/>
          </ac:spMkLst>
        </pc:spChg>
        <pc:spChg chg="del">
          <ac:chgData name="Robin Bremekamp" userId="7fd0fdf0-9607-45e3-8d8b-9c87647058a2" providerId="ADAL" clId="{A0CD67F3-976E-4A68-B50C-92A2A6975E34}" dt="2022-09-28T20:42:48.900" v="581" actId="478"/>
          <ac:spMkLst>
            <pc:docMk/>
            <pc:sldMk cId="4280137611" sldId="425"/>
            <ac:spMk id="3" creationId="{0280BCB9-0767-4055-BDB9-011406F5E2B6}"/>
          </ac:spMkLst>
        </pc:spChg>
        <pc:spChg chg="mod">
          <ac:chgData name="Robin Bremekamp" userId="7fd0fdf0-9607-45e3-8d8b-9c87647058a2" providerId="ADAL" clId="{A0CD67F3-976E-4A68-B50C-92A2A6975E34}" dt="2022-09-28T20:30:10.923" v="469" actId="1035"/>
          <ac:spMkLst>
            <pc:docMk/>
            <pc:sldMk cId="4280137611" sldId="425"/>
            <ac:spMk id="9" creationId="{27AE6291-08D6-4D04-4CA5-EED412497257}"/>
          </ac:spMkLst>
        </pc:spChg>
        <pc:spChg chg="mod">
          <ac:chgData name="Robin Bremekamp" userId="7fd0fdf0-9607-45e3-8d8b-9c87647058a2" providerId="ADAL" clId="{A0CD67F3-976E-4A68-B50C-92A2A6975E34}" dt="2022-09-28T20:29:43.202" v="457" actId="208"/>
          <ac:spMkLst>
            <pc:docMk/>
            <pc:sldMk cId="4280137611" sldId="425"/>
            <ac:spMk id="10" creationId="{A3EB508B-F2A7-9CC3-4348-94CD2BFF4865}"/>
          </ac:spMkLst>
        </pc:spChg>
        <pc:spChg chg="mod">
          <ac:chgData name="Robin Bremekamp" userId="7fd0fdf0-9607-45e3-8d8b-9c87647058a2" providerId="ADAL" clId="{A0CD67F3-976E-4A68-B50C-92A2A6975E34}" dt="2022-09-28T20:29:16.124" v="454"/>
          <ac:spMkLst>
            <pc:docMk/>
            <pc:sldMk cId="4280137611" sldId="425"/>
            <ac:spMk id="11" creationId="{F9050765-5CF1-D42B-7572-229840730E62}"/>
          </ac:spMkLst>
        </pc:spChg>
        <pc:spChg chg="add mod">
          <ac:chgData name="Robin Bremekamp" userId="7fd0fdf0-9607-45e3-8d8b-9c87647058a2" providerId="ADAL" clId="{A0CD67F3-976E-4A68-B50C-92A2A6975E34}" dt="2022-09-28T20:42:42.445" v="580" actId="14100"/>
          <ac:spMkLst>
            <pc:docMk/>
            <pc:sldMk cId="4280137611" sldId="425"/>
            <ac:spMk id="12" creationId="{18BC9FDC-0D60-9F65-D8B4-D8170E81B927}"/>
          </ac:spMkLst>
        </pc:spChg>
        <pc:grpChg chg="add mod">
          <ac:chgData name="Robin Bremekamp" userId="7fd0fdf0-9607-45e3-8d8b-9c87647058a2" providerId="ADAL" clId="{A0CD67F3-976E-4A68-B50C-92A2A6975E34}" dt="2022-09-28T20:29:22.295" v="456" actId="1076"/>
          <ac:grpSpMkLst>
            <pc:docMk/>
            <pc:sldMk cId="4280137611" sldId="425"/>
            <ac:grpSpMk id="6" creationId="{EF3005D8-A140-6607-5C02-DFCEC4C48EC2}"/>
          </ac:grpSpMkLst>
        </pc:grpChg>
        <pc:picChg chg="mod">
          <ac:chgData name="Robin Bremekamp" userId="7fd0fdf0-9607-45e3-8d8b-9c87647058a2" providerId="ADAL" clId="{A0CD67F3-976E-4A68-B50C-92A2A6975E34}" dt="2022-09-28T20:29:16.124" v="454"/>
          <ac:picMkLst>
            <pc:docMk/>
            <pc:sldMk cId="4280137611" sldId="425"/>
            <ac:picMk id="7" creationId="{54D7C07A-1F90-6C48-EA8A-935CB979B6E1}"/>
          </ac:picMkLst>
        </pc:picChg>
        <pc:picChg chg="del mod">
          <ac:chgData name="Robin Bremekamp" userId="7fd0fdf0-9607-45e3-8d8b-9c87647058a2" providerId="ADAL" clId="{A0CD67F3-976E-4A68-B50C-92A2A6975E34}" dt="2022-09-28T20:28:35.972" v="449" actId="478"/>
          <ac:picMkLst>
            <pc:docMk/>
            <pc:sldMk cId="4280137611" sldId="425"/>
            <ac:picMk id="8" creationId="{382FD52A-DFD0-2413-13B7-36052A946A93}"/>
          </ac:picMkLst>
        </pc:picChg>
      </pc:sldChg>
      <pc:sldChg chg="addSp modSp mod">
        <pc:chgData name="Robin Bremekamp" userId="7fd0fdf0-9607-45e3-8d8b-9c87647058a2" providerId="ADAL" clId="{A0CD67F3-976E-4A68-B50C-92A2A6975E34}" dt="2022-09-28T12:34:44.992" v="216" actId="1076"/>
        <pc:sldMkLst>
          <pc:docMk/>
          <pc:sldMk cId="1632244355" sldId="426"/>
        </pc:sldMkLst>
        <pc:picChg chg="add mod">
          <ac:chgData name="Robin Bremekamp" userId="7fd0fdf0-9607-45e3-8d8b-9c87647058a2" providerId="ADAL" clId="{A0CD67F3-976E-4A68-B50C-92A2A6975E34}" dt="2022-09-28T12:29:31.696" v="211" actId="1076"/>
          <ac:picMkLst>
            <pc:docMk/>
            <pc:sldMk cId="1632244355" sldId="426"/>
            <ac:picMk id="8" creationId="{E161943D-8F7A-B137-EF72-34B610DF3165}"/>
          </ac:picMkLst>
        </pc:picChg>
        <pc:picChg chg="add mod">
          <ac:chgData name="Robin Bremekamp" userId="7fd0fdf0-9607-45e3-8d8b-9c87647058a2" providerId="ADAL" clId="{A0CD67F3-976E-4A68-B50C-92A2A6975E34}" dt="2022-09-28T12:34:44.992" v="216" actId="1076"/>
          <ac:picMkLst>
            <pc:docMk/>
            <pc:sldMk cId="1632244355" sldId="426"/>
            <ac:picMk id="9" creationId="{3167F4C1-94F8-BE64-28D7-C9C2EB3980FE}"/>
          </ac:picMkLst>
        </pc:picChg>
        <pc:picChg chg="add mod">
          <ac:chgData name="Robin Bremekamp" userId="7fd0fdf0-9607-45e3-8d8b-9c87647058a2" providerId="ADAL" clId="{A0CD67F3-976E-4A68-B50C-92A2A6975E34}" dt="2022-09-28T12:34:25.198" v="215" actId="1076"/>
          <ac:picMkLst>
            <pc:docMk/>
            <pc:sldMk cId="1632244355" sldId="426"/>
            <ac:picMk id="1026" creationId="{D31A7686-7DDE-B050-6252-C725BD937D1F}"/>
          </ac:picMkLst>
        </pc:picChg>
      </pc:sldChg>
      <pc:sldChg chg="modSp new mod">
        <pc:chgData name="Robin Bremekamp" userId="7fd0fdf0-9607-45e3-8d8b-9c87647058a2" providerId="ADAL" clId="{A0CD67F3-976E-4A68-B50C-92A2A6975E34}" dt="2022-09-28T12:19:50.415" v="149" actId="27636"/>
        <pc:sldMkLst>
          <pc:docMk/>
          <pc:sldMk cId="2294416872" sldId="427"/>
        </pc:sldMkLst>
        <pc:spChg chg="mod">
          <ac:chgData name="Robin Bremekamp" userId="7fd0fdf0-9607-45e3-8d8b-9c87647058a2" providerId="ADAL" clId="{A0CD67F3-976E-4A68-B50C-92A2A6975E34}" dt="2022-09-28T12:17:05.273" v="30" actId="20577"/>
          <ac:spMkLst>
            <pc:docMk/>
            <pc:sldMk cId="2294416872" sldId="427"/>
            <ac:spMk id="2" creationId="{835CC13C-82AC-033B-BEEE-1E86CB16FEC9}"/>
          </ac:spMkLst>
        </pc:spChg>
        <pc:spChg chg="mod">
          <ac:chgData name="Robin Bremekamp" userId="7fd0fdf0-9607-45e3-8d8b-9c87647058a2" providerId="ADAL" clId="{A0CD67F3-976E-4A68-B50C-92A2A6975E34}" dt="2022-09-28T12:19:50.415" v="149" actId="27636"/>
          <ac:spMkLst>
            <pc:docMk/>
            <pc:sldMk cId="2294416872" sldId="427"/>
            <ac:spMk id="3" creationId="{4A5DA347-1E6C-06C3-AE22-67851DF5E970}"/>
          </ac:spMkLst>
        </pc:spChg>
      </pc:sldChg>
      <pc:sldChg chg="addSp new del">
        <pc:chgData name="Robin Bremekamp" userId="7fd0fdf0-9607-45e3-8d8b-9c87647058a2" providerId="ADAL" clId="{A0CD67F3-976E-4A68-B50C-92A2A6975E34}" dt="2022-09-28T12:21:22.988" v="164" actId="47"/>
        <pc:sldMkLst>
          <pc:docMk/>
          <pc:sldMk cId="2796643705" sldId="428"/>
        </pc:sldMkLst>
        <pc:picChg chg="add">
          <ac:chgData name="Robin Bremekamp" userId="7fd0fdf0-9607-45e3-8d8b-9c87647058a2" providerId="ADAL" clId="{A0CD67F3-976E-4A68-B50C-92A2A6975E34}" dt="2022-09-28T12:21:15.390" v="163"/>
          <ac:picMkLst>
            <pc:docMk/>
            <pc:sldMk cId="2796643705" sldId="428"/>
            <ac:picMk id="7" creationId="{1A342488-0F72-BE17-A807-A042FB6B6604}"/>
          </ac:picMkLst>
        </pc:picChg>
      </pc:sldChg>
      <pc:sldChg chg="delSp modSp mod">
        <pc:chgData name="Robin Bremekamp" userId="7fd0fdf0-9607-45e3-8d8b-9c87647058a2" providerId="ADAL" clId="{A0CD67F3-976E-4A68-B50C-92A2A6975E34}" dt="2022-09-28T20:35:45.319" v="536" actId="1035"/>
        <pc:sldMkLst>
          <pc:docMk/>
          <pc:sldMk cId="3955122153" sldId="428"/>
        </pc:sldMkLst>
        <pc:spChg chg="del">
          <ac:chgData name="Robin Bremekamp" userId="7fd0fdf0-9607-45e3-8d8b-9c87647058a2" providerId="ADAL" clId="{A0CD67F3-976E-4A68-B50C-92A2A6975E34}" dt="2022-09-28T20:35:37.764" v="515" actId="478"/>
          <ac:spMkLst>
            <pc:docMk/>
            <pc:sldMk cId="3955122153" sldId="428"/>
            <ac:spMk id="9" creationId="{40966AEF-3DED-CF99-7DD4-65258801C769}"/>
          </ac:spMkLst>
        </pc:spChg>
        <pc:picChg chg="mod">
          <ac:chgData name="Robin Bremekamp" userId="7fd0fdf0-9607-45e3-8d8b-9c87647058a2" providerId="ADAL" clId="{A0CD67F3-976E-4A68-B50C-92A2A6975E34}" dt="2022-09-28T20:35:45.319" v="536" actId="1035"/>
          <ac:picMkLst>
            <pc:docMk/>
            <pc:sldMk cId="3955122153" sldId="428"/>
            <ac:picMk id="11" creationId="{0B58F78C-D3EB-4595-2877-654879C93F57}"/>
          </ac:picMkLst>
        </pc:picChg>
      </pc:sldChg>
      <pc:sldChg chg="delSp mod">
        <pc:chgData name="Robin Bremekamp" userId="7fd0fdf0-9607-45e3-8d8b-9c87647058a2" providerId="ADAL" clId="{A0CD67F3-976E-4A68-B50C-92A2A6975E34}" dt="2022-09-28T20:34:44.390" v="514" actId="478"/>
        <pc:sldMkLst>
          <pc:docMk/>
          <pc:sldMk cId="1628044202" sldId="432"/>
        </pc:sldMkLst>
        <pc:picChg chg="del">
          <ac:chgData name="Robin Bremekamp" userId="7fd0fdf0-9607-45e3-8d8b-9c87647058a2" providerId="ADAL" clId="{A0CD67F3-976E-4A68-B50C-92A2A6975E34}" dt="2022-09-28T20:34:44.390" v="514" actId="478"/>
          <ac:picMkLst>
            <pc:docMk/>
            <pc:sldMk cId="1628044202" sldId="432"/>
            <ac:picMk id="5" creationId="{B7AF147E-08E7-8461-D429-988F8BFB3385}"/>
          </ac:picMkLst>
        </pc:picChg>
      </pc:sldChg>
      <pc:sldChg chg="addSp delSp modSp mod modClrScheme chgLayout">
        <pc:chgData name="Robin Bremekamp" userId="7fd0fdf0-9607-45e3-8d8b-9c87647058a2" providerId="ADAL" clId="{A0CD67F3-976E-4A68-B50C-92A2A6975E34}" dt="2022-09-28T20:46:38.549" v="616" actId="2085"/>
        <pc:sldMkLst>
          <pc:docMk/>
          <pc:sldMk cId="988467669" sldId="433"/>
        </pc:sldMkLst>
        <pc:spChg chg="mod ord">
          <ac:chgData name="Robin Bremekamp" userId="7fd0fdf0-9607-45e3-8d8b-9c87647058a2" providerId="ADAL" clId="{A0CD67F3-976E-4A68-B50C-92A2A6975E34}" dt="2022-09-28T20:45:50.476" v="603" actId="700"/>
          <ac:spMkLst>
            <pc:docMk/>
            <pc:sldMk cId="988467669" sldId="433"/>
            <ac:spMk id="3" creationId="{6BF2D672-4936-466C-EF17-793BC94DAB88}"/>
          </ac:spMkLst>
        </pc:spChg>
        <pc:spChg chg="mod ord">
          <ac:chgData name="Robin Bremekamp" userId="7fd0fdf0-9607-45e3-8d8b-9c87647058a2" providerId="ADAL" clId="{A0CD67F3-976E-4A68-B50C-92A2A6975E34}" dt="2022-09-28T20:45:50.476" v="603" actId="700"/>
          <ac:spMkLst>
            <pc:docMk/>
            <pc:sldMk cId="988467669" sldId="433"/>
            <ac:spMk id="4" creationId="{AF94C213-16D8-7278-D887-91F6A48C5C70}"/>
          </ac:spMkLst>
        </pc:spChg>
        <pc:spChg chg="add del mod ord">
          <ac:chgData name="Robin Bremekamp" userId="7fd0fdf0-9607-45e3-8d8b-9c87647058a2" providerId="ADAL" clId="{A0CD67F3-976E-4A68-B50C-92A2A6975E34}" dt="2022-09-28T20:45:20.202" v="597" actId="700"/>
          <ac:spMkLst>
            <pc:docMk/>
            <pc:sldMk cId="988467669" sldId="433"/>
            <ac:spMk id="7" creationId="{3044B326-07CE-B6B5-5B1F-43BCC1C0D93C}"/>
          </ac:spMkLst>
        </pc:spChg>
        <pc:spChg chg="add del mod ord">
          <ac:chgData name="Robin Bremekamp" userId="7fd0fdf0-9607-45e3-8d8b-9c87647058a2" providerId="ADAL" clId="{A0CD67F3-976E-4A68-B50C-92A2A6975E34}" dt="2022-09-28T20:45:20.202" v="597" actId="700"/>
          <ac:spMkLst>
            <pc:docMk/>
            <pc:sldMk cId="988467669" sldId="433"/>
            <ac:spMk id="8" creationId="{01417338-03AF-8BE5-0C8A-D0B778C341BF}"/>
          </ac:spMkLst>
        </pc:spChg>
        <pc:spChg chg="add del mod ord">
          <ac:chgData name="Robin Bremekamp" userId="7fd0fdf0-9607-45e3-8d8b-9c87647058a2" providerId="ADAL" clId="{A0CD67F3-976E-4A68-B50C-92A2A6975E34}" dt="2022-09-28T20:45:20.202" v="597" actId="700"/>
          <ac:spMkLst>
            <pc:docMk/>
            <pc:sldMk cId="988467669" sldId="433"/>
            <ac:spMk id="9" creationId="{534862B8-6D23-706F-6A52-B1F3297B6FE5}"/>
          </ac:spMkLst>
        </pc:spChg>
        <pc:spChg chg="add del mod ord">
          <ac:chgData name="Robin Bremekamp" userId="7fd0fdf0-9607-45e3-8d8b-9c87647058a2" providerId="ADAL" clId="{A0CD67F3-976E-4A68-B50C-92A2A6975E34}" dt="2022-09-28T20:45:24.707" v="598" actId="478"/>
          <ac:spMkLst>
            <pc:docMk/>
            <pc:sldMk cId="988467669" sldId="433"/>
            <ac:spMk id="10" creationId="{45D610CA-F1AA-F8C0-D802-8F53070293EE}"/>
          </ac:spMkLst>
        </pc:spChg>
        <pc:spChg chg="add del mod ord">
          <ac:chgData name="Robin Bremekamp" userId="7fd0fdf0-9607-45e3-8d8b-9c87647058a2" providerId="ADAL" clId="{A0CD67F3-976E-4A68-B50C-92A2A6975E34}" dt="2022-09-28T20:45:34.265" v="602" actId="478"/>
          <ac:spMkLst>
            <pc:docMk/>
            <pc:sldMk cId="988467669" sldId="433"/>
            <ac:spMk id="11" creationId="{B773947E-D848-8BC5-1E34-AEFFD68F7906}"/>
          </ac:spMkLst>
        </pc:spChg>
        <pc:spChg chg="add del mod ord">
          <ac:chgData name="Robin Bremekamp" userId="7fd0fdf0-9607-45e3-8d8b-9c87647058a2" providerId="ADAL" clId="{A0CD67F3-976E-4A68-B50C-92A2A6975E34}" dt="2022-09-28T20:45:26.163" v="599" actId="478"/>
          <ac:spMkLst>
            <pc:docMk/>
            <pc:sldMk cId="988467669" sldId="433"/>
            <ac:spMk id="12" creationId="{2567A692-77CD-DED0-7E03-A1C882C60235}"/>
          </ac:spMkLst>
        </pc:spChg>
        <pc:spChg chg="add del mod ord">
          <ac:chgData name="Robin Bremekamp" userId="7fd0fdf0-9607-45e3-8d8b-9c87647058a2" providerId="ADAL" clId="{A0CD67F3-976E-4A68-B50C-92A2A6975E34}" dt="2022-09-28T20:45:56.264" v="604" actId="478"/>
          <ac:spMkLst>
            <pc:docMk/>
            <pc:sldMk cId="988467669" sldId="433"/>
            <ac:spMk id="13" creationId="{21990BA6-8D82-7103-926F-36C426D01B99}"/>
          </ac:spMkLst>
        </pc:spChg>
        <pc:spChg chg="add del mod ord">
          <ac:chgData name="Robin Bremekamp" userId="7fd0fdf0-9607-45e3-8d8b-9c87647058a2" providerId="ADAL" clId="{A0CD67F3-976E-4A68-B50C-92A2A6975E34}" dt="2022-09-28T20:46:00.094" v="606" actId="478"/>
          <ac:spMkLst>
            <pc:docMk/>
            <pc:sldMk cId="988467669" sldId="433"/>
            <ac:spMk id="14" creationId="{2289E1BB-07B2-6F55-2ED5-4CE3C79A4FF7}"/>
          </ac:spMkLst>
        </pc:spChg>
        <pc:spChg chg="add del mod ord">
          <ac:chgData name="Robin Bremekamp" userId="7fd0fdf0-9607-45e3-8d8b-9c87647058a2" providerId="ADAL" clId="{A0CD67F3-976E-4A68-B50C-92A2A6975E34}" dt="2022-09-28T20:45:57.684" v="605" actId="478"/>
          <ac:spMkLst>
            <pc:docMk/>
            <pc:sldMk cId="988467669" sldId="433"/>
            <ac:spMk id="15" creationId="{A81E8871-ED28-3422-7B50-E9C1C375602F}"/>
          </ac:spMkLst>
        </pc:spChg>
        <pc:spChg chg="add mod">
          <ac:chgData name="Robin Bremekamp" userId="7fd0fdf0-9607-45e3-8d8b-9c87647058a2" providerId="ADAL" clId="{A0CD67F3-976E-4A68-B50C-92A2A6975E34}" dt="2022-09-28T20:46:38.549" v="616" actId="2085"/>
          <ac:spMkLst>
            <pc:docMk/>
            <pc:sldMk cId="988467669" sldId="433"/>
            <ac:spMk id="16" creationId="{22C81C59-8F89-11EE-4C61-4038735E59AD}"/>
          </ac:spMkLst>
        </pc:spChg>
        <pc:picChg chg="del">
          <ac:chgData name="Robin Bremekamp" userId="7fd0fdf0-9607-45e3-8d8b-9c87647058a2" providerId="ADAL" clId="{A0CD67F3-976E-4A68-B50C-92A2A6975E34}" dt="2022-09-28T20:43:30.998" v="583"/>
          <ac:picMkLst>
            <pc:docMk/>
            <pc:sldMk cId="988467669" sldId="433"/>
            <ac:picMk id="5" creationId="{4BBDA553-8B82-F4BA-2306-92DEEC37CFD6}"/>
          </ac:picMkLst>
        </pc:picChg>
        <pc:picChg chg="add del mod ord modCrop">
          <ac:chgData name="Robin Bremekamp" userId="7fd0fdf0-9607-45e3-8d8b-9c87647058a2" providerId="ADAL" clId="{A0CD67F3-976E-4A68-B50C-92A2A6975E34}" dt="2022-09-28T20:46:23.063" v="613" actId="1076"/>
          <ac:picMkLst>
            <pc:docMk/>
            <pc:sldMk cId="988467669" sldId="433"/>
            <ac:picMk id="6" creationId="{498475BF-5472-9009-6CC8-C9A1C240DFB6}"/>
          </ac:picMkLst>
        </pc:picChg>
      </pc:sldChg>
      <pc:sldChg chg="addSp delSp modSp add del mod">
        <pc:chgData name="Robin Bremekamp" userId="7fd0fdf0-9607-45e3-8d8b-9c87647058a2" providerId="ADAL" clId="{A0CD67F3-976E-4A68-B50C-92A2A6975E34}" dt="2022-09-28T20:14:22.262" v="282" actId="47"/>
        <pc:sldMkLst>
          <pc:docMk/>
          <pc:sldMk cId="3123235339" sldId="434"/>
        </pc:sldMkLst>
        <pc:spChg chg="add del mod">
          <ac:chgData name="Robin Bremekamp" userId="7fd0fdf0-9607-45e3-8d8b-9c87647058a2" providerId="ADAL" clId="{A0CD67F3-976E-4A68-B50C-92A2A6975E34}" dt="2022-09-28T20:09:08.226" v="228" actId="478"/>
          <ac:spMkLst>
            <pc:docMk/>
            <pc:sldMk cId="3123235339" sldId="434"/>
            <ac:spMk id="2" creationId="{045AD507-59E0-CC79-876B-9309CB60E1CC}"/>
          </ac:spMkLst>
        </pc:spChg>
        <pc:spChg chg="add del mod">
          <ac:chgData name="Robin Bremekamp" userId="7fd0fdf0-9607-45e3-8d8b-9c87647058a2" providerId="ADAL" clId="{A0CD67F3-976E-4A68-B50C-92A2A6975E34}" dt="2022-09-28T20:09:44.729" v="236" actId="478"/>
          <ac:spMkLst>
            <pc:docMk/>
            <pc:sldMk cId="3123235339" sldId="434"/>
            <ac:spMk id="6" creationId="{79E1CF50-BE65-DFA9-26C6-AEB2E4BAF361}"/>
          </ac:spMkLst>
        </pc:spChg>
        <pc:spChg chg="add del">
          <ac:chgData name="Robin Bremekamp" userId="7fd0fdf0-9607-45e3-8d8b-9c87647058a2" providerId="ADAL" clId="{A0CD67F3-976E-4A68-B50C-92A2A6975E34}" dt="2022-09-28T20:09:52.036" v="238" actId="478"/>
          <ac:spMkLst>
            <pc:docMk/>
            <pc:sldMk cId="3123235339" sldId="434"/>
            <ac:spMk id="7" creationId="{912AB9CB-8FAB-5E48-FE93-E5E208C83672}"/>
          </ac:spMkLst>
        </pc:spChg>
        <pc:spChg chg="add mod">
          <ac:chgData name="Robin Bremekamp" userId="7fd0fdf0-9607-45e3-8d8b-9c87647058a2" providerId="ADAL" clId="{A0CD67F3-976E-4A68-B50C-92A2A6975E34}" dt="2022-09-28T20:12:39.801" v="264" actId="1038"/>
          <ac:spMkLst>
            <pc:docMk/>
            <pc:sldMk cId="3123235339" sldId="434"/>
            <ac:spMk id="8" creationId="{4191630C-1B5A-2766-7112-231625EB0288}"/>
          </ac:spMkLst>
        </pc:spChg>
        <pc:spChg chg="add mod">
          <ac:chgData name="Robin Bremekamp" userId="7fd0fdf0-9607-45e3-8d8b-9c87647058a2" providerId="ADAL" clId="{A0CD67F3-976E-4A68-B50C-92A2A6975E34}" dt="2022-09-28T20:11:33.613" v="255" actId="208"/>
          <ac:spMkLst>
            <pc:docMk/>
            <pc:sldMk cId="3123235339" sldId="434"/>
            <ac:spMk id="9" creationId="{21B7695A-A662-7402-DABB-C494155F1BC5}"/>
          </ac:spMkLst>
        </pc:spChg>
        <pc:spChg chg="add mod">
          <ac:chgData name="Robin Bremekamp" userId="7fd0fdf0-9607-45e3-8d8b-9c87647058a2" providerId="ADAL" clId="{A0CD67F3-976E-4A68-B50C-92A2A6975E34}" dt="2022-09-28T20:11:33.613" v="255" actId="208"/>
          <ac:spMkLst>
            <pc:docMk/>
            <pc:sldMk cId="3123235339" sldId="434"/>
            <ac:spMk id="10" creationId="{13492DFC-06E8-581D-49E3-5313B11EEEB9}"/>
          </ac:spMkLst>
        </pc:spChg>
        <pc:spChg chg="add mod">
          <ac:chgData name="Robin Bremekamp" userId="7fd0fdf0-9607-45e3-8d8b-9c87647058a2" providerId="ADAL" clId="{A0CD67F3-976E-4A68-B50C-92A2A6975E34}" dt="2022-09-28T20:11:33.613" v="255" actId="208"/>
          <ac:spMkLst>
            <pc:docMk/>
            <pc:sldMk cId="3123235339" sldId="434"/>
            <ac:spMk id="11" creationId="{B98D1744-3E40-CCF3-3F36-D852E8225576}"/>
          </ac:spMkLst>
        </pc:spChg>
        <pc:spChg chg="add mod">
          <ac:chgData name="Robin Bremekamp" userId="7fd0fdf0-9607-45e3-8d8b-9c87647058a2" providerId="ADAL" clId="{A0CD67F3-976E-4A68-B50C-92A2A6975E34}" dt="2022-09-28T20:11:33.613" v="255" actId="208"/>
          <ac:spMkLst>
            <pc:docMk/>
            <pc:sldMk cId="3123235339" sldId="434"/>
            <ac:spMk id="12" creationId="{BEC6E5CC-5B48-9703-2D5B-57B5394E4A8D}"/>
          </ac:spMkLst>
        </pc:spChg>
        <pc:spChg chg="add mod">
          <ac:chgData name="Robin Bremekamp" userId="7fd0fdf0-9607-45e3-8d8b-9c87647058a2" providerId="ADAL" clId="{A0CD67F3-976E-4A68-B50C-92A2A6975E34}" dt="2022-09-28T20:12:50.837" v="267" actId="1037"/>
          <ac:spMkLst>
            <pc:docMk/>
            <pc:sldMk cId="3123235339" sldId="434"/>
            <ac:spMk id="13" creationId="{8C6FFB58-D015-926F-1FC6-F869EB16365A}"/>
          </ac:spMkLst>
        </pc:spChg>
        <pc:spChg chg="add mod">
          <ac:chgData name="Robin Bremekamp" userId="7fd0fdf0-9607-45e3-8d8b-9c87647058a2" providerId="ADAL" clId="{A0CD67F3-976E-4A68-B50C-92A2A6975E34}" dt="2022-09-28T20:13:03.298" v="269" actId="1076"/>
          <ac:spMkLst>
            <pc:docMk/>
            <pc:sldMk cId="3123235339" sldId="434"/>
            <ac:spMk id="14" creationId="{839A7C43-0FE8-B199-055A-02833DE6C9CE}"/>
          </ac:spMkLst>
        </pc:spChg>
        <pc:spChg chg="add mod">
          <ac:chgData name="Robin Bremekamp" userId="7fd0fdf0-9607-45e3-8d8b-9c87647058a2" providerId="ADAL" clId="{A0CD67F3-976E-4A68-B50C-92A2A6975E34}" dt="2022-09-28T20:13:17.425" v="273" actId="1076"/>
          <ac:spMkLst>
            <pc:docMk/>
            <pc:sldMk cId="3123235339" sldId="434"/>
            <ac:spMk id="15" creationId="{D4661A9C-0962-2FC4-9F44-7F8C847F948C}"/>
          </ac:spMkLst>
        </pc:spChg>
        <pc:spChg chg="add mod">
          <ac:chgData name="Robin Bremekamp" userId="7fd0fdf0-9607-45e3-8d8b-9c87647058a2" providerId="ADAL" clId="{A0CD67F3-976E-4A68-B50C-92A2A6975E34}" dt="2022-09-28T20:13:33.246" v="277" actId="1076"/>
          <ac:spMkLst>
            <pc:docMk/>
            <pc:sldMk cId="3123235339" sldId="434"/>
            <ac:spMk id="16" creationId="{6F64D82C-3DDC-0B46-2D2E-78A094E085B6}"/>
          </ac:spMkLst>
        </pc:spChg>
        <pc:spChg chg="add mod">
          <ac:chgData name="Robin Bremekamp" userId="7fd0fdf0-9607-45e3-8d8b-9c87647058a2" providerId="ADAL" clId="{A0CD67F3-976E-4A68-B50C-92A2A6975E34}" dt="2022-09-28T20:13:42.131" v="279" actId="1076"/>
          <ac:spMkLst>
            <pc:docMk/>
            <pc:sldMk cId="3123235339" sldId="434"/>
            <ac:spMk id="17" creationId="{B3214193-2A90-2B5F-106E-83BD0F9EE439}"/>
          </ac:spMkLst>
        </pc:spChg>
        <pc:spChg chg="add mod">
          <ac:chgData name="Robin Bremekamp" userId="7fd0fdf0-9607-45e3-8d8b-9c87647058a2" providerId="ADAL" clId="{A0CD67F3-976E-4A68-B50C-92A2A6975E34}" dt="2022-09-28T20:13:48.465" v="281" actId="1076"/>
          <ac:spMkLst>
            <pc:docMk/>
            <pc:sldMk cId="3123235339" sldId="434"/>
            <ac:spMk id="18" creationId="{14270792-3213-6AF8-1FC0-2AFD8F4A6F20}"/>
          </ac:spMkLst>
        </pc:spChg>
        <pc:picChg chg="mod modCrop">
          <ac:chgData name="Robin Bremekamp" userId="7fd0fdf0-9607-45e3-8d8b-9c87647058a2" providerId="ADAL" clId="{A0CD67F3-976E-4A68-B50C-92A2A6975E34}" dt="2022-09-28T20:13:06.599" v="271" actId="1076"/>
          <ac:picMkLst>
            <pc:docMk/>
            <pc:sldMk cId="3123235339" sldId="434"/>
            <ac:picMk id="5" creationId="{4BBDA553-8B82-F4BA-2306-92DEEC37CFD6}"/>
          </ac:picMkLst>
        </pc:picChg>
      </pc:sldChg>
      <pc:sldChg chg="addSp delSp modSp add del mod">
        <pc:chgData name="Robin Bremekamp" userId="7fd0fdf0-9607-45e3-8d8b-9c87647058a2" providerId="ADAL" clId="{A0CD67F3-976E-4A68-B50C-92A2A6975E34}" dt="2022-09-28T20:44:33.335" v="596" actId="47"/>
        <pc:sldMkLst>
          <pc:docMk/>
          <pc:sldMk cId="1769348925" sldId="436"/>
        </pc:sldMkLst>
        <pc:spChg chg="add del mod">
          <ac:chgData name="Robin Bremekamp" userId="7fd0fdf0-9607-45e3-8d8b-9c87647058a2" providerId="ADAL" clId="{A0CD67F3-976E-4A68-B50C-92A2A6975E34}" dt="2022-09-28T20:24:23.176" v="423" actId="478"/>
          <ac:spMkLst>
            <pc:docMk/>
            <pc:sldMk cId="1769348925" sldId="436"/>
            <ac:spMk id="2" creationId="{EF16F32D-316E-FD92-4247-D268D6747B44}"/>
          </ac:spMkLst>
        </pc:spChg>
        <pc:spChg chg="del">
          <ac:chgData name="Robin Bremekamp" userId="7fd0fdf0-9607-45e3-8d8b-9c87647058a2" providerId="ADAL" clId="{A0CD67F3-976E-4A68-B50C-92A2A6975E34}" dt="2022-09-28T20:29:02.403" v="452" actId="478"/>
          <ac:spMkLst>
            <pc:docMk/>
            <pc:sldMk cId="1769348925" sldId="436"/>
            <ac:spMk id="3" creationId="{6BF2D672-4936-466C-EF17-793BC94DAB88}"/>
          </ac:spMkLst>
        </pc:spChg>
        <pc:spChg chg="add del mod">
          <ac:chgData name="Robin Bremekamp" userId="7fd0fdf0-9607-45e3-8d8b-9c87647058a2" providerId="ADAL" clId="{A0CD67F3-976E-4A68-B50C-92A2A6975E34}" dt="2022-09-28T20:24:21.957" v="422" actId="478"/>
          <ac:spMkLst>
            <pc:docMk/>
            <pc:sldMk cId="1769348925" sldId="436"/>
            <ac:spMk id="6" creationId="{4FA49BEB-5166-455D-3356-5ED3295AA447}"/>
          </ac:spMkLst>
        </pc:spChg>
        <pc:spChg chg="add del mod">
          <ac:chgData name="Robin Bremekamp" userId="7fd0fdf0-9607-45e3-8d8b-9c87647058a2" providerId="ADAL" clId="{A0CD67F3-976E-4A68-B50C-92A2A6975E34}" dt="2022-09-28T20:24:25.046" v="425" actId="478"/>
          <ac:spMkLst>
            <pc:docMk/>
            <pc:sldMk cId="1769348925" sldId="436"/>
            <ac:spMk id="7" creationId="{0690A715-B355-4008-2799-18D873CCCE85}"/>
          </ac:spMkLst>
        </pc:spChg>
        <pc:spChg chg="add del mod">
          <ac:chgData name="Robin Bremekamp" userId="7fd0fdf0-9607-45e3-8d8b-9c87647058a2" providerId="ADAL" clId="{A0CD67F3-976E-4A68-B50C-92A2A6975E34}" dt="2022-09-28T20:24:24.177" v="424" actId="478"/>
          <ac:spMkLst>
            <pc:docMk/>
            <pc:sldMk cId="1769348925" sldId="436"/>
            <ac:spMk id="8" creationId="{22DD98D8-3E7D-1A8F-E5AD-A4D9281A3819}"/>
          </ac:spMkLst>
        </pc:spChg>
        <pc:spChg chg="add mod">
          <ac:chgData name="Robin Bremekamp" userId="7fd0fdf0-9607-45e3-8d8b-9c87647058a2" providerId="ADAL" clId="{A0CD67F3-976E-4A68-B50C-92A2A6975E34}" dt="2022-09-28T20:29:09.892" v="453" actId="164"/>
          <ac:spMkLst>
            <pc:docMk/>
            <pc:sldMk cId="1769348925" sldId="436"/>
            <ac:spMk id="9" creationId="{AF6CA511-6BAE-7397-D66F-1899D58EC2E0}"/>
          </ac:spMkLst>
        </pc:spChg>
        <pc:spChg chg="add mod">
          <ac:chgData name="Robin Bremekamp" userId="7fd0fdf0-9607-45e3-8d8b-9c87647058a2" providerId="ADAL" clId="{A0CD67F3-976E-4A68-B50C-92A2A6975E34}" dt="2022-09-28T20:29:09.892" v="453" actId="164"/>
          <ac:spMkLst>
            <pc:docMk/>
            <pc:sldMk cId="1769348925" sldId="436"/>
            <ac:spMk id="10" creationId="{865E0162-292B-BF51-3F8C-8A720BBE4CED}"/>
          </ac:spMkLst>
        </pc:spChg>
        <pc:spChg chg="add mod">
          <ac:chgData name="Robin Bremekamp" userId="7fd0fdf0-9607-45e3-8d8b-9c87647058a2" providerId="ADAL" clId="{A0CD67F3-976E-4A68-B50C-92A2A6975E34}" dt="2022-09-28T20:29:09.892" v="453" actId="164"/>
          <ac:spMkLst>
            <pc:docMk/>
            <pc:sldMk cId="1769348925" sldId="436"/>
            <ac:spMk id="11" creationId="{3AEED3EC-5DFD-BCF7-09CC-630FFDBCB2A5}"/>
          </ac:spMkLst>
        </pc:spChg>
        <pc:grpChg chg="add mod">
          <ac:chgData name="Robin Bremekamp" userId="7fd0fdf0-9607-45e3-8d8b-9c87647058a2" providerId="ADAL" clId="{A0CD67F3-976E-4A68-B50C-92A2A6975E34}" dt="2022-09-28T20:29:09.892" v="453" actId="164"/>
          <ac:grpSpMkLst>
            <pc:docMk/>
            <pc:sldMk cId="1769348925" sldId="436"/>
            <ac:grpSpMk id="12" creationId="{010186FF-2E9E-0403-74F6-09616E0592C9}"/>
          </ac:grpSpMkLst>
        </pc:grpChg>
        <pc:picChg chg="add del mod modCrop">
          <ac:chgData name="Robin Bremekamp" userId="7fd0fdf0-9607-45e3-8d8b-9c87647058a2" providerId="ADAL" clId="{A0CD67F3-976E-4A68-B50C-92A2A6975E34}" dt="2022-09-28T20:29:09.892" v="453" actId="164"/>
          <ac:picMkLst>
            <pc:docMk/>
            <pc:sldMk cId="1769348925" sldId="436"/>
            <ac:picMk id="5" creationId="{4BBDA553-8B82-F4BA-2306-92DEEC37CFD6}"/>
          </ac:picMkLst>
        </pc:picChg>
      </pc:sldChg>
      <pc:sldChg chg="addSp delSp modSp mod">
        <pc:chgData name="Robin Bremekamp" userId="7fd0fdf0-9607-45e3-8d8b-9c87647058a2" providerId="ADAL" clId="{A0CD67F3-976E-4A68-B50C-92A2A6975E34}" dt="2022-09-28T20:33:50.864" v="510" actId="14100"/>
        <pc:sldMkLst>
          <pc:docMk/>
          <pc:sldMk cId="190891219" sldId="437"/>
        </pc:sldMkLst>
        <pc:spChg chg="add mod">
          <ac:chgData name="Robin Bremekamp" userId="7fd0fdf0-9607-45e3-8d8b-9c87647058a2" providerId="ADAL" clId="{A0CD67F3-976E-4A68-B50C-92A2A6975E34}" dt="2022-09-28T20:33:50.864" v="510" actId="14100"/>
          <ac:spMkLst>
            <pc:docMk/>
            <pc:sldMk cId="190891219" sldId="437"/>
            <ac:spMk id="8" creationId="{525F5B89-44B3-36F9-7399-EE40FE35FBC6}"/>
          </ac:spMkLst>
        </pc:spChg>
        <pc:spChg chg="add del mod topLvl">
          <ac:chgData name="Robin Bremekamp" userId="7fd0fdf0-9607-45e3-8d8b-9c87647058a2" providerId="ADAL" clId="{A0CD67F3-976E-4A68-B50C-92A2A6975E34}" dt="2022-09-28T20:33:19.191" v="505" actId="14100"/>
          <ac:spMkLst>
            <pc:docMk/>
            <pc:sldMk cId="190891219" sldId="437"/>
            <ac:spMk id="9" creationId="{27AE6291-08D6-4D04-4CA5-EED412497257}"/>
          </ac:spMkLst>
        </pc:spChg>
        <pc:spChg chg="add del mod topLvl">
          <ac:chgData name="Robin Bremekamp" userId="7fd0fdf0-9607-45e3-8d8b-9c87647058a2" providerId="ADAL" clId="{A0CD67F3-976E-4A68-B50C-92A2A6975E34}" dt="2022-09-28T20:33:01.865" v="502" actId="14100"/>
          <ac:spMkLst>
            <pc:docMk/>
            <pc:sldMk cId="190891219" sldId="437"/>
            <ac:spMk id="10" creationId="{A3EB508B-F2A7-9CC3-4348-94CD2BFF4865}"/>
          </ac:spMkLst>
        </pc:spChg>
        <pc:spChg chg="mod topLvl">
          <ac:chgData name="Robin Bremekamp" userId="7fd0fdf0-9607-45e3-8d8b-9c87647058a2" providerId="ADAL" clId="{A0CD67F3-976E-4A68-B50C-92A2A6975E34}" dt="2022-09-28T20:33:07.592" v="503" actId="14100"/>
          <ac:spMkLst>
            <pc:docMk/>
            <pc:sldMk cId="190891219" sldId="437"/>
            <ac:spMk id="11" creationId="{F9050765-5CF1-D42B-7572-229840730E62}"/>
          </ac:spMkLst>
        </pc:spChg>
        <pc:grpChg chg="add del mod">
          <ac:chgData name="Robin Bremekamp" userId="7fd0fdf0-9607-45e3-8d8b-9c87647058a2" providerId="ADAL" clId="{A0CD67F3-976E-4A68-B50C-92A2A6975E34}" dt="2022-09-28T20:32:09.907" v="492" actId="165"/>
          <ac:grpSpMkLst>
            <pc:docMk/>
            <pc:sldMk cId="190891219" sldId="437"/>
            <ac:grpSpMk id="6" creationId="{EF3005D8-A140-6607-5C02-DFCEC4C48EC2}"/>
          </ac:grpSpMkLst>
        </pc:grpChg>
        <pc:picChg chg="mod topLvl">
          <ac:chgData name="Robin Bremekamp" userId="7fd0fdf0-9607-45e3-8d8b-9c87647058a2" providerId="ADAL" clId="{A0CD67F3-976E-4A68-B50C-92A2A6975E34}" dt="2022-09-28T20:32:09.907" v="492" actId="165"/>
          <ac:picMkLst>
            <pc:docMk/>
            <pc:sldMk cId="190891219" sldId="437"/>
            <ac:picMk id="7" creationId="{54D7C07A-1F90-6C48-EA8A-935CB979B6E1}"/>
          </ac:picMkLst>
        </pc:picChg>
      </pc:sldChg>
      <pc:sldChg chg="add del">
        <pc:chgData name="Robin Bremekamp" userId="7fd0fdf0-9607-45e3-8d8b-9c87647058a2" providerId="ADAL" clId="{A0CD67F3-976E-4A68-B50C-92A2A6975E34}" dt="2022-09-28T20:30:35.950" v="471" actId="47"/>
        <pc:sldMkLst>
          <pc:docMk/>
          <pc:sldMk cId="1799862593" sldId="437"/>
        </pc:sldMkLst>
      </pc:sldChg>
      <pc:sldChg chg="addSp delSp modSp mod">
        <pc:chgData name="Robin Bremekamp" userId="7fd0fdf0-9607-45e3-8d8b-9c87647058a2" providerId="ADAL" clId="{A0CD67F3-976E-4A68-B50C-92A2A6975E34}" dt="2022-09-28T20:42:12.843" v="577" actId="14100"/>
        <pc:sldMkLst>
          <pc:docMk/>
          <pc:sldMk cId="1908281221" sldId="438"/>
        </pc:sldMkLst>
        <pc:spChg chg="del">
          <ac:chgData name="Robin Bremekamp" userId="7fd0fdf0-9607-45e3-8d8b-9c87647058a2" providerId="ADAL" clId="{A0CD67F3-976E-4A68-B50C-92A2A6975E34}" dt="2022-09-28T20:40:38.742" v="572" actId="478"/>
          <ac:spMkLst>
            <pc:docMk/>
            <pc:sldMk cId="1908281221" sldId="438"/>
            <ac:spMk id="3" creationId="{0280BCB9-0767-4055-BDB9-011406F5E2B6}"/>
          </ac:spMkLst>
        </pc:spChg>
        <pc:spChg chg="add del mod">
          <ac:chgData name="Robin Bremekamp" userId="7fd0fdf0-9607-45e3-8d8b-9c87647058a2" providerId="ADAL" clId="{A0CD67F3-976E-4A68-B50C-92A2A6975E34}" dt="2022-09-28T20:40:00.355" v="559" actId="478"/>
          <ac:spMkLst>
            <pc:docMk/>
            <pc:sldMk cId="1908281221" sldId="438"/>
            <ac:spMk id="6" creationId="{B27A2D21-F1B8-2BC3-C997-3D8492549491}"/>
          </ac:spMkLst>
        </pc:spChg>
        <pc:spChg chg="mod">
          <ac:chgData name="Robin Bremekamp" userId="7fd0fdf0-9607-45e3-8d8b-9c87647058a2" providerId="ADAL" clId="{A0CD67F3-976E-4A68-B50C-92A2A6975E34}" dt="2022-09-28T20:42:12.843" v="577" actId="14100"/>
          <ac:spMkLst>
            <pc:docMk/>
            <pc:sldMk cId="1908281221" sldId="438"/>
            <ac:spMk id="8" creationId="{525F5B89-44B3-36F9-7399-EE40FE35FBC6}"/>
          </ac:spMkLst>
        </pc:spChg>
        <pc:spChg chg="mod">
          <ac:chgData name="Robin Bremekamp" userId="7fd0fdf0-9607-45e3-8d8b-9c87647058a2" providerId="ADAL" clId="{A0CD67F3-976E-4A68-B50C-92A2A6975E34}" dt="2022-09-28T20:41:31.902" v="575" actId="14100"/>
          <ac:spMkLst>
            <pc:docMk/>
            <pc:sldMk cId="1908281221" sldId="438"/>
            <ac:spMk id="9" creationId="{27AE6291-08D6-4D04-4CA5-EED412497257}"/>
          </ac:spMkLst>
        </pc:spChg>
        <pc:spChg chg="mod">
          <ac:chgData name="Robin Bremekamp" userId="7fd0fdf0-9607-45e3-8d8b-9c87647058a2" providerId="ADAL" clId="{A0CD67F3-976E-4A68-B50C-92A2A6975E34}" dt="2022-09-28T20:41:35.618" v="576" actId="14100"/>
          <ac:spMkLst>
            <pc:docMk/>
            <pc:sldMk cId="1908281221" sldId="438"/>
            <ac:spMk id="10" creationId="{A3EB508B-F2A7-9CC3-4348-94CD2BFF4865}"/>
          </ac:spMkLst>
        </pc:spChg>
        <pc:spChg chg="mod">
          <ac:chgData name="Robin Bremekamp" userId="7fd0fdf0-9607-45e3-8d8b-9c87647058a2" providerId="ADAL" clId="{A0CD67F3-976E-4A68-B50C-92A2A6975E34}" dt="2022-09-28T20:41:26.289" v="574" actId="2085"/>
          <ac:spMkLst>
            <pc:docMk/>
            <pc:sldMk cId="1908281221" sldId="438"/>
            <ac:spMk id="11" creationId="{F9050765-5CF1-D42B-7572-229840730E62}"/>
          </ac:spMkLst>
        </pc:spChg>
        <pc:spChg chg="add mod">
          <ac:chgData name="Robin Bremekamp" userId="7fd0fdf0-9607-45e3-8d8b-9c87647058a2" providerId="ADAL" clId="{A0CD67F3-976E-4A68-B50C-92A2A6975E34}" dt="2022-09-28T20:41:26.289" v="574" actId="2085"/>
          <ac:spMkLst>
            <pc:docMk/>
            <pc:sldMk cId="1908281221" sldId="438"/>
            <ac:spMk id="12" creationId="{473DC64B-8FD4-7359-F3A7-F6F5EE4B803B}"/>
          </ac:spMkLst>
        </pc:spChg>
        <pc:picChg chg="mod">
          <ac:chgData name="Robin Bremekamp" userId="7fd0fdf0-9607-45e3-8d8b-9c87647058a2" providerId="ADAL" clId="{A0CD67F3-976E-4A68-B50C-92A2A6975E34}" dt="2022-09-28T20:41:26.289" v="574" actId="2085"/>
          <ac:picMkLst>
            <pc:docMk/>
            <pc:sldMk cId="1908281221" sldId="438"/>
            <ac:picMk id="7" creationId="{54D7C07A-1F90-6C48-EA8A-935CB979B6E1}"/>
          </ac:picMkLst>
        </pc:picChg>
      </pc:sldChg>
      <pc:sldChg chg="modSp mod">
        <pc:chgData name="Robin Bremekamp" userId="7fd0fdf0-9607-45e3-8d8b-9c87647058a2" providerId="ADAL" clId="{A0CD67F3-976E-4A68-B50C-92A2A6975E34}" dt="2022-09-28T20:38:30.917" v="545" actId="14100"/>
        <pc:sldMkLst>
          <pc:docMk/>
          <pc:sldMk cId="3969959252" sldId="439"/>
        </pc:sldMkLst>
        <pc:spChg chg="mod">
          <ac:chgData name="Robin Bremekamp" userId="7fd0fdf0-9607-45e3-8d8b-9c87647058a2" providerId="ADAL" clId="{A0CD67F3-976E-4A68-B50C-92A2A6975E34}" dt="2022-09-28T20:38:30.917" v="545" actId="14100"/>
          <ac:spMkLst>
            <pc:docMk/>
            <pc:sldMk cId="3969959252" sldId="439"/>
            <ac:spMk id="9" creationId="{27AE6291-08D6-4D04-4CA5-EED412497257}"/>
          </ac:spMkLst>
        </pc:spChg>
        <pc:spChg chg="mod">
          <ac:chgData name="Robin Bremekamp" userId="7fd0fdf0-9607-45e3-8d8b-9c87647058a2" providerId="ADAL" clId="{A0CD67F3-976E-4A68-B50C-92A2A6975E34}" dt="2022-09-28T20:38:26.197" v="544" actId="14100"/>
          <ac:spMkLst>
            <pc:docMk/>
            <pc:sldMk cId="3969959252" sldId="439"/>
            <ac:spMk id="10" creationId="{A3EB508B-F2A7-9CC3-4348-94CD2BFF4865}"/>
          </ac:spMkLst>
        </pc:spChg>
        <pc:spChg chg="mod">
          <ac:chgData name="Robin Bremekamp" userId="7fd0fdf0-9607-45e3-8d8b-9c87647058a2" providerId="ADAL" clId="{A0CD67F3-976E-4A68-B50C-92A2A6975E34}" dt="2022-09-28T20:36:49.426" v="543" actId="14100"/>
          <ac:spMkLst>
            <pc:docMk/>
            <pc:sldMk cId="3969959252" sldId="439"/>
            <ac:spMk id="11" creationId="{F9050765-5CF1-D42B-7572-229840730E62}"/>
          </ac:spMkLst>
        </pc:spChg>
      </pc:sldChg>
      <pc:sldChg chg="addSp delSp modSp new mod">
        <pc:chgData name="Robin Bremekamp" userId="7fd0fdf0-9607-45e3-8d8b-9c87647058a2" providerId="ADAL" clId="{A0CD67F3-976E-4A68-B50C-92A2A6975E34}" dt="2022-09-28T21:00:59.179" v="686" actId="1076"/>
        <pc:sldMkLst>
          <pc:docMk/>
          <pc:sldMk cId="834451211" sldId="440"/>
        </pc:sldMkLst>
        <pc:spChg chg="del">
          <ac:chgData name="Robin Bremekamp" userId="7fd0fdf0-9607-45e3-8d8b-9c87647058a2" providerId="ADAL" clId="{A0CD67F3-976E-4A68-B50C-92A2A6975E34}" dt="2022-09-28T21:00:51.373" v="683" actId="478"/>
          <ac:spMkLst>
            <pc:docMk/>
            <pc:sldMk cId="834451211" sldId="440"/>
            <ac:spMk id="2" creationId="{91025312-42C4-BDEB-41C4-2009D2C78FCC}"/>
          </ac:spMkLst>
        </pc:spChg>
        <pc:spChg chg="del">
          <ac:chgData name="Robin Bremekamp" userId="7fd0fdf0-9607-45e3-8d8b-9c87647058a2" providerId="ADAL" clId="{A0CD67F3-976E-4A68-B50C-92A2A6975E34}" dt="2022-09-28T21:00:53.374" v="684" actId="478"/>
          <ac:spMkLst>
            <pc:docMk/>
            <pc:sldMk cId="834451211" sldId="440"/>
            <ac:spMk id="3" creationId="{FB7D1249-1F41-B146-2379-63F2103134CF}"/>
          </ac:spMkLst>
        </pc:spChg>
        <pc:spChg chg="del">
          <ac:chgData name="Robin Bremekamp" userId="7fd0fdf0-9607-45e3-8d8b-9c87647058a2" providerId="ADAL" clId="{A0CD67F3-976E-4A68-B50C-92A2A6975E34}" dt="2022-09-28T21:00:49.610" v="682" actId="478"/>
          <ac:spMkLst>
            <pc:docMk/>
            <pc:sldMk cId="834451211" sldId="440"/>
            <ac:spMk id="6" creationId="{DE42DDC8-D12E-AEBC-B1AB-114BF70C18A3}"/>
          </ac:spMkLst>
        </pc:spChg>
        <pc:picChg chg="add mod">
          <ac:chgData name="Robin Bremekamp" userId="7fd0fdf0-9607-45e3-8d8b-9c87647058a2" providerId="ADAL" clId="{A0CD67F3-976E-4A68-B50C-92A2A6975E34}" dt="2022-09-28T21:00:59.179" v="686" actId="1076"/>
          <ac:picMkLst>
            <pc:docMk/>
            <pc:sldMk cId="834451211" sldId="440"/>
            <ac:picMk id="7" creationId="{AD101F9F-5CDB-AACC-3F62-213585D0ACE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F5F184F-3344-4DE9-9D0F-2D36CF5DE8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8AEBD1A7-D402-4FED-A5A6-5E0D325BB3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1CFF2D-9692-4CCE-AD95-22744E927F56}" type="datetimeFigureOut">
              <a:rPr lang="nl-NL" smtClean="0"/>
              <a:t>29-9-2022</a:t>
            </a:fld>
            <a:endParaRPr lang="nl-NL"/>
          </a:p>
        </p:txBody>
      </p:sp>
      <p:sp>
        <p:nvSpPr>
          <p:cNvPr id="4" name="Tijdelijke aanduiding voor voettekst 3">
            <a:extLst>
              <a:ext uri="{FF2B5EF4-FFF2-40B4-BE49-F238E27FC236}">
                <a16:creationId xmlns:a16="http://schemas.microsoft.com/office/drawing/2014/main" id="{EE7860E2-6C02-4B6D-9416-37AEE2A293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D350BA9D-9DD2-472C-9F4E-9F09F7F6D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2A4C63-F9C3-4C28-A83C-7AC148FA7A01}" type="slidenum">
              <a:rPr lang="nl-NL" smtClean="0"/>
              <a:t>‹nr.›</a:t>
            </a:fld>
            <a:endParaRPr lang="nl-NL"/>
          </a:p>
        </p:txBody>
      </p:sp>
    </p:spTree>
    <p:extLst>
      <p:ext uri="{BB962C8B-B14F-4D97-AF65-F5344CB8AC3E}">
        <p14:creationId xmlns:p14="http://schemas.microsoft.com/office/powerpoint/2010/main" val="2458089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B59BA-D3E6-4D91-972D-DE4D908B3A39}" type="datetimeFigureOut">
              <a:rPr lang="nl-NL" smtClean="0"/>
              <a:t>29-9-2022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5F033-618B-43C1-8A6A-51E49BF2635F}" type="slidenum">
              <a:rPr lang="nl-NL" smtClean="0"/>
              <a:t>‹nr.›</a:t>
            </a:fld>
            <a:endParaRPr lang="nl-NL"/>
          </a:p>
        </p:txBody>
      </p:sp>
    </p:spTree>
    <p:extLst>
      <p:ext uri="{BB962C8B-B14F-4D97-AF65-F5344CB8AC3E}">
        <p14:creationId xmlns:p14="http://schemas.microsoft.com/office/powerpoint/2010/main" val="169040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AD11452-327C-4719-9AE2-72356142EC95}" type="slidenum">
              <a:rPr lang="nl-NL" smtClean="0"/>
              <a:t>4</a:t>
            </a:fld>
            <a:endParaRPr lang="nl-NL"/>
          </a:p>
        </p:txBody>
      </p:sp>
    </p:spTree>
    <p:extLst>
      <p:ext uri="{BB962C8B-B14F-4D97-AF65-F5344CB8AC3E}">
        <p14:creationId xmlns:p14="http://schemas.microsoft.com/office/powerpoint/2010/main" val="3639398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AD11452-327C-4719-9AE2-72356142EC95}" type="slidenum">
              <a:rPr lang="nl-NL" smtClean="0"/>
              <a:t>17</a:t>
            </a:fld>
            <a:endParaRPr lang="nl-NL"/>
          </a:p>
        </p:txBody>
      </p:sp>
    </p:spTree>
    <p:extLst>
      <p:ext uri="{BB962C8B-B14F-4D97-AF65-F5344CB8AC3E}">
        <p14:creationId xmlns:p14="http://schemas.microsoft.com/office/powerpoint/2010/main" val="2163865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Optie 2 als laatste slide</a:t>
            </a:r>
          </a:p>
        </p:txBody>
      </p:sp>
      <p:sp>
        <p:nvSpPr>
          <p:cNvPr id="4" name="Tijdelijke aanduiding voor dianummer 3"/>
          <p:cNvSpPr>
            <a:spLocks noGrp="1"/>
          </p:cNvSpPr>
          <p:nvPr>
            <p:ph type="sldNum" sz="quarter" idx="5"/>
          </p:nvPr>
        </p:nvSpPr>
        <p:spPr/>
        <p:txBody>
          <a:bodyPr/>
          <a:lstStyle/>
          <a:p>
            <a:fld id="{AF95F033-618B-43C1-8A6A-51E49BF2635F}" type="slidenum">
              <a:rPr lang="nl-NL" smtClean="0"/>
              <a:t>18</a:t>
            </a:fld>
            <a:endParaRPr lang="nl-NL"/>
          </a:p>
        </p:txBody>
      </p:sp>
    </p:spTree>
    <p:extLst>
      <p:ext uri="{BB962C8B-B14F-4D97-AF65-F5344CB8AC3E}">
        <p14:creationId xmlns:p14="http://schemas.microsoft.com/office/powerpoint/2010/main" val="3611392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a:t>Jagers en verzamelaars </a:t>
            </a:r>
            <a:r>
              <a:rPr lang="nl-NL">
                <a:sym typeface="Wingdings" panose="05000000000000000000" pitchFamily="2" charset="2"/>
              </a:rPr>
              <a:t> iedereen verplaatste zich continu</a:t>
            </a:r>
          </a:p>
          <a:p>
            <a:pPr marL="171450" indent="-171450">
              <a:buFont typeface="Arial" panose="020B0604020202020204" pitchFamily="34" charset="0"/>
              <a:buChar char="•"/>
            </a:pPr>
            <a:r>
              <a:rPr lang="nl-NL">
                <a:sym typeface="Wingdings" panose="05000000000000000000" pitchFamily="2" charset="2"/>
              </a:rPr>
              <a:t>Sterke identiteit maar </a:t>
            </a:r>
            <a:r>
              <a:rPr lang="nl-NL" b="1">
                <a:sym typeface="Wingdings" panose="05000000000000000000" pitchFamily="2" charset="2"/>
              </a:rPr>
              <a:t>binnen </a:t>
            </a:r>
            <a:r>
              <a:rPr lang="nl-NL" b="0">
                <a:sym typeface="Wingdings" panose="05000000000000000000" pitchFamily="2" charset="2"/>
              </a:rPr>
              <a:t>de stam  identiteit, veiligheid en vertrouwen.</a:t>
            </a:r>
          </a:p>
          <a:p>
            <a:pPr marL="171450" indent="-171450">
              <a:buFont typeface="Arial" panose="020B0604020202020204" pitchFamily="34" charset="0"/>
              <a:buChar char="•"/>
            </a:pPr>
            <a:r>
              <a:rPr lang="nl-NL" b="1">
                <a:sym typeface="Wingdings" panose="05000000000000000000" pitchFamily="2" charset="2"/>
              </a:rPr>
              <a:t>Platte organisatie</a:t>
            </a:r>
            <a:r>
              <a:rPr lang="nl-NL" b="0">
                <a:sym typeface="Wingdings" panose="05000000000000000000" pitchFamily="2" charset="2"/>
              </a:rPr>
              <a:t>:</a:t>
            </a:r>
            <a:r>
              <a:rPr lang="nl-NL" b="1">
                <a:sym typeface="Wingdings" panose="05000000000000000000" pitchFamily="2" charset="2"/>
              </a:rPr>
              <a:t> </a:t>
            </a:r>
            <a:r>
              <a:rPr lang="nl-NL" b="0">
                <a:sym typeface="Wingdings" panose="05000000000000000000" pitchFamily="2" charset="2"/>
              </a:rPr>
              <a:t>Gelijkwaardigheid binnen de stam was groot, er was geen persoonlijk bezit, slechts stam bezit</a:t>
            </a:r>
          </a:p>
          <a:p>
            <a:pPr marL="171450" indent="-171450">
              <a:buFont typeface="Arial" panose="020B0604020202020204" pitchFamily="34" charset="0"/>
              <a:buChar char="•"/>
            </a:pPr>
            <a:endParaRPr lang="nl-NL" b="0">
              <a:sym typeface="Wingdings" panose="05000000000000000000" pitchFamily="2" charset="2"/>
            </a:endParaRPr>
          </a:p>
          <a:p>
            <a:pPr marL="171450" indent="-171450">
              <a:buFont typeface="Arial" panose="020B0604020202020204" pitchFamily="34" charset="0"/>
              <a:buChar char="•"/>
            </a:pPr>
            <a:r>
              <a:rPr lang="nl-NL" b="0">
                <a:sym typeface="Wingdings" panose="05000000000000000000" pitchFamily="2" charset="2"/>
              </a:rPr>
              <a:t>Verschillende stammen komen elkaar tegen, komen met elkaar in contact </a:t>
            </a:r>
          </a:p>
        </p:txBody>
      </p:sp>
      <p:sp>
        <p:nvSpPr>
          <p:cNvPr id="4" name="Tijdelijke aanduiding voor dianummer 3"/>
          <p:cNvSpPr>
            <a:spLocks noGrp="1"/>
          </p:cNvSpPr>
          <p:nvPr>
            <p:ph type="sldNum" sz="quarter" idx="5"/>
          </p:nvPr>
        </p:nvSpPr>
        <p:spPr/>
        <p:txBody>
          <a:bodyPr/>
          <a:lstStyle/>
          <a:p>
            <a:fld id="{2AD11452-327C-4719-9AE2-72356142EC95}" type="slidenum">
              <a:rPr lang="nl-NL" smtClean="0"/>
              <a:t>5</a:t>
            </a:fld>
            <a:endParaRPr lang="nl-NL"/>
          </a:p>
        </p:txBody>
      </p:sp>
    </p:spTree>
    <p:extLst>
      <p:ext uri="{BB962C8B-B14F-4D97-AF65-F5344CB8AC3E}">
        <p14:creationId xmlns:p14="http://schemas.microsoft.com/office/powerpoint/2010/main" val="363204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a:t>Identiteit gaat over de vraag </a:t>
            </a:r>
            <a:r>
              <a:rPr lang="nl-NL" b="1"/>
              <a:t>wat verbindt ons nou</a:t>
            </a:r>
            <a:r>
              <a:rPr lang="nl-NL" b="0"/>
              <a:t>?</a:t>
            </a:r>
          </a:p>
          <a:p>
            <a:pPr marL="171450" indent="-171450">
              <a:buFont typeface="Arial" panose="020B0604020202020204" pitchFamily="34" charset="0"/>
              <a:buChar char="•"/>
            </a:pPr>
            <a:r>
              <a:rPr lang="nl-NL" b="0"/>
              <a:t>Cultuur en religie waarbij Göbekli </a:t>
            </a:r>
            <a:r>
              <a:rPr lang="nl-NL" b="0" err="1"/>
              <a:t>Tepe</a:t>
            </a:r>
            <a:r>
              <a:rPr lang="nl-NL" b="0"/>
              <a:t> het middelpunt was en daardoor een aantrekkingskracht had, waardoor de samenhang tussen de verschillende stammen werd versterkte. (dit is de aanname want er is geen bewijs van nederzetting)</a:t>
            </a:r>
          </a:p>
          <a:p>
            <a:pPr marL="0" indent="0">
              <a:buFont typeface="Arial" panose="020B0604020202020204" pitchFamily="34" charset="0"/>
              <a:buNone/>
            </a:pPr>
            <a:r>
              <a:rPr lang="nl-NL" b="0">
                <a:sym typeface="Wingdings" panose="05000000000000000000" pitchFamily="2" charset="2"/>
              </a:rPr>
              <a:t>	 daarna vicieuze cirkel?</a:t>
            </a:r>
          </a:p>
          <a:p>
            <a:pPr marL="0" indent="0">
              <a:buFont typeface="Arial" panose="020B0604020202020204" pitchFamily="34" charset="0"/>
              <a:buNone/>
            </a:pPr>
            <a:endParaRPr lang="nl-NL" b="0">
              <a:sym typeface="Wingdings" panose="05000000000000000000" pitchFamily="2" charset="2"/>
            </a:endParaRPr>
          </a:p>
          <a:p>
            <a:pPr marL="171450" indent="-171450">
              <a:buFont typeface="Arial" panose="020B0604020202020204" pitchFamily="34" charset="0"/>
              <a:buChar char="•"/>
            </a:pPr>
            <a:r>
              <a:rPr lang="nl-NL" b="0">
                <a:sym typeface="Wingdings" panose="05000000000000000000" pitchFamily="2" charset="2"/>
              </a:rPr>
              <a:t>Waarbij bij Göbekli </a:t>
            </a:r>
            <a:r>
              <a:rPr lang="nl-NL" b="0" err="1">
                <a:sym typeface="Wingdings" panose="05000000000000000000" pitchFamily="2" charset="2"/>
              </a:rPr>
              <a:t>Tepe</a:t>
            </a:r>
            <a:r>
              <a:rPr lang="nl-NL" b="0">
                <a:sym typeface="Wingdings" panose="05000000000000000000" pitchFamily="2" charset="2"/>
              </a:rPr>
              <a:t> de gezamenlijke identiteit leidde tot de noodzaak tot samenwerken, waar in bestaande netwerken soms opnieuw moet worden vastgesteld wat die gezamenlijke tijd is (geen idee…)</a:t>
            </a:r>
          </a:p>
          <a:p>
            <a:pPr marL="0" indent="0">
              <a:buFont typeface="Arial" panose="020B0604020202020204" pitchFamily="34" charset="0"/>
              <a:buNone/>
            </a:pPr>
            <a:endParaRPr lang="nl-NL" b="0">
              <a:sym typeface="Wingdings" panose="05000000000000000000" pitchFamily="2" charset="2"/>
            </a:endParaRPr>
          </a:p>
          <a:p>
            <a:pPr marL="171450" indent="-171450">
              <a:buFont typeface="Arial" panose="020B0604020202020204" pitchFamily="34" charset="0"/>
              <a:buChar char="•"/>
            </a:pPr>
            <a:r>
              <a:rPr lang="nl-NL" b="0">
                <a:sym typeface="Wingdings" panose="05000000000000000000" pitchFamily="2" charset="2"/>
              </a:rPr>
              <a:t>De bedoeling, de meerwaarde (het religieuze aspect en de rituelen) is waarom mensen zich eraan hebben gebonden en er vrijwillig voor hebben ingezet (zoals je beschrijft in de tekst): De identiteit was de drijfkracht. Waarbij de gezamenlijke opdracht het vormgeven van die belangrijke religieuze plek</a:t>
            </a:r>
            <a:endParaRPr lang="nl-NL"/>
          </a:p>
          <a:p>
            <a:endParaRPr lang="nl-NL"/>
          </a:p>
        </p:txBody>
      </p:sp>
      <p:sp>
        <p:nvSpPr>
          <p:cNvPr id="4" name="Tijdelijke aanduiding voor dianummer 3"/>
          <p:cNvSpPr>
            <a:spLocks noGrp="1"/>
          </p:cNvSpPr>
          <p:nvPr>
            <p:ph type="sldNum" sz="quarter" idx="5"/>
          </p:nvPr>
        </p:nvSpPr>
        <p:spPr/>
        <p:txBody>
          <a:bodyPr/>
          <a:lstStyle/>
          <a:p>
            <a:fld id="{2AD11452-327C-4719-9AE2-72356142EC95}" type="slidenum">
              <a:rPr lang="nl-NL" smtClean="0"/>
              <a:t>6</a:t>
            </a:fld>
            <a:endParaRPr lang="nl-NL"/>
          </a:p>
        </p:txBody>
      </p:sp>
    </p:spTree>
    <p:extLst>
      <p:ext uri="{BB962C8B-B14F-4D97-AF65-F5344CB8AC3E}">
        <p14:creationId xmlns:p14="http://schemas.microsoft.com/office/powerpoint/2010/main" val="329610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a:t>Spelregels, leiderschap en vorm, verhouding organisatie/vrijheid van netwerk?</a:t>
            </a:r>
          </a:p>
          <a:p>
            <a:pPr marL="685800" lvl="1" indent="-228600">
              <a:buAutoNum type="arabicPeriod"/>
            </a:pPr>
            <a:r>
              <a:rPr lang="nl-NL" err="1"/>
              <a:t>Coordinatiebehoefte</a:t>
            </a:r>
            <a:r>
              <a:rPr lang="nl-NL"/>
              <a:t> &gt;&gt; eenheid binnen het rijk </a:t>
            </a:r>
            <a:endParaRPr lang="nl-NL">
              <a:cs typeface="Calibri"/>
            </a:endParaRPr>
          </a:p>
          <a:p>
            <a:pPr marL="685800" lvl="1" indent="-228600">
              <a:buAutoNum type="arabicPeriod"/>
            </a:pPr>
            <a:r>
              <a:rPr lang="nl-NL"/>
              <a:t>vertrouwen &gt;&gt;  'de sterke de zwakken niet zouden kwetsen'</a:t>
            </a:r>
            <a:endParaRPr lang="nl-NL">
              <a:cs typeface="Calibri"/>
            </a:endParaRPr>
          </a:p>
          <a:p>
            <a:pPr indent="-228600">
              <a:buFont typeface="Arial"/>
              <a:buChar char="•"/>
            </a:pPr>
            <a:r>
              <a:rPr lang="nl-NL"/>
              <a:t>Creëert de randvoorwaarden/kaders waarbinnen het netwerk, in dit geval de samenleving beweegt</a:t>
            </a:r>
            <a:endParaRPr lang="nl-NL">
              <a:cs typeface="Calibri" panose="020F0502020204030204"/>
            </a:endParaRPr>
          </a:p>
          <a:p>
            <a:pPr indent="-228600">
              <a:buFont typeface="Arial"/>
              <a:buChar char="•"/>
            </a:pPr>
            <a:r>
              <a:rPr lang="nl-NL">
                <a:cs typeface="Calibri" panose="020F0502020204030204"/>
              </a:rPr>
              <a:t>Waar eerst de afspraken informeel waren en men het recht in eigen hand nam in het Oude Babylonië, leidden de wetten ertoe dat formeel werden vastgelegd en </a:t>
            </a:r>
            <a:r>
              <a:rPr lang="nl-NL" err="1">
                <a:cs typeface="Calibri" panose="020F0502020204030204"/>
              </a:rPr>
              <a:t>juriddisch</a:t>
            </a:r>
            <a:r>
              <a:rPr lang="nl-NL">
                <a:cs typeface="Calibri" panose="020F0502020204030204"/>
              </a:rPr>
              <a:t> bindend.</a:t>
            </a:r>
          </a:p>
          <a:p>
            <a:pPr indent="-228600">
              <a:buFont typeface="Arial"/>
              <a:buChar char="•"/>
            </a:pPr>
            <a:endParaRPr lang="nl-NL">
              <a:cs typeface="Calibri" panose="020F0502020204030204"/>
            </a:endParaRPr>
          </a:p>
          <a:p>
            <a:pPr indent="-228600">
              <a:buFont typeface="Arial"/>
              <a:buChar char="•"/>
            </a:pPr>
            <a:endParaRPr lang="nl-NL">
              <a:cs typeface="Calibri" panose="020F0502020204030204"/>
            </a:endParaRPr>
          </a:p>
          <a:p>
            <a:pPr indent="-228600">
              <a:buFont typeface="Arial"/>
              <a:buChar char="•"/>
            </a:pPr>
            <a:r>
              <a:rPr lang="nl-NL" err="1">
                <a:cs typeface="Calibri" panose="020F0502020204030204"/>
              </a:rPr>
              <a:t>Note</a:t>
            </a:r>
            <a:r>
              <a:rPr lang="nl-NL">
                <a:cs typeface="Calibri" panose="020F0502020204030204"/>
              </a:rPr>
              <a:t>: de wetten van </a:t>
            </a:r>
            <a:r>
              <a:rPr lang="nl-NL" err="1">
                <a:cs typeface="Calibri" panose="020F0502020204030204"/>
              </a:rPr>
              <a:t>Hamurbi</a:t>
            </a:r>
            <a:r>
              <a:rPr lang="nl-NL">
                <a:cs typeface="Calibri" panose="020F0502020204030204"/>
              </a:rPr>
              <a:t> hadden wel een </a:t>
            </a:r>
            <a:r>
              <a:rPr lang="nl-NL" err="1">
                <a:cs typeface="Calibri" panose="020F0502020204030204"/>
              </a:rPr>
              <a:t>hierarchie</a:t>
            </a:r>
            <a:r>
              <a:rPr lang="nl-NL">
                <a:cs typeface="Calibri" panose="020F0502020204030204"/>
              </a:rPr>
              <a:t> (voor koning en tempels golden andere wetten/straffen dan voor de rest), waar voor netwerken geen </a:t>
            </a:r>
            <a:r>
              <a:rPr lang="nl-NL" err="1">
                <a:cs typeface="Calibri" panose="020F0502020204030204"/>
              </a:rPr>
              <a:t>hierarchie</a:t>
            </a:r>
            <a:r>
              <a:rPr lang="nl-NL">
                <a:cs typeface="Calibri" panose="020F0502020204030204"/>
              </a:rPr>
              <a:t> zou zijn?</a:t>
            </a:r>
          </a:p>
        </p:txBody>
      </p:sp>
      <p:sp>
        <p:nvSpPr>
          <p:cNvPr id="4" name="Tijdelijke aanduiding voor dianummer 3"/>
          <p:cNvSpPr>
            <a:spLocks noGrp="1"/>
          </p:cNvSpPr>
          <p:nvPr>
            <p:ph type="sldNum" sz="quarter" idx="5"/>
          </p:nvPr>
        </p:nvSpPr>
        <p:spPr/>
        <p:txBody>
          <a:bodyPr/>
          <a:lstStyle/>
          <a:p>
            <a:fld id="{2AD11452-327C-4719-9AE2-72356142EC95}" type="slidenum">
              <a:rPr lang="nl-NL" smtClean="0"/>
              <a:t>8</a:t>
            </a:fld>
            <a:endParaRPr lang="nl-NL"/>
          </a:p>
        </p:txBody>
      </p:sp>
    </p:spTree>
    <p:extLst>
      <p:ext uri="{BB962C8B-B14F-4D97-AF65-F5344CB8AC3E}">
        <p14:creationId xmlns:p14="http://schemas.microsoft.com/office/powerpoint/2010/main" val="96004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a:buChar char="•"/>
            </a:pPr>
            <a:r>
              <a:rPr lang="en-US">
                <a:cs typeface="Calibri"/>
              </a:rPr>
              <a:t>Het </a:t>
            </a:r>
            <a:r>
              <a:rPr lang="en-US" err="1">
                <a:cs typeface="Calibri"/>
              </a:rPr>
              <a:t>wonderbaarlijke</a:t>
            </a:r>
            <a:r>
              <a:rPr lang="en-US">
                <a:cs typeface="Calibri"/>
              </a:rPr>
              <a:t> </a:t>
            </a:r>
            <a:r>
              <a:rPr lang="en-US" err="1">
                <a:cs typeface="Calibri"/>
              </a:rPr>
              <a:t>aan</a:t>
            </a:r>
            <a:r>
              <a:rPr lang="en-US">
                <a:cs typeface="Calibri"/>
              </a:rPr>
              <a:t> de Codex was </a:t>
            </a:r>
            <a:r>
              <a:rPr lang="en-US" err="1">
                <a:cs typeface="Calibri"/>
              </a:rPr>
              <a:t>dat</a:t>
            </a:r>
            <a:r>
              <a:rPr lang="en-US">
                <a:cs typeface="Calibri"/>
              </a:rPr>
              <a:t> er op </a:t>
            </a:r>
            <a:r>
              <a:rPr lang="en-US" err="1">
                <a:cs typeface="Calibri"/>
              </a:rPr>
              <a:t>tal</a:t>
            </a:r>
            <a:r>
              <a:rPr lang="en-US">
                <a:cs typeface="Calibri"/>
              </a:rPr>
              <a:t> van </a:t>
            </a:r>
            <a:r>
              <a:rPr lang="en-US" err="1">
                <a:cs typeface="Calibri"/>
              </a:rPr>
              <a:t>terreinen</a:t>
            </a:r>
            <a:r>
              <a:rPr lang="en-US">
                <a:cs typeface="Calibri"/>
              </a:rPr>
              <a:t> </a:t>
            </a:r>
            <a:r>
              <a:rPr lang="en-US" err="1">
                <a:cs typeface="Calibri"/>
              </a:rPr>
              <a:t>ineens</a:t>
            </a:r>
            <a:r>
              <a:rPr lang="en-US">
                <a:cs typeface="Calibri"/>
              </a:rPr>
              <a:t> </a:t>
            </a:r>
            <a:r>
              <a:rPr lang="en-US" err="1">
                <a:cs typeface="Calibri"/>
              </a:rPr>
              <a:t>vaste</a:t>
            </a:r>
            <a:r>
              <a:rPr lang="en-US">
                <a:cs typeface="Calibri"/>
              </a:rPr>
              <a:t> </a:t>
            </a:r>
            <a:r>
              <a:rPr lang="en-US" err="1">
                <a:cs typeface="Calibri"/>
              </a:rPr>
              <a:t>spelregels</a:t>
            </a:r>
            <a:r>
              <a:rPr lang="en-US">
                <a:cs typeface="Calibri"/>
              </a:rPr>
              <a:t> golden:</a:t>
            </a:r>
          </a:p>
          <a:p>
            <a:pPr marL="971550" lvl="1" indent="-285750">
              <a:buFont typeface="Arial"/>
              <a:buChar char="•"/>
            </a:pPr>
            <a:r>
              <a:rPr lang="en-US" err="1">
                <a:cs typeface="Calibri"/>
              </a:rPr>
              <a:t>Economie</a:t>
            </a:r>
          </a:p>
          <a:p>
            <a:pPr marL="971550" lvl="1" indent="-285750">
              <a:buFont typeface="Arial"/>
              <a:buChar char="•"/>
            </a:pPr>
            <a:r>
              <a:rPr lang="en-US" err="1">
                <a:cs typeface="Calibri"/>
              </a:rPr>
              <a:t>Familierecht</a:t>
            </a:r>
          </a:p>
          <a:p>
            <a:pPr marL="971550" lvl="1" indent="-285750">
              <a:buFont typeface="Arial"/>
              <a:buChar char="•"/>
            </a:pPr>
            <a:r>
              <a:rPr lang="en-US" err="1">
                <a:cs typeface="Calibri"/>
              </a:rPr>
              <a:t>Criminaliteit</a:t>
            </a:r>
          </a:p>
          <a:p>
            <a:pPr marL="971550" lvl="1" indent="-285750">
              <a:buFont typeface="Arial"/>
              <a:buChar char="•"/>
            </a:pPr>
            <a:r>
              <a:rPr lang="en-US" err="1">
                <a:cs typeface="Calibri"/>
              </a:rPr>
              <a:t>Burgelijk</a:t>
            </a:r>
            <a:r>
              <a:rPr lang="en-US">
                <a:cs typeface="Calibri"/>
              </a:rPr>
              <a:t> </a:t>
            </a:r>
            <a:r>
              <a:rPr lang="en-US" err="1">
                <a:cs typeface="Calibri"/>
              </a:rPr>
              <a:t>recht</a:t>
            </a:r>
            <a:r>
              <a:rPr lang="en-US">
                <a:cs typeface="Calibri"/>
              </a:rPr>
              <a:t> (</a:t>
            </a:r>
            <a:r>
              <a:rPr lang="en-US" err="1">
                <a:cs typeface="Calibri"/>
              </a:rPr>
              <a:t>voorbeelden</a:t>
            </a:r>
            <a:r>
              <a:rPr lang="en-US">
                <a:cs typeface="Calibri"/>
              </a:rPr>
              <a:t>?)</a:t>
            </a:r>
          </a:p>
        </p:txBody>
      </p:sp>
      <p:sp>
        <p:nvSpPr>
          <p:cNvPr id="4" name="Tijdelijke aanduiding voor dianummer 3"/>
          <p:cNvSpPr>
            <a:spLocks noGrp="1"/>
          </p:cNvSpPr>
          <p:nvPr>
            <p:ph type="sldNum" sz="quarter" idx="5"/>
          </p:nvPr>
        </p:nvSpPr>
        <p:spPr/>
        <p:txBody>
          <a:bodyPr/>
          <a:lstStyle/>
          <a:p>
            <a:fld id="{2AD11452-327C-4719-9AE2-72356142EC95}" type="slidenum">
              <a:rPr lang="nl-NL" smtClean="0"/>
              <a:t>9</a:t>
            </a:fld>
            <a:endParaRPr lang="nl-NL"/>
          </a:p>
        </p:txBody>
      </p:sp>
    </p:spTree>
    <p:extLst>
      <p:ext uri="{BB962C8B-B14F-4D97-AF65-F5344CB8AC3E}">
        <p14:creationId xmlns:p14="http://schemas.microsoft.com/office/powerpoint/2010/main" val="3442976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F95F033-618B-43C1-8A6A-51E49BF2635F}" type="slidenum">
              <a:rPr lang="nl-NL" smtClean="0"/>
              <a:t>11</a:t>
            </a:fld>
            <a:endParaRPr lang="nl-NL"/>
          </a:p>
        </p:txBody>
      </p:sp>
    </p:spTree>
    <p:extLst>
      <p:ext uri="{BB962C8B-B14F-4D97-AF65-F5344CB8AC3E}">
        <p14:creationId xmlns:p14="http://schemas.microsoft.com/office/powerpoint/2010/main" val="21944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F95F033-618B-43C1-8A6A-51E49BF2635F}" type="slidenum">
              <a:rPr lang="nl-NL" smtClean="0"/>
              <a:t>12</a:t>
            </a:fld>
            <a:endParaRPr lang="nl-NL"/>
          </a:p>
        </p:txBody>
      </p:sp>
    </p:spTree>
    <p:extLst>
      <p:ext uri="{BB962C8B-B14F-4D97-AF65-F5344CB8AC3E}">
        <p14:creationId xmlns:p14="http://schemas.microsoft.com/office/powerpoint/2010/main" val="171068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Twee redenen van ontstaan, vanuit verschillende groepen en dus belangen:</a:t>
            </a:r>
          </a:p>
          <a:p>
            <a:pPr marL="228600" indent="-228600">
              <a:buFont typeface="+mj-lt"/>
              <a:buAutoNum type="arabicPeriod"/>
            </a:pPr>
            <a:r>
              <a:rPr lang="nl-NL"/>
              <a:t>Lokale bevolking (zo begon het)</a:t>
            </a:r>
          </a:p>
          <a:p>
            <a:pPr marL="685800" lvl="1" indent="-228600">
              <a:buFont typeface="+mj-lt"/>
              <a:buAutoNum type="arabicPeriod"/>
            </a:pPr>
            <a:r>
              <a:rPr lang="nl-NL"/>
              <a:t>Agrarische aard, bijvoorbeeld de bodemdaling</a:t>
            </a:r>
          </a:p>
          <a:p>
            <a:pPr marL="228600" indent="-228600">
              <a:buFont typeface="+mj-lt"/>
              <a:buAutoNum type="arabicPeriod"/>
            </a:pPr>
            <a:r>
              <a:rPr lang="nl-NL"/>
              <a:t>Landsheer (vanaf 13</a:t>
            </a:r>
            <a:r>
              <a:rPr lang="nl-NL" baseline="30000"/>
              <a:t>e</a:t>
            </a:r>
            <a:r>
              <a:rPr lang="nl-NL"/>
              <a:t> eeuw en dus in een belang van een gebied dat we nu Nederland noemen)</a:t>
            </a:r>
          </a:p>
          <a:p>
            <a:pPr marL="685800" lvl="1" indent="-228600">
              <a:buFont typeface="+mj-lt"/>
              <a:buAutoNum type="arabicPeriod"/>
            </a:pPr>
            <a:r>
              <a:rPr lang="nl-NL"/>
              <a:t>Financieel en politiek van aard</a:t>
            </a:r>
          </a:p>
          <a:p>
            <a:pPr marL="1143000" lvl="2" indent="-228600">
              <a:buFont typeface="+mj-lt"/>
              <a:buAutoNum type="arabicPeriod"/>
            </a:pPr>
            <a:r>
              <a:rPr lang="nl-NL"/>
              <a:t>Soort huur vanuit verlenen van privileges</a:t>
            </a:r>
          </a:p>
          <a:p>
            <a:pPr marL="1143000" lvl="2" indent="-228600">
              <a:buFont typeface="+mj-lt"/>
              <a:buAutoNum type="arabicPeriod"/>
            </a:pPr>
            <a:r>
              <a:rPr lang="nl-NL"/>
              <a:t>Betere landbouwgrond zorgde voor betere welvaart en dus hogere belastinginkomsten</a:t>
            </a:r>
          </a:p>
          <a:p>
            <a:pPr marL="1143000" lvl="2" indent="-228600">
              <a:buFont typeface="+mj-lt"/>
              <a:buAutoNum type="arabicPeriod"/>
            </a:pPr>
            <a:endParaRPr lang="nl-NL"/>
          </a:p>
          <a:p>
            <a:pPr marL="0" lvl="0" indent="0">
              <a:buFont typeface="+mj-lt"/>
              <a:buNone/>
            </a:pPr>
            <a:r>
              <a:rPr lang="nl-NL" u="sng"/>
              <a:t>Afbeelding: herstel van de </a:t>
            </a:r>
            <a:r>
              <a:rPr lang="nl-NL" u="sng" err="1"/>
              <a:t>Lekdijk</a:t>
            </a:r>
            <a:r>
              <a:rPr lang="nl-NL" u="sng"/>
              <a:t> in 1624</a:t>
            </a:r>
          </a:p>
          <a:p>
            <a:pPr marL="0" lvl="0" indent="0">
              <a:buFont typeface="+mj-lt"/>
              <a:buNone/>
            </a:pPr>
            <a:r>
              <a:rPr lang="nl-NL" b="1"/>
              <a:t>Nb. Ik weet niet of dergelijke verschillende belangen in de zorg zijn? Lijkt me wel als je denkt aan uitvoeringsorganisaties, besturen, zorgverzekeraars.. Ik zou niet de exacte stakeholders weten, maar wellicht een bruggetje te maken</a:t>
            </a:r>
          </a:p>
          <a:p>
            <a:endParaRPr lang="nl-NL"/>
          </a:p>
        </p:txBody>
      </p:sp>
      <p:sp>
        <p:nvSpPr>
          <p:cNvPr id="4" name="Tijdelijke aanduiding voor dianummer 3"/>
          <p:cNvSpPr>
            <a:spLocks noGrp="1"/>
          </p:cNvSpPr>
          <p:nvPr>
            <p:ph type="sldNum" sz="quarter" idx="5"/>
          </p:nvPr>
        </p:nvSpPr>
        <p:spPr/>
        <p:txBody>
          <a:bodyPr/>
          <a:lstStyle/>
          <a:p>
            <a:fld id="{AF95F033-618B-43C1-8A6A-51E49BF2635F}" type="slidenum">
              <a:rPr lang="nl-NL" smtClean="0"/>
              <a:t>14</a:t>
            </a:fld>
            <a:endParaRPr lang="nl-NL"/>
          </a:p>
        </p:txBody>
      </p:sp>
    </p:spTree>
    <p:extLst>
      <p:ext uri="{BB962C8B-B14F-4D97-AF65-F5344CB8AC3E}">
        <p14:creationId xmlns:p14="http://schemas.microsoft.com/office/powerpoint/2010/main" val="1881783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a:t>Die verschillende belangen dienen zat er dus al sinds het moment van oprichting in en werd eigenlijk alleen maar geïntensiveerd.</a:t>
            </a:r>
          </a:p>
          <a:p>
            <a:pPr marL="171450" indent="-171450">
              <a:buFont typeface="Arial" panose="020B0604020202020204" pitchFamily="34" charset="0"/>
              <a:buChar char="•"/>
            </a:pPr>
            <a:r>
              <a:rPr lang="nl-NL"/>
              <a:t>Lokaal waterbeheer</a:t>
            </a:r>
          </a:p>
          <a:p>
            <a:pPr marL="171450" indent="-171450">
              <a:buFont typeface="Arial" panose="020B0604020202020204" pitchFamily="34" charset="0"/>
              <a:buChar char="•"/>
            </a:pPr>
            <a:r>
              <a:rPr lang="nl-NL"/>
              <a:t>Regionaal waterbeheer</a:t>
            </a:r>
          </a:p>
          <a:p>
            <a:pPr marL="171450" indent="-171450">
              <a:buFont typeface="Arial" panose="020B0604020202020204" pitchFamily="34" charset="0"/>
              <a:buChar char="•"/>
            </a:pPr>
            <a:r>
              <a:rPr lang="nl-NL"/>
              <a:t>Bovenregionale afstemming</a:t>
            </a:r>
          </a:p>
          <a:p>
            <a:pPr marL="0" indent="0">
              <a:buFont typeface="Arial" panose="020B0604020202020204" pitchFamily="34" charset="0"/>
              <a:buNone/>
            </a:pPr>
            <a:endParaRPr lang="nl-NL"/>
          </a:p>
          <a:p>
            <a:pPr marL="0" indent="0">
              <a:buFont typeface="Arial" panose="020B0604020202020204" pitchFamily="34" charset="0"/>
              <a:buNone/>
            </a:pPr>
            <a:r>
              <a:rPr lang="nl-NL"/>
              <a:t>Het opvallende hieraan was dat: hoe kleiner het gebied was, hoe groter de kans dat belangen parallel liepen. En dus: hoe groter de gebieden hoe kleiner de kans dat de belangen parallel liepen, niet verwonderlijk dus dat de meeste conflicten zich op boven regionaal niveau hebben afgespeeld.</a:t>
            </a:r>
          </a:p>
          <a:p>
            <a:pPr marL="0" indent="0">
              <a:buFont typeface="Arial" panose="020B0604020202020204" pitchFamily="34" charset="0"/>
              <a:buNone/>
            </a:pPr>
            <a:endParaRPr lang="nl-NL"/>
          </a:p>
          <a:p>
            <a:pPr marL="0" indent="0">
              <a:buFont typeface="Arial" panose="020B0604020202020204" pitchFamily="34" charset="0"/>
              <a:buNone/>
            </a:pPr>
            <a:r>
              <a:rPr lang="nl-NL" b="1"/>
              <a:t>Is er binnen de zorg/</a:t>
            </a:r>
            <a:r>
              <a:rPr lang="nl-NL" b="1" err="1"/>
              <a:t>iza</a:t>
            </a:r>
            <a:r>
              <a:rPr lang="nl-NL" b="1"/>
              <a:t> ook onduidelijkheid over hoe de verschillende lagen (lokaal, regionaal en nationaal) zich tot elkaar verhouden? Dat was wel het geval binnen de waterschap en zorgde dan ook logischerwijs voor veel wrevel</a:t>
            </a:r>
          </a:p>
          <a:p>
            <a:pPr marL="0" indent="0">
              <a:buFont typeface="Arial" panose="020B0604020202020204" pitchFamily="34" charset="0"/>
              <a:buNone/>
            </a:pPr>
            <a:endParaRPr lang="nl-NL"/>
          </a:p>
          <a:p>
            <a:pPr marL="0" indent="0">
              <a:buFont typeface="Arial" panose="020B0604020202020204" pitchFamily="34" charset="0"/>
              <a:buNone/>
            </a:pPr>
            <a:r>
              <a:rPr lang="nl-NL" u="sng"/>
              <a:t>Afbeelding: Is een uitzondering op de regel van hierboven,  dit is de </a:t>
            </a:r>
            <a:r>
              <a:rPr lang="nl-NL" u="sng" err="1"/>
              <a:t>Pannerdensche</a:t>
            </a:r>
            <a:r>
              <a:rPr lang="nl-NL" u="sng"/>
              <a:t> Kop, sinds 1784 zorgt dit systeem van kribben (stenen dwarsliggers) ervoor dat 2/3 water van het rijn water de Waal instroomt en 1/3 uiteindelijk naar de Neder –Rijn en IJssel. En waarom is dat nou wel gelukt? Natuurlijk was men lokaal en in de provincie bang voor het doorbreken van diezelfde </a:t>
            </a:r>
            <a:r>
              <a:rPr lang="nl-NL" u="sng" err="1"/>
              <a:t>Lekdijk</a:t>
            </a:r>
            <a:r>
              <a:rPr lang="nl-NL" u="sng"/>
              <a:t>, als waar ik het net over had. Er waren extreem sterke externe militaire factoren die maakte dat falen geen optie was en de samenwerking wel moest slagen</a:t>
            </a:r>
          </a:p>
          <a:p>
            <a:pPr marL="0" indent="0">
              <a:buFont typeface="Arial" panose="020B0604020202020204" pitchFamily="34" charset="0"/>
              <a:buNone/>
            </a:pPr>
            <a:endParaRPr lang="nl-NL"/>
          </a:p>
          <a:p>
            <a:pPr marL="0" indent="0">
              <a:buFont typeface="Arial" panose="020B0604020202020204" pitchFamily="34" charset="0"/>
              <a:buNone/>
            </a:pPr>
            <a:r>
              <a:rPr lang="nl-NL" b="1"/>
              <a:t>Je zou hier een sprongetjes kunnen maken naar het IZA? De druk loopt </a:t>
            </a:r>
            <a:r>
              <a:rPr lang="nl-NL" b="1" err="1"/>
              <a:t>vop</a:t>
            </a:r>
            <a:r>
              <a:rPr lang="nl-NL" b="1"/>
              <a:t> vanuit verschillende kanten, intern in de zorg – werkdruk, uitvoerbaarheid, arbeidskrachten. Maar misschien ook externe factoren, begrotingsregels andere zaken?</a:t>
            </a:r>
          </a:p>
          <a:p>
            <a:pPr marL="0" indent="0">
              <a:buFont typeface="Arial" panose="020B0604020202020204" pitchFamily="34" charset="0"/>
              <a:buNone/>
            </a:pPr>
            <a:r>
              <a:rPr lang="nl-NL" b="1"/>
              <a:t>En dus zijn partijen genoodzaakt op de een of andere manier wel samen te werken, de nood is te hoog? (ik weet niet of dit politiek gevoelig ligt urgentie/problemen </a:t>
            </a:r>
            <a:r>
              <a:rPr lang="nl-NL" b="1" err="1"/>
              <a:t>vs</a:t>
            </a:r>
            <a:r>
              <a:rPr lang="nl-NL" b="1"/>
              <a:t> ambitie/kansen)</a:t>
            </a:r>
          </a:p>
        </p:txBody>
      </p:sp>
      <p:sp>
        <p:nvSpPr>
          <p:cNvPr id="4" name="Tijdelijke aanduiding voor dianummer 3"/>
          <p:cNvSpPr>
            <a:spLocks noGrp="1"/>
          </p:cNvSpPr>
          <p:nvPr>
            <p:ph type="sldNum" sz="quarter" idx="5"/>
          </p:nvPr>
        </p:nvSpPr>
        <p:spPr/>
        <p:txBody>
          <a:bodyPr/>
          <a:lstStyle/>
          <a:p>
            <a:fld id="{AF95F033-618B-43C1-8A6A-51E49BF2635F}" type="slidenum">
              <a:rPr lang="nl-NL" smtClean="0"/>
              <a:t>15</a:t>
            </a:fld>
            <a:endParaRPr lang="nl-NL"/>
          </a:p>
        </p:txBody>
      </p:sp>
    </p:spTree>
    <p:extLst>
      <p:ext uri="{BB962C8B-B14F-4D97-AF65-F5344CB8AC3E}">
        <p14:creationId xmlns:p14="http://schemas.microsoft.com/office/powerpoint/2010/main" val="1414855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fbeelding + logo achtergond wit">
    <p:bg>
      <p:bgPr>
        <a:solidFill>
          <a:schemeClr val="bg1"/>
        </a:solidFill>
        <a:effectLst/>
      </p:bgPr>
    </p:b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53AC9E99-FAED-49B0-8961-2F79518267B7}"/>
              </a:ext>
            </a:extLst>
          </p:cNvPr>
          <p:cNvSpPr>
            <a:spLocks noGrp="1"/>
          </p:cNvSpPr>
          <p:nvPr>
            <p:ph type="pic" sz="quarter" idx="10"/>
          </p:nvPr>
        </p:nvSpPr>
        <p:spPr>
          <a:xfrm>
            <a:off x="0" y="0"/>
            <a:ext cx="12192000" cy="4130040"/>
          </a:xfrm>
          <a:custGeom>
            <a:avLst/>
            <a:gdLst>
              <a:gd name="connsiteX0" fmla="*/ 0 w 12192000"/>
              <a:gd name="connsiteY0" fmla="*/ 0 h 4130040"/>
              <a:gd name="connsiteX1" fmla="*/ 12192000 w 12192000"/>
              <a:gd name="connsiteY1" fmla="*/ 0 h 4130040"/>
              <a:gd name="connsiteX2" fmla="*/ 12192000 w 12192000"/>
              <a:gd name="connsiteY2" fmla="*/ 4130040 h 4130040"/>
              <a:gd name="connsiteX3" fmla="*/ 11049000 w 12192000"/>
              <a:gd name="connsiteY3" fmla="*/ 2987040 h 4130040"/>
              <a:gd name="connsiteX4" fmla="*/ 0 w 12192000"/>
              <a:gd name="connsiteY4" fmla="*/ 2987040 h 413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130040">
                <a:moveTo>
                  <a:pt x="0" y="0"/>
                </a:moveTo>
                <a:lnTo>
                  <a:pt x="12192000" y="0"/>
                </a:lnTo>
                <a:lnTo>
                  <a:pt x="12192000" y="4130040"/>
                </a:lnTo>
                <a:cubicBezTo>
                  <a:pt x="12192000" y="3499104"/>
                  <a:pt x="11679936" y="2987040"/>
                  <a:pt x="11049000" y="2987040"/>
                </a:cubicBezTo>
                <a:lnTo>
                  <a:pt x="0" y="2987040"/>
                </a:lnTo>
                <a:close/>
              </a:path>
            </a:pathLst>
          </a:custGeom>
          <a:solidFill>
            <a:srgbClr val="FFFFFF"/>
          </a:solidFill>
        </p:spPr>
        <p:txBody>
          <a:bodyPr wrap="square" anchor="ctr">
            <a:noAutofit/>
          </a:bodyPr>
          <a:lstStyle>
            <a:lvl1pPr algn="ctr">
              <a:buNone/>
              <a:defRPr sz="12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31" name="Tijdelijke aanduiding voor tekst 32">
            <a:extLst>
              <a:ext uri="{FF2B5EF4-FFF2-40B4-BE49-F238E27FC236}">
                <a16:creationId xmlns:a16="http://schemas.microsoft.com/office/drawing/2014/main" id="{84B2D619-4979-4170-BE00-E3CCA5364D21}"/>
              </a:ext>
            </a:extLst>
          </p:cNvPr>
          <p:cNvSpPr>
            <a:spLocks noGrp="1"/>
          </p:cNvSpPr>
          <p:nvPr>
            <p:ph type="body" sz="quarter" idx="13"/>
          </p:nvPr>
        </p:nvSpPr>
        <p:spPr>
          <a:xfrm>
            <a:off x="4503201" y="6155044"/>
            <a:ext cx="5690235" cy="317659"/>
          </a:xfrm>
        </p:spPr>
        <p:txBody>
          <a:bodyPr lIns="0" tIns="0" rIns="0" bIns="0" anchor="ctr">
            <a:noAutofit/>
          </a:bodyPr>
          <a:lstStyle>
            <a:lvl1pPr algn="r">
              <a:buNone/>
              <a:defRPr sz="1600">
                <a:solidFill>
                  <a:srgbClr val="0097D6"/>
                </a:solidFill>
                <a:latin typeface="Verdana" panose="020B0604030504040204" pitchFamily="34" charset="0"/>
                <a:ea typeface="Verdana" panose="020B0604030504040204" pitchFamily="34" charset="0"/>
              </a:defRPr>
            </a:lvl1pPr>
            <a:lvl2pPr algn="r">
              <a:buNone/>
              <a:defRPr sz="1800">
                <a:solidFill>
                  <a:schemeClr val="accent1"/>
                </a:solidFill>
                <a:latin typeface="Avenir Book" panose="02000503020000020003" pitchFamily="2" charset="0"/>
              </a:defRPr>
            </a:lvl2pPr>
            <a:lvl3pPr algn="r">
              <a:buNone/>
              <a:defRPr sz="1800">
                <a:solidFill>
                  <a:schemeClr val="accent1"/>
                </a:solidFill>
                <a:latin typeface="Avenir Book" panose="02000503020000020003" pitchFamily="2" charset="0"/>
              </a:defRPr>
            </a:lvl3pPr>
            <a:lvl4pPr algn="r">
              <a:buNone/>
              <a:defRPr sz="1800">
                <a:solidFill>
                  <a:schemeClr val="accent1"/>
                </a:solidFill>
                <a:latin typeface="Avenir Book" panose="02000503020000020003" pitchFamily="2" charset="0"/>
              </a:defRPr>
            </a:lvl4pPr>
            <a:lvl5pPr algn="r">
              <a:buNone/>
              <a:defRPr sz="1800">
                <a:solidFill>
                  <a:schemeClr val="accent1"/>
                </a:solidFill>
                <a:latin typeface="Avenir Book" panose="02000503020000020003" pitchFamily="2" charset="0"/>
              </a:defRPr>
            </a:lvl5pPr>
          </a:lstStyle>
          <a:p>
            <a:pPr lvl="0"/>
            <a:r>
              <a:rPr lang="nl-NL"/>
              <a:t>Klikken om de tekststijl van het model te bewerken</a:t>
            </a:r>
          </a:p>
        </p:txBody>
      </p:sp>
      <p:sp>
        <p:nvSpPr>
          <p:cNvPr id="4" name="Tekstvak 3">
            <a:extLst>
              <a:ext uri="{FF2B5EF4-FFF2-40B4-BE49-F238E27FC236}">
                <a16:creationId xmlns:a16="http://schemas.microsoft.com/office/drawing/2014/main" id="{98678CAF-3A91-4B57-9DFD-03C96959C294}"/>
              </a:ext>
            </a:extLst>
          </p:cNvPr>
          <p:cNvSpPr txBox="1"/>
          <p:nvPr userDrawn="1"/>
        </p:nvSpPr>
        <p:spPr>
          <a:xfrm>
            <a:off x="9031063" y="6155044"/>
            <a:ext cx="2465615" cy="317659"/>
          </a:xfrm>
          <a:prstGeom prst="rect">
            <a:avLst/>
          </a:prstGeom>
        </p:spPr>
        <p:txBody>
          <a:bodyPr vert="horz" lIns="0" tIns="0" rIns="0" bIns="0" rtlCol="0" anchor="ctr">
            <a:noAutofit/>
          </a:bodyPr>
          <a:lstStyle>
            <a:lvl1pPr marL="266700" lvl="0" indent="-266700" algn="r">
              <a:lnSpc>
                <a:spcPct val="100000"/>
              </a:lnSpc>
              <a:spcBef>
                <a:spcPts val="1000"/>
              </a:spcBef>
              <a:buClr>
                <a:schemeClr val="accent1"/>
              </a:buClr>
              <a:buFont typeface="Arial" panose="020B0604020202020204" pitchFamily="34" charset="0"/>
              <a:buNone/>
              <a:defRPr>
                <a:solidFill>
                  <a:schemeClr val="accent1"/>
                </a:solidFill>
                <a:latin typeface="Avenir Book" panose="02000503020000020003" pitchFamily="2" charset="0"/>
              </a:defRPr>
            </a:lvl1pPr>
            <a:lvl2pPr marL="541338" indent="-274638" algn="r">
              <a:lnSpc>
                <a:spcPct val="100000"/>
              </a:lnSpc>
              <a:spcBef>
                <a:spcPts val="500"/>
              </a:spcBef>
              <a:buClr>
                <a:schemeClr val="accent2"/>
              </a:buClr>
              <a:buFont typeface="Arial" panose="020B0604020202020204" pitchFamily="34" charset="0"/>
              <a:buNone/>
              <a:defRPr>
                <a:solidFill>
                  <a:schemeClr val="accent1"/>
                </a:solidFill>
                <a:latin typeface="Avenir Book" panose="02000503020000020003" pitchFamily="2" charset="0"/>
              </a:defRPr>
            </a:lvl2pPr>
            <a:lvl3pPr marL="808038" indent="-266700" algn="r">
              <a:lnSpc>
                <a:spcPct val="100000"/>
              </a:lnSpc>
              <a:spcBef>
                <a:spcPts val="500"/>
              </a:spcBef>
              <a:buClr>
                <a:schemeClr val="accent3"/>
              </a:buClr>
              <a:buFont typeface="Arial" panose="020B0604020202020204" pitchFamily="34" charset="0"/>
              <a:buNone/>
              <a:defRPr>
                <a:solidFill>
                  <a:schemeClr val="accent1"/>
                </a:solidFill>
                <a:latin typeface="Avenir Book" panose="02000503020000020003" pitchFamily="2" charset="0"/>
              </a:defRPr>
            </a:lvl3pPr>
            <a:lvl4pPr marL="1074738" indent="-266700" algn="r">
              <a:lnSpc>
                <a:spcPct val="100000"/>
              </a:lnSpc>
              <a:spcBef>
                <a:spcPts val="500"/>
              </a:spcBef>
              <a:buClr>
                <a:schemeClr val="accent1"/>
              </a:buClr>
              <a:buFont typeface="Arial" panose="020B0604020202020204" pitchFamily="34" charset="0"/>
              <a:buNone/>
              <a:defRPr>
                <a:solidFill>
                  <a:schemeClr val="accent1"/>
                </a:solidFill>
                <a:latin typeface="Avenir Book" panose="02000503020000020003" pitchFamily="2" charset="0"/>
              </a:defRPr>
            </a:lvl4pPr>
            <a:lvl5pPr marL="1341438" indent="-266700" algn="r">
              <a:lnSpc>
                <a:spcPct val="100000"/>
              </a:lnSpc>
              <a:spcBef>
                <a:spcPts val="500"/>
              </a:spcBef>
              <a:buClr>
                <a:schemeClr val="accent2"/>
              </a:buClr>
              <a:buFont typeface="Arial" panose="020B0604020202020204" pitchFamily="34" charset="0"/>
              <a:buNone/>
              <a:defRPr>
                <a:solidFill>
                  <a:schemeClr val="accent1"/>
                </a:solidFill>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fld id="{3B4C39DA-4844-4CA8-B37E-9C660D69D688}" type="datetime1">
              <a:rPr lang="nl-NL" sz="1600" smtClean="0">
                <a:solidFill>
                  <a:srgbClr val="0097D6"/>
                </a:solidFill>
                <a:latin typeface="Verdana" panose="020B0604030504040204" pitchFamily="34" charset="0"/>
                <a:ea typeface="Verdana" panose="020B0604030504040204" pitchFamily="34" charset="0"/>
              </a:rPr>
              <a:pPr lvl="0" algn="r"/>
              <a:t>29-9-2022</a:t>
            </a:fld>
            <a:endParaRPr lang="nl-NL" sz="1800">
              <a:solidFill>
                <a:srgbClr val="0097D6"/>
              </a:solidFill>
              <a:latin typeface="Verdana" panose="020B0604030504040204" pitchFamily="34" charset="0"/>
              <a:ea typeface="Verdana" panose="020B0604030504040204" pitchFamily="34" charset="0"/>
            </a:endParaRPr>
          </a:p>
        </p:txBody>
      </p:sp>
      <p:sp>
        <p:nvSpPr>
          <p:cNvPr id="33" name="huisstijl-logo">
            <a:extLst>
              <a:ext uri="{FF2B5EF4-FFF2-40B4-BE49-F238E27FC236}">
                <a16:creationId xmlns:a16="http://schemas.microsoft.com/office/drawing/2014/main" id="{4091B4E0-C6ED-468C-8C63-5054B2C1B147}"/>
              </a:ext>
            </a:extLst>
          </p:cNvPr>
          <p:cNvSpPr>
            <a:spLocks noGrp="1"/>
          </p:cNvSpPr>
          <p:nvPr>
            <p:ph type="body" sz="quarter" idx="12" hasCustomPrompt="1"/>
          </p:nvPr>
        </p:nvSpPr>
        <p:spPr>
          <a:xfrm>
            <a:off x="2135127" y="1920875"/>
            <a:ext cx="3367151" cy="3011488"/>
          </a:xfrm>
          <a:blipFill>
            <a:blip r:embed="rId2"/>
            <a:stretch>
              <a:fillRect/>
            </a:stretch>
          </a:blipFill>
        </p:spPr>
        <p:txBody>
          <a:bodyPr/>
          <a:lstStyle>
            <a:lvl1pPr>
              <a:buNone/>
              <a:defRPr>
                <a:latin typeface="Verdana" panose="020B0604030504040204" pitchFamily="34" charset="0"/>
                <a:ea typeface="Verdana" panose="020B0604030504040204" pitchFamily="34" charset="0"/>
              </a:defRPr>
            </a:lvl1pPr>
          </a:lstStyle>
          <a:p>
            <a:pPr lvl="0"/>
            <a:r>
              <a:rPr lang="nl-NL"/>
              <a:t>    </a:t>
            </a:r>
          </a:p>
        </p:txBody>
      </p:sp>
    </p:spTree>
    <p:extLst>
      <p:ext uri="{BB962C8B-B14F-4D97-AF65-F5344CB8AC3E}">
        <p14:creationId xmlns:p14="http://schemas.microsoft.com/office/powerpoint/2010/main" val="205092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groot groen blauw + titel">
    <p:bg>
      <p:bgPr>
        <a:solidFill>
          <a:srgbClr val="00AECA"/>
        </a:solidFill>
        <a:effectLst/>
      </p:bgPr>
    </p:bg>
    <p:spTree>
      <p:nvGrpSpPr>
        <p:cNvPr id="1" name=""/>
        <p:cNvGrpSpPr/>
        <p:nvPr/>
      </p:nvGrpSpPr>
      <p:grpSpPr>
        <a:xfrm>
          <a:off x="0" y="0"/>
          <a:ext cx="0" cy="0"/>
          <a:chOff x="0" y="0"/>
          <a:chExt cx="0" cy="0"/>
        </a:xfrm>
      </p:grpSpPr>
      <p:grpSp>
        <p:nvGrpSpPr>
          <p:cNvPr id="8" name="huisstijl-logo">
            <a:extLst>
              <a:ext uri="{FF2B5EF4-FFF2-40B4-BE49-F238E27FC236}">
                <a16:creationId xmlns:a16="http://schemas.microsoft.com/office/drawing/2014/main" id="{A9C58E80-B2B4-4BA9-A3B7-E6C4F3C08489}"/>
              </a:ext>
            </a:extLst>
          </p:cNvPr>
          <p:cNvGrpSpPr/>
          <p:nvPr/>
        </p:nvGrpSpPr>
        <p:grpSpPr>
          <a:xfrm>
            <a:off x="0" y="0"/>
            <a:ext cx="6032373" cy="6858000"/>
            <a:chOff x="0" y="0"/>
            <a:chExt cx="6032373" cy="6858000"/>
          </a:xfrm>
        </p:grpSpPr>
        <p:sp>
          <p:nvSpPr>
            <p:cNvPr id="9" name="Vrije vorm: vorm 8">
              <a:extLst>
                <a:ext uri="{FF2B5EF4-FFF2-40B4-BE49-F238E27FC236}">
                  <a16:creationId xmlns:a16="http://schemas.microsoft.com/office/drawing/2014/main" id="{62995C96-ED1D-42A7-A3F7-22D8B64B0708}"/>
                </a:ext>
              </a:extLst>
            </p:cNvPr>
            <p:cNvSpPr/>
            <p:nvPr/>
          </p:nvSpPr>
          <p:spPr>
            <a:xfrm>
              <a:off x="1788032" y="4842510"/>
              <a:ext cx="4244340" cy="2015490"/>
            </a:xfrm>
            <a:custGeom>
              <a:avLst/>
              <a:gdLst>
                <a:gd name="connsiteX0" fmla="*/ 4244340 w 4244340"/>
                <a:gd name="connsiteY0" fmla="*/ 1411224 h 2015490"/>
                <a:gd name="connsiteX1" fmla="*/ 3467862 w 4244340"/>
                <a:gd name="connsiteY1" fmla="*/ 2015490 h 2015490"/>
                <a:gd name="connsiteX2" fmla="*/ 0 w 4244340"/>
                <a:gd name="connsiteY2" fmla="*/ 2015490 h 2015490"/>
                <a:gd name="connsiteX3" fmla="*/ 656844 w 4244340"/>
                <a:gd name="connsiteY3" fmla="*/ 430530 h 2015490"/>
                <a:gd name="connsiteX4" fmla="*/ 1422654 w 4244340"/>
                <a:gd name="connsiteY4" fmla="*/ 582930 h 2015490"/>
                <a:gd name="connsiteX5" fmla="*/ 2832354 w 4244340"/>
                <a:gd name="connsiteY5" fmla="*/ 0 h 2015490"/>
                <a:gd name="connsiteX6" fmla="*/ 4244340 w 4244340"/>
                <a:gd name="connsiteY6" fmla="*/ 1411224 h 20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4340" h="2015490">
                  <a:moveTo>
                    <a:pt x="4244340" y="1411224"/>
                  </a:moveTo>
                  <a:cubicBezTo>
                    <a:pt x="4011930" y="1642872"/>
                    <a:pt x="3751326" y="1846326"/>
                    <a:pt x="3467862" y="2015490"/>
                  </a:cubicBezTo>
                  <a:lnTo>
                    <a:pt x="0" y="2015490"/>
                  </a:lnTo>
                  <a:lnTo>
                    <a:pt x="656844" y="430530"/>
                  </a:lnTo>
                  <a:cubicBezTo>
                    <a:pt x="892302" y="528828"/>
                    <a:pt x="1151382" y="582930"/>
                    <a:pt x="1422654" y="582930"/>
                  </a:cubicBezTo>
                  <a:cubicBezTo>
                    <a:pt x="1972818" y="582930"/>
                    <a:pt x="2471166" y="360426"/>
                    <a:pt x="2832354" y="0"/>
                  </a:cubicBezTo>
                  <a:lnTo>
                    <a:pt x="4244340" y="1411224"/>
                  </a:lnTo>
                  <a:close/>
                </a:path>
              </a:pathLst>
            </a:custGeom>
            <a:solidFill>
              <a:schemeClr val="bg1">
                <a:alpha val="50000"/>
              </a:scheme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10" name="Vrije vorm: vorm 9">
              <a:extLst>
                <a:ext uri="{FF2B5EF4-FFF2-40B4-BE49-F238E27FC236}">
                  <a16:creationId xmlns:a16="http://schemas.microsoft.com/office/drawing/2014/main" id="{A332C466-4CA3-4E57-8287-0C062CA5D6A2}"/>
                </a:ext>
              </a:extLst>
            </p:cNvPr>
            <p:cNvSpPr/>
            <p:nvPr/>
          </p:nvSpPr>
          <p:spPr>
            <a:xfrm>
              <a:off x="0" y="3430524"/>
              <a:ext cx="2446020" cy="3427475"/>
            </a:xfrm>
            <a:custGeom>
              <a:avLst/>
              <a:gdLst>
                <a:gd name="connsiteX0" fmla="*/ 2446020 w 2446020"/>
                <a:gd name="connsiteY0" fmla="*/ 1842516 h 3427475"/>
                <a:gd name="connsiteX1" fmla="*/ 1789176 w 2446020"/>
                <a:gd name="connsiteY1" fmla="*/ 3427476 h 3427475"/>
                <a:gd name="connsiteX2" fmla="*/ 1166622 w 2446020"/>
                <a:gd name="connsiteY2" fmla="*/ 3427476 h 3427475"/>
                <a:gd name="connsiteX3" fmla="*/ 387858 w 2446020"/>
                <a:gd name="connsiteY3" fmla="*/ 2820924 h 3427475"/>
                <a:gd name="connsiteX4" fmla="*/ 387858 w 2446020"/>
                <a:gd name="connsiteY4" fmla="*/ 2820924 h 3427475"/>
                <a:gd name="connsiteX5" fmla="*/ 0 w 2446020"/>
                <a:gd name="connsiteY5" fmla="*/ 2369820 h 3427475"/>
                <a:gd name="connsiteX6" fmla="*/ 0 w 2446020"/>
                <a:gd name="connsiteY6" fmla="*/ 0 h 3427475"/>
                <a:gd name="connsiteX7" fmla="*/ 1216152 w 2446020"/>
                <a:gd name="connsiteY7" fmla="*/ 0 h 3427475"/>
                <a:gd name="connsiteX8" fmla="*/ 2446020 w 2446020"/>
                <a:gd name="connsiteY8" fmla="*/ 1842516 h 342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020" h="3427475">
                  <a:moveTo>
                    <a:pt x="2446020" y="1842516"/>
                  </a:moveTo>
                  <a:lnTo>
                    <a:pt x="1789176" y="3427476"/>
                  </a:lnTo>
                  <a:lnTo>
                    <a:pt x="1166622" y="3427476"/>
                  </a:lnTo>
                  <a:cubicBezTo>
                    <a:pt x="882396" y="3257550"/>
                    <a:pt x="621030" y="3053334"/>
                    <a:pt x="387858" y="2820924"/>
                  </a:cubicBezTo>
                  <a:lnTo>
                    <a:pt x="387858" y="2820924"/>
                  </a:lnTo>
                  <a:cubicBezTo>
                    <a:pt x="247650" y="2679954"/>
                    <a:pt x="118110" y="2529078"/>
                    <a:pt x="0" y="2369820"/>
                  </a:cubicBezTo>
                  <a:lnTo>
                    <a:pt x="0" y="0"/>
                  </a:lnTo>
                  <a:lnTo>
                    <a:pt x="1216152" y="0"/>
                  </a:lnTo>
                  <a:cubicBezTo>
                    <a:pt x="1216152" y="829818"/>
                    <a:pt x="1724406" y="1541526"/>
                    <a:pt x="2446020" y="1842516"/>
                  </a:cubicBezTo>
                  <a:close/>
                </a:path>
              </a:pathLst>
            </a:custGeom>
            <a:solidFill>
              <a:schemeClr val="bg1">
                <a:alpha val="30000"/>
              </a:scheme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11" name="Vrije vorm: vorm 10">
              <a:extLst>
                <a:ext uri="{FF2B5EF4-FFF2-40B4-BE49-F238E27FC236}">
                  <a16:creationId xmlns:a16="http://schemas.microsoft.com/office/drawing/2014/main" id="{F81EF33E-7C86-45D0-8F9F-0A2A821A1A35}"/>
                </a:ext>
              </a:extLst>
            </p:cNvPr>
            <p:cNvSpPr/>
            <p:nvPr/>
          </p:nvSpPr>
          <p:spPr>
            <a:xfrm>
              <a:off x="0" y="0"/>
              <a:ext cx="2444495" cy="3429762"/>
            </a:xfrm>
            <a:custGeom>
              <a:avLst/>
              <a:gdLst>
                <a:gd name="connsiteX0" fmla="*/ 2444496 w 2444495"/>
                <a:gd name="connsiteY0" fmla="*/ 1585722 h 3429762"/>
                <a:gd name="connsiteX1" fmla="*/ 1216152 w 2444495"/>
                <a:gd name="connsiteY1" fmla="*/ 3429000 h 3429762"/>
                <a:gd name="connsiteX2" fmla="*/ 1216152 w 2444495"/>
                <a:gd name="connsiteY2" fmla="*/ 3429762 h 3429762"/>
                <a:gd name="connsiteX3" fmla="*/ 0 w 2444495"/>
                <a:gd name="connsiteY3" fmla="*/ 3429762 h 3429762"/>
                <a:gd name="connsiteX4" fmla="*/ 0 w 2444495"/>
                <a:gd name="connsiteY4" fmla="*/ 1058418 h 3429762"/>
                <a:gd name="connsiteX5" fmla="*/ 387858 w 2444495"/>
                <a:gd name="connsiteY5" fmla="*/ 608076 h 3429762"/>
                <a:gd name="connsiteX6" fmla="*/ 388620 w 2444495"/>
                <a:gd name="connsiteY6" fmla="*/ 608838 h 3429762"/>
                <a:gd name="connsiteX7" fmla="*/ 1168908 w 2444495"/>
                <a:gd name="connsiteY7" fmla="*/ 0 h 3429762"/>
                <a:gd name="connsiteX8" fmla="*/ 1789176 w 2444495"/>
                <a:gd name="connsiteY8" fmla="*/ 0 h 3429762"/>
                <a:gd name="connsiteX9" fmla="*/ 2444496 w 2444495"/>
                <a:gd name="connsiteY9" fmla="*/ 1585722 h 3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4495" h="3429762">
                  <a:moveTo>
                    <a:pt x="2444496" y="1585722"/>
                  </a:moveTo>
                  <a:cubicBezTo>
                    <a:pt x="1722882" y="1886712"/>
                    <a:pt x="1216152" y="2598420"/>
                    <a:pt x="1216152" y="3429000"/>
                  </a:cubicBezTo>
                  <a:lnTo>
                    <a:pt x="1216152" y="3429762"/>
                  </a:lnTo>
                  <a:lnTo>
                    <a:pt x="0" y="3429762"/>
                  </a:lnTo>
                  <a:lnTo>
                    <a:pt x="0" y="1058418"/>
                  </a:lnTo>
                  <a:cubicBezTo>
                    <a:pt x="118110" y="898398"/>
                    <a:pt x="247650" y="747522"/>
                    <a:pt x="387858" y="608076"/>
                  </a:cubicBezTo>
                  <a:lnTo>
                    <a:pt x="388620" y="608838"/>
                  </a:lnTo>
                  <a:cubicBezTo>
                    <a:pt x="621792" y="374142"/>
                    <a:pt x="883920" y="169926"/>
                    <a:pt x="1168908" y="0"/>
                  </a:cubicBezTo>
                  <a:lnTo>
                    <a:pt x="1789176" y="0"/>
                  </a:lnTo>
                  <a:lnTo>
                    <a:pt x="2444496" y="1585722"/>
                  </a:lnTo>
                  <a:close/>
                </a:path>
              </a:pathLst>
            </a:custGeom>
            <a:solidFill>
              <a:schemeClr val="bg1">
                <a:alpha val="25000"/>
              </a:scheme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12" name="Vrije vorm: vorm 11">
              <a:extLst>
                <a:ext uri="{FF2B5EF4-FFF2-40B4-BE49-F238E27FC236}">
                  <a16:creationId xmlns:a16="http://schemas.microsoft.com/office/drawing/2014/main" id="{FA44F4D7-2958-476B-AB3C-D61FD00CC209}"/>
                </a:ext>
              </a:extLst>
            </p:cNvPr>
            <p:cNvSpPr/>
            <p:nvPr/>
          </p:nvSpPr>
          <p:spPr>
            <a:xfrm>
              <a:off x="1787271" y="0"/>
              <a:ext cx="4245102" cy="2016252"/>
            </a:xfrm>
            <a:custGeom>
              <a:avLst/>
              <a:gdLst>
                <a:gd name="connsiteX0" fmla="*/ 4245102 w 4245102"/>
                <a:gd name="connsiteY0" fmla="*/ 605028 h 2016252"/>
                <a:gd name="connsiteX1" fmla="*/ 2833878 w 4245102"/>
                <a:gd name="connsiteY1" fmla="*/ 2016252 h 2016252"/>
                <a:gd name="connsiteX2" fmla="*/ 1423416 w 4245102"/>
                <a:gd name="connsiteY2" fmla="*/ 1432560 h 2016252"/>
                <a:gd name="connsiteX3" fmla="*/ 656844 w 4245102"/>
                <a:gd name="connsiteY3" fmla="*/ 1584960 h 2016252"/>
                <a:gd name="connsiteX4" fmla="*/ 0 w 4245102"/>
                <a:gd name="connsiteY4" fmla="*/ 0 h 2016252"/>
                <a:gd name="connsiteX5" fmla="*/ 3468624 w 4245102"/>
                <a:gd name="connsiteY5" fmla="*/ 0 h 2016252"/>
                <a:gd name="connsiteX6" fmla="*/ 4245102 w 4245102"/>
                <a:gd name="connsiteY6" fmla="*/ 605028 h 2016252"/>
                <a:gd name="connsiteX7" fmla="*/ 4245102 w 4245102"/>
                <a:gd name="connsiteY7" fmla="*/ 605028 h 201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5102" h="2016252">
                  <a:moveTo>
                    <a:pt x="4245102" y="605028"/>
                  </a:moveTo>
                  <a:lnTo>
                    <a:pt x="2833878" y="2016252"/>
                  </a:lnTo>
                  <a:cubicBezTo>
                    <a:pt x="2472690" y="1655826"/>
                    <a:pt x="1974342" y="1432560"/>
                    <a:pt x="1423416" y="1432560"/>
                  </a:cubicBezTo>
                  <a:cubicBezTo>
                    <a:pt x="1152144" y="1432560"/>
                    <a:pt x="893064" y="1486662"/>
                    <a:pt x="656844" y="1584960"/>
                  </a:cubicBezTo>
                  <a:lnTo>
                    <a:pt x="0" y="0"/>
                  </a:lnTo>
                  <a:lnTo>
                    <a:pt x="3468624" y="0"/>
                  </a:lnTo>
                  <a:cubicBezTo>
                    <a:pt x="3752088" y="169164"/>
                    <a:pt x="4012692" y="372618"/>
                    <a:pt x="4245102" y="605028"/>
                  </a:cubicBezTo>
                  <a:lnTo>
                    <a:pt x="4245102" y="605028"/>
                  </a:lnTo>
                  <a:close/>
                </a:path>
              </a:pathLst>
            </a:custGeom>
            <a:solidFill>
              <a:schemeClr val="bg1">
                <a:alpha val="40000"/>
              </a:scheme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grpSp>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2368719" y="2610314"/>
            <a:ext cx="8647924" cy="1569259"/>
          </a:xfrm>
        </p:spPr>
        <p:txBody>
          <a:bodyPr lIns="0" tIns="0" rIns="0" bIns="0">
            <a:normAutofit/>
          </a:bodyPr>
          <a:lstStyle>
            <a:lvl1pPr>
              <a:defRPr sz="5400" b="1">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D2B34D53-DF6D-4007-8974-2011BD6D8438}"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2368717" y="4225725"/>
            <a:ext cx="8647923" cy="318186"/>
          </a:xfrm>
        </p:spPr>
        <p:txBody>
          <a:bodyPr lIns="0" tIns="0" rIns="0" bIns="0">
            <a:normAutofit/>
          </a:bodyPr>
          <a:lstStyle>
            <a:lvl1pPr>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36" name="huisstijl-logo">
            <a:extLst>
              <a:ext uri="{FF2B5EF4-FFF2-40B4-BE49-F238E27FC236}">
                <a16:creationId xmlns:a16="http://schemas.microsoft.com/office/drawing/2014/main" id="{D722BE83-11C9-4C83-950E-8D9AC7B921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191331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fbeelding met tekst 4">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AC40C854-DDD7-458E-8270-0D9CA4C49867}"/>
              </a:ext>
            </a:extLst>
          </p:cNvPr>
          <p:cNvSpPr/>
          <p:nvPr/>
        </p:nvSpPr>
        <p:spPr>
          <a:xfrm>
            <a:off x="0" y="0"/>
            <a:ext cx="12192000" cy="1370838"/>
          </a:xfrm>
          <a:custGeom>
            <a:avLst/>
            <a:gdLst>
              <a:gd name="connsiteX0" fmla="*/ 0 w 12192000"/>
              <a:gd name="connsiteY0" fmla="*/ 0 h 1370838"/>
              <a:gd name="connsiteX1" fmla="*/ 12192000 w 12192000"/>
              <a:gd name="connsiteY1" fmla="*/ 0 h 1370838"/>
              <a:gd name="connsiteX2" fmla="*/ 12192000 w 12192000"/>
              <a:gd name="connsiteY2" fmla="*/ 1370838 h 1370838"/>
              <a:gd name="connsiteX3" fmla="*/ 0 w 12192000"/>
              <a:gd name="connsiteY3" fmla="*/ 1370838 h 1370838"/>
            </a:gdLst>
            <a:ahLst/>
            <a:cxnLst>
              <a:cxn ang="0">
                <a:pos x="connsiteX0" y="connsiteY0"/>
              </a:cxn>
              <a:cxn ang="0">
                <a:pos x="connsiteX1" y="connsiteY1"/>
              </a:cxn>
              <a:cxn ang="0">
                <a:pos x="connsiteX2" y="connsiteY2"/>
              </a:cxn>
              <a:cxn ang="0">
                <a:pos x="connsiteX3" y="connsiteY3"/>
              </a:cxn>
            </a:cxnLst>
            <a:rect l="l" t="t" r="r" b="b"/>
            <a:pathLst>
              <a:path w="12192000" h="1370838">
                <a:moveTo>
                  <a:pt x="0" y="0"/>
                </a:moveTo>
                <a:lnTo>
                  <a:pt x="12192000" y="0"/>
                </a:lnTo>
                <a:lnTo>
                  <a:pt x="12192000" y="1370838"/>
                </a:lnTo>
                <a:lnTo>
                  <a:pt x="0" y="1370838"/>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5327" y="306731"/>
            <a:ext cx="8384020" cy="1002753"/>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254" name="Tijdelijke aanduiding voor tekst 182">
            <a:extLst>
              <a:ext uri="{FF2B5EF4-FFF2-40B4-BE49-F238E27FC236}">
                <a16:creationId xmlns:a16="http://schemas.microsoft.com/office/drawing/2014/main" id="{0F814312-45BF-4259-8836-F0E250EB8D55}"/>
              </a:ext>
            </a:extLst>
          </p:cNvPr>
          <p:cNvSpPr>
            <a:spLocks noGrp="1"/>
          </p:cNvSpPr>
          <p:nvPr>
            <p:ph type="body" sz="quarter" idx="24"/>
          </p:nvPr>
        </p:nvSpPr>
        <p:spPr>
          <a:xfrm>
            <a:off x="845317" y="3403615"/>
            <a:ext cx="1908000" cy="2320163"/>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55" name="Tijdelijke aanduiding voor tekst 182">
            <a:extLst>
              <a:ext uri="{FF2B5EF4-FFF2-40B4-BE49-F238E27FC236}">
                <a16:creationId xmlns:a16="http://schemas.microsoft.com/office/drawing/2014/main" id="{46717DDB-DDD5-48DB-A9E1-84A95850210C}"/>
              </a:ext>
            </a:extLst>
          </p:cNvPr>
          <p:cNvSpPr>
            <a:spLocks noGrp="1"/>
          </p:cNvSpPr>
          <p:nvPr>
            <p:ph type="body" sz="quarter" idx="25"/>
          </p:nvPr>
        </p:nvSpPr>
        <p:spPr>
          <a:xfrm>
            <a:off x="3683525" y="3403615"/>
            <a:ext cx="1908000" cy="2320163"/>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56" name="Tijdelijke aanduiding voor tekst 182">
            <a:extLst>
              <a:ext uri="{FF2B5EF4-FFF2-40B4-BE49-F238E27FC236}">
                <a16:creationId xmlns:a16="http://schemas.microsoft.com/office/drawing/2014/main" id="{9D9EC52C-8304-47E1-BEAF-CCF0D7203CC4}"/>
              </a:ext>
            </a:extLst>
          </p:cNvPr>
          <p:cNvSpPr>
            <a:spLocks noGrp="1"/>
          </p:cNvSpPr>
          <p:nvPr>
            <p:ph type="body" sz="quarter" idx="31"/>
          </p:nvPr>
        </p:nvSpPr>
        <p:spPr>
          <a:xfrm>
            <a:off x="6522495" y="3403615"/>
            <a:ext cx="1908000" cy="2320163"/>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57" name="Tijdelijke aanduiding voor tekst 182">
            <a:extLst>
              <a:ext uri="{FF2B5EF4-FFF2-40B4-BE49-F238E27FC236}">
                <a16:creationId xmlns:a16="http://schemas.microsoft.com/office/drawing/2014/main" id="{9AC005F2-07D1-47A4-8A2E-343619544FDB}"/>
              </a:ext>
            </a:extLst>
          </p:cNvPr>
          <p:cNvSpPr>
            <a:spLocks noGrp="1"/>
          </p:cNvSpPr>
          <p:nvPr>
            <p:ph type="body" sz="quarter" idx="33"/>
          </p:nvPr>
        </p:nvSpPr>
        <p:spPr>
          <a:xfrm>
            <a:off x="9360703" y="3403615"/>
            <a:ext cx="1908000" cy="2320163"/>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58" name="Tijdelijke aanduiding voor tekst 173">
            <a:extLst>
              <a:ext uri="{FF2B5EF4-FFF2-40B4-BE49-F238E27FC236}">
                <a16:creationId xmlns:a16="http://schemas.microsoft.com/office/drawing/2014/main" id="{8968D05C-3539-45D2-9671-F36A4F980376}"/>
              </a:ext>
            </a:extLst>
          </p:cNvPr>
          <p:cNvSpPr>
            <a:spLocks noGrp="1"/>
          </p:cNvSpPr>
          <p:nvPr>
            <p:ph type="body" sz="quarter" idx="21" hasCustomPrompt="1"/>
          </p:nvPr>
        </p:nvSpPr>
        <p:spPr>
          <a:xfrm>
            <a:off x="845317" y="2818642"/>
            <a:ext cx="1908000"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sp>
        <p:nvSpPr>
          <p:cNvPr id="259" name="Tijdelijke aanduiding voor tekst 173">
            <a:extLst>
              <a:ext uri="{FF2B5EF4-FFF2-40B4-BE49-F238E27FC236}">
                <a16:creationId xmlns:a16="http://schemas.microsoft.com/office/drawing/2014/main" id="{7E4DAD49-87FA-4F87-8F9F-87D7509D5C2D}"/>
              </a:ext>
            </a:extLst>
          </p:cNvPr>
          <p:cNvSpPr>
            <a:spLocks noGrp="1"/>
          </p:cNvSpPr>
          <p:nvPr>
            <p:ph type="body" sz="quarter" idx="22" hasCustomPrompt="1"/>
          </p:nvPr>
        </p:nvSpPr>
        <p:spPr>
          <a:xfrm>
            <a:off x="3682868" y="2818642"/>
            <a:ext cx="1908659"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sp>
        <p:nvSpPr>
          <p:cNvPr id="261" name="Tijdelijke aanduiding voor tekst 173">
            <a:extLst>
              <a:ext uri="{FF2B5EF4-FFF2-40B4-BE49-F238E27FC236}">
                <a16:creationId xmlns:a16="http://schemas.microsoft.com/office/drawing/2014/main" id="{AF2FB4AC-879D-42D7-8AD1-DE35D4DC6278}"/>
              </a:ext>
            </a:extLst>
          </p:cNvPr>
          <p:cNvSpPr>
            <a:spLocks noGrp="1"/>
          </p:cNvSpPr>
          <p:nvPr>
            <p:ph type="body" sz="quarter" idx="30" hasCustomPrompt="1"/>
          </p:nvPr>
        </p:nvSpPr>
        <p:spPr>
          <a:xfrm>
            <a:off x="6521837" y="2818642"/>
            <a:ext cx="1908659"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sp>
        <p:nvSpPr>
          <p:cNvPr id="262" name="Tijdelijke aanduiding voor tekst 173">
            <a:extLst>
              <a:ext uri="{FF2B5EF4-FFF2-40B4-BE49-F238E27FC236}">
                <a16:creationId xmlns:a16="http://schemas.microsoft.com/office/drawing/2014/main" id="{95DC9C2B-716E-455F-AD1C-198B39916903}"/>
              </a:ext>
            </a:extLst>
          </p:cNvPr>
          <p:cNvSpPr>
            <a:spLocks noGrp="1"/>
          </p:cNvSpPr>
          <p:nvPr>
            <p:ph type="body" sz="quarter" idx="34" hasCustomPrompt="1"/>
          </p:nvPr>
        </p:nvSpPr>
        <p:spPr>
          <a:xfrm>
            <a:off x="9360701" y="2818642"/>
            <a:ext cx="1908659"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pic>
        <p:nvPicPr>
          <p:cNvPr id="69" name="huisstijl-logo">
            <a:extLst>
              <a:ext uri="{FF2B5EF4-FFF2-40B4-BE49-F238E27FC236}">
                <a16:creationId xmlns:a16="http://schemas.microsoft.com/office/drawing/2014/main" id="{259A67F7-21CF-4131-95A2-86056E7F06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190" y="180004"/>
            <a:ext cx="1092540" cy="450259"/>
          </a:xfrm>
          <a:prstGeom prst="rect">
            <a:avLst/>
          </a:prstGeom>
        </p:spPr>
      </p:pic>
      <p:sp>
        <p:nvSpPr>
          <p:cNvPr id="17" name="Vrije vorm: vorm 16">
            <a:extLst>
              <a:ext uri="{FF2B5EF4-FFF2-40B4-BE49-F238E27FC236}">
                <a16:creationId xmlns:a16="http://schemas.microsoft.com/office/drawing/2014/main" id="{FEF84188-CE44-4FEC-AD6E-40BFAFF2B462}"/>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8" name="Tijdelijke aanduiding voor datum 1">
            <a:extLst>
              <a:ext uri="{FF2B5EF4-FFF2-40B4-BE49-F238E27FC236}">
                <a16:creationId xmlns:a16="http://schemas.microsoft.com/office/drawing/2014/main" id="{4A4698F2-0F56-4240-B7CB-C2E8A45B4A20}"/>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19" name="Tijdelijke aanduiding voor voettekst 2">
            <a:extLst>
              <a:ext uri="{FF2B5EF4-FFF2-40B4-BE49-F238E27FC236}">
                <a16:creationId xmlns:a16="http://schemas.microsoft.com/office/drawing/2014/main" id="{D4B33E7D-D65A-48CF-B8E2-C676392A3C13}"/>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20" name="Tijdelijke aanduiding voor dianummer 3">
            <a:extLst>
              <a:ext uri="{FF2B5EF4-FFF2-40B4-BE49-F238E27FC236}">
                <a16:creationId xmlns:a16="http://schemas.microsoft.com/office/drawing/2014/main" id="{9A9C402A-43F6-43DA-9BE8-927AD6082558}"/>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Tree>
    <p:extLst>
      <p:ext uri="{BB962C8B-B14F-4D97-AF65-F5344CB8AC3E}">
        <p14:creationId xmlns:p14="http://schemas.microsoft.com/office/powerpoint/2010/main" val="1877888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fbeelding met tekst 8">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AC40C854-DDD7-458E-8270-0D9CA4C49867}"/>
              </a:ext>
            </a:extLst>
          </p:cNvPr>
          <p:cNvSpPr/>
          <p:nvPr/>
        </p:nvSpPr>
        <p:spPr>
          <a:xfrm>
            <a:off x="0" y="0"/>
            <a:ext cx="12192000" cy="1370838"/>
          </a:xfrm>
          <a:custGeom>
            <a:avLst/>
            <a:gdLst>
              <a:gd name="connsiteX0" fmla="*/ 0 w 12192000"/>
              <a:gd name="connsiteY0" fmla="*/ 0 h 1370838"/>
              <a:gd name="connsiteX1" fmla="*/ 12192000 w 12192000"/>
              <a:gd name="connsiteY1" fmla="*/ 0 h 1370838"/>
              <a:gd name="connsiteX2" fmla="*/ 12192000 w 12192000"/>
              <a:gd name="connsiteY2" fmla="*/ 1370838 h 1370838"/>
              <a:gd name="connsiteX3" fmla="*/ 0 w 12192000"/>
              <a:gd name="connsiteY3" fmla="*/ 1370838 h 1370838"/>
            </a:gdLst>
            <a:ahLst/>
            <a:cxnLst>
              <a:cxn ang="0">
                <a:pos x="connsiteX0" y="connsiteY0"/>
              </a:cxn>
              <a:cxn ang="0">
                <a:pos x="connsiteX1" y="connsiteY1"/>
              </a:cxn>
              <a:cxn ang="0">
                <a:pos x="connsiteX2" y="connsiteY2"/>
              </a:cxn>
              <a:cxn ang="0">
                <a:pos x="connsiteX3" y="connsiteY3"/>
              </a:cxn>
            </a:cxnLst>
            <a:rect l="l" t="t" r="r" b="b"/>
            <a:pathLst>
              <a:path w="12192000" h="1370838">
                <a:moveTo>
                  <a:pt x="0" y="0"/>
                </a:moveTo>
                <a:lnTo>
                  <a:pt x="12192000" y="0"/>
                </a:lnTo>
                <a:lnTo>
                  <a:pt x="12192000" y="1370838"/>
                </a:lnTo>
                <a:lnTo>
                  <a:pt x="0" y="1370838"/>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5327" y="306731"/>
            <a:ext cx="8384020" cy="1002753"/>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254" name="Tijdelijke aanduiding voor tekst 182">
            <a:extLst>
              <a:ext uri="{FF2B5EF4-FFF2-40B4-BE49-F238E27FC236}">
                <a16:creationId xmlns:a16="http://schemas.microsoft.com/office/drawing/2014/main" id="{0F814312-45BF-4259-8836-F0E250EB8D55}"/>
              </a:ext>
            </a:extLst>
          </p:cNvPr>
          <p:cNvSpPr>
            <a:spLocks noGrp="1"/>
          </p:cNvSpPr>
          <p:nvPr>
            <p:ph type="body" sz="quarter" idx="24"/>
          </p:nvPr>
        </p:nvSpPr>
        <p:spPr>
          <a:xfrm>
            <a:off x="1304155" y="2574958"/>
            <a:ext cx="1814703" cy="1223617"/>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58" name="Tijdelijke aanduiding voor tekst 173">
            <a:extLst>
              <a:ext uri="{FF2B5EF4-FFF2-40B4-BE49-F238E27FC236}">
                <a16:creationId xmlns:a16="http://schemas.microsoft.com/office/drawing/2014/main" id="{8968D05C-3539-45D2-9671-F36A4F980376}"/>
              </a:ext>
            </a:extLst>
          </p:cNvPr>
          <p:cNvSpPr>
            <a:spLocks noGrp="1"/>
          </p:cNvSpPr>
          <p:nvPr>
            <p:ph type="body" sz="quarter" idx="21" hasCustomPrompt="1"/>
          </p:nvPr>
        </p:nvSpPr>
        <p:spPr>
          <a:xfrm>
            <a:off x="1451613" y="1959505"/>
            <a:ext cx="1667243"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sp>
        <p:nvSpPr>
          <p:cNvPr id="92" name="Tijdelijke aanduiding voor tekst 182">
            <a:extLst>
              <a:ext uri="{FF2B5EF4-FFF2-40B4-BE49-F238E27FC236}">
                <a16:creationId xmlns:a16="http://schemas.microsoft.com/office/drawing/2014/main" id="{DBC55BEB-F1F2-4BAC-B673-E2690237F165}"/>
              </a:ext>
            </a:extLst>
          </p:cNvPr>
          <p:cNvSpPr>
            <a:spLocks noGrp="1"/>
          </p:cNvSpPr>
          <p:nvPr>
            <p:ph type="body" sz="quarter" idx="39"/>
          </p:nvPr>
        </p:nvSpPr>
        <p:spPr>
          <a:xfrm>
            <a:off x="1304155" y="4872360"/>
            <a:ext cx="1814703" cy="1223617"/>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3" name="Tijdelijke aanduiding voor tekst 173">
            <a:extLst>
              <a:ext uri="{FF2B5EF4-FFF2-40B4-BE49-F238E27FC236}">
                <a16:creationId xmlns:a16="http://schemas.microsoft.com/office/drawing/2014/main" id="{140D408F-F2B8-4F97-A94E-CAB048A72AF2}"/>
              </a:ext>
            </a:extLst>
          </p:cNvPr>
          <p:cNvSpPr>
            <a:spLocks noGrp="1"/>
          </p:cNvSpPr>
          <p:nvPr>
            <p:ph type="body" sz="quarter" idx="40" hasCustomPrompt="1"/>
          </p:nvPr>
        </p:nvSpPr>
        <p:spPr>
          <a:xfrm>
            <a:off x="1451613" y="4256907"/>
            <a:ext cx="1667243"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sp>
        <p:nvSpPr>
          <p:cNvPr id="124" name="Tijdelijke aanduiding voor tekst 182">
            <a:extLst>
              <a:ext uri="{FF2B5EF4-FFF2-40B4-BE49-F238E27FC236}">
                <a16:creationId xmlns:a16="http://schemas.microsoft.com/office/drawing/2014/main" id="{9CFA373D-4A9F-4B8A-BC19-9F3322264A15}"/>
              </a:ext>
            </a:extLst>
          </p:cNvPr>
          <p:cNvSpPr>
            <a:spLocks noGrp="1"/>
          </p:cNvSpPr>
          <p:nvPr>
            <p:ph type="body" sz="quarter" idx="42"/>
          </p:nvPr>
        </p:nvSpPr>
        <p:spPr>
          <a:xfrm>
            <a:off x="4016943" y="2574958"/>
            <a:ext cx="1814703" cy="1223617"/>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5" name="Tijdelijke aanduiding voor tekst 173">
            <a:extLst>
              <a:ext uri="{FF2B5EF4-FFF2-40B4-BE49-F238E27FC236}">
                <a16:creationId xmlns:a16="http://schemas.microsoft.com/office/drawing/2014/main" id="{82F149A8-EB3F-4793-82F7-0520BACDE4A4}"/>
              </a:ext>
            </a:extLst>
          </p:cNvPr>
          <p:cNvSpPr>
            <a:spLocks noGrp="1"/>
          </p:cNvSpPr>
          <p:nvPr>
            <p:ph type="body" sz="quarter" idx="43" hasCustomPrompt="1"/>
          </p:nvPr>
        </p:nvSpPr>
        <p:spPr>
          <a:xfrm>
            <a:off x="4164401" y="1959505"/>
            <a:ext cx="1667243"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sp>
        <p:nvSpPr>
          <p:cNvPr id="130" name="Tijdelijke aanduiding voor tekst 182">
            <a:extLst>
              <a:ext uri="{FF2B5EF4-FFF2-40B4-BE49-F238E27FC236}">
                <a16:creationId xmlns:a16="http://schemas.microsoft.com/office/drawing/2014/main" id="{1F776492-6C9F-42E4-93AA-56227D3289EF}"/>
              </a:ext>
            </a:extLst>
          </p:cNvPr>
          <p:cNvSpPr>
            <a:spLocks noGrp="1"/>
          </p:cNvSpPr>
          <p:nvPr>
            <p:ph type="body" sz="quarter" idx="45"/>
          </p:nvPr>
        </p:nvSpPr>
        <p:spPr>
          <a:xfrm>
            <a:off x="4016943" y="4872360"/>
            <a:ext cx="1814703" cy="1223617"/>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31" name="Tijdelijke aanduiding voor tekst 173">
            <a:extLst>
              <a:ext uri="{FF2B5EF4-FFF2-40B4-BE49-F238E27FC236}">
                <a16:creationId xmlns:a16="http://schemas.microsoft.com/office/drawing/2014/main" id="{EBF226B3-DB98-44F7-A0A0-7311E02B7E05}"/>
              </a:ext>
            </a:extLst>
          </p:cNvPr>
          <p:cNvSpPr>
            <a:spLocks noGrp="1"/>
          </p:cNvSpPr>
          <p:nvPr>
            <p:ph type="body" sz="quarter" idx="46" hasCustomPrompt="1"/>
          </p:nvPr>
        </p:nvSpPr>
        <p:spPr>
          <a:xfrm>
            <a:off x="4164401" y="4256907"/>
            <a:ext cx="1667243"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sp>
        <p:nvSpPr>
          <p:cNvPr id="136" name="Tijdelijke aanduiding voor tekst 182">
            <a:extLst>
              <a:ext uri="{FF2B5EF4-FFF2-40B4-BE49-F238E27FC236}">
                <a16:creationId xmlns:a16="http://schemas.microsoft.com/office/drawing/2014/main" id="{558BBC92-0BCE-41C6-9603-994F93826D26}"/>
              </a:ext>
            </a:extLst>
          </p:cNvPr>
          <p:cNvSpPr>
            <a:spLocks noGrp="1"/>
          </p:cNvSpPr>
          <p:nvPr>
            <p:ph type="body" sz="quarter" idx="48"/>
          </p:nvPr>
        </p:nvSpPr>
        <p:spPr>
          <a:xfrm>
            <a:off x="6750396" y="2574958"/>
            <a:ext cx="1814703" cy="1223617"/>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37" name="Tijdelijke aanduiding voor tekst 173">
            <a:extLst>
              <a:ext uri="{FF2B5EF4-FFF2-40B4-BE49-F238E27FC236}">
                <a16:creationId xmlns:a16="http://schemas.microsoft.com/office/drawing/2014/main" id="{416741DF-1AD4-4943-B651-972872918AC1}"/>
              </a:ext>
            </a:extLst>
          </p:cNvPr>
          <p:cNvSpPr>
            <a:spLocks noGrp="1"/>
          </p:cNvSpPr>
          <p:nvPr>
            <p:ph type="body" sz="quarter" idx="49" hasCustomPrompt="1"/>
          </p:nvPr>
        </p:nvSpPr>
        <p:spPr>
          <a:xfrm>
            <a:off x="6897857" y="1959505"/>
            <a:ext cx="1667243"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sp>
        <p:nvSpPr>
          <p:cNvPr id="142" name="Tijdelijke aanduiding voor tekst 182">
            <a:extLst>
              <a:ext uri="{FF2B5EF4-FFF2-40B4-BE49-F238E27FC236}">
                <a16:creationId xmlns:a16="http://schemas.microsoft.com/office/drawing/2014/main" id="{92879D71-AF96-4E95-B333-DFE1E4243A5E}"/>
              </a:ext>
            </a:extLst>
          </p:cNvPr>
          <p:cNvSpPr>
            <a:spLocks noGrp="1"/>
          </p:cNvSpPr>
          <p:nvPr>
            <p:ph type="body" sz="quarter" idx="51"/>
          </p:nvPr>
        </p:nvSpPr>
        <p:spPr>
          <a:xfrm>
            <a:off x="6750396" y="4872360"/>
            <a:ext cx="1814703" cy="1223617"/>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3" name="Tijdelijke aanduiding voor tekst 173">
            <a:extLst>
              <a:ext uri="{FF2B5EF4-FFF2-40B4-BE49-F238E27FC236}">
                <a16:creationId xmlns:a16="http://schemas.microsoft.com/office/drawing/2014/main" id="{01DE643D-E722-4245-9FA0-663F969056BF}"/>
              </a:ext>
            </a:extLst>
          </p:cNvPr>
          <p:cNvSpPr>
            <a:spLocks noGrp="1"/>
          </p:cNvSpPr>
          <p:nvPr>
            <p:ph type="body" sz="quarter" idx="52" hasCustomPrompt="1"/>
          </p:nvPr>
        </p:nvSpPr>
        <p:spPr>
          <a:xfrm>
            <a:off x="6897857" y="4256907"/>
            <a:ext cx="1667243"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sp>
        <p:nvSpPr>
          <p:cNvPr id="148" name="Tijdelijke aanduiding voor tekst 182">
            <a:extLst>
              <a:ext uri="{FF2B5EF4-FFF2-40B4-BE49-F238E27FC236}">
                <a16:creationId xmlns:a16="http://schemas.microsoft.com/office/drawing/2014/main" id="{56EB9BC9-62AE-4B8B-8BF8-F373CAA502F1}"/>
              </a:ext>
            </a:extLst>
          </p:cNvPr>
          <p:cNvSpPr>
            <a:spLocks noGrp="1"/>
          </p:cNvSpPr>
          <p:nvPr>
            <p:ph type="body" sz="quarter" idx="54"/>
          </p:nvPr>
        </p:nvSpPr>
        <p:spPr>
          <a:xfrm>
            <a:off x="9476758" y="2574958"/>
            <a:ext cx="1814703" cy="1223617"/>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9" name="Tijdelijke aanduiding voor tekst 173">
            <a:extLst>
              <a:ext uri="{FF2B5EF4-FFF2-40B4-BE49-F238E27FC236}">
                <a16:creationId xmlns:a16="http://schemas.microsoft.com/office/drawing/2014/main" id="{296BFB49-F085-4D01-B968-A38FD89782BC}"/>
              </a:ext>
            </a:extLst>
          </p:cNvPr>
          <p:cNvSpPr>
            <a:spLocks noGrp="1"/>
          </p:cNvSpPr>
          <p:nvPr>
            <p:ph type="body" sz="quarter" idx="55" hasCustomPrompt="1"/>
          </p:nvPr>
        </p:nvSpPr>
        <p:spPr>
          <a:xfrm>
            <a:off x="9624217" y="1959505"/>
            <a:ext cx="1667243"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sp>
        <p:nvSpPr>
          <p:cNvPr id="154" name="Tijdelijke aanduiding voor tekst 182">
            <a:extLst>
              <a:ext uri="{FF2B5EF4-FFF2-40B4-BE49-F238E27FC236}">
                <a16:creationId xmlns:a16="http://schemas.microsoft.com/office/drawing/2014/main" id="{68C08B1D-3633-4F90-AEAD-13AB0BF83F8B}"/>
              </a:ext>
            </a:extLst>
          </p:cNvPr>
          <p:cNvSpPr>
            <a:spLocks noGrp="1"/>
          </p:cNvSpPr>
          <p:nvPr>
            <p:ph type="body" sz="quarter" idx="57"/>
          </p:nvPr>
        </p:nvSpPr>
        <p:spPr>
          <a:xfrm>
            <a:off x="9476758" y="4872360"/>
            <a:ext cx="1814703" cy="1223617"/>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55" name="Tijdelijke aanduiding voor tekst 173">
            <a:extLst>
              <a:ext uri="{FF2B5EF4-FFF2-40B4-BE49-F238E27FC236}">
                <a16:creationId xmlns:a16="http://schemas.microsoft.com/office/drawing/2014/main" id="{5B6210C8-99C5-4AB1-96D7-EF32B5519C65}"/>
              </a:ext>
            </a:extLst>
          </p:cNvPr>
          <p:cNvSpPr>
            <a:spLocks noGrp="1"/>
          </p:cNvSpPr>
          <p:nvPr>
            <p:ph type="body" sz="quarter" idx="58" hasCustomPrompt="1"/>
          </p:nvPr>
        </p:nvSpPr>
        <p:spPr>
          <a:xfrm>
            <a:off x="9624217" y="4256907"/>
            <a:ext cx="1667243"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pic>
        <p:nvPicPr>
          <p:cNvPr id="73" name="huisstijl-logo">
            <a:extLst>
              <a:ext uri="{FF2B5EF4-FFF2-40B4-BE49-F238E27FC236}">
                <a16:creationId xmlns:a16="http://schemas.microsoft.com/office/drawing/2014/main" id="{198A5F0D-6FB5-41E0-BB48-13098932A7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190" y="180004"/>
            <a:ext cx="1092540" cy="450259"/>
          </a:xfrm>
          <a:prstGeom prst="rect">
            <a:avLst/>
          </a:prstGeom>
        </p:spPr>
      </p:pic>
      <p:sp>
        <p:nvSpPr>
          <p:cNvPr id="25" name="Vrije vorm: vorm 24">
            <a:extLst>
              <a:ext uri="{FF2B5EF4-FFF2-40B4-BE49-F238E27FC236}">
                <a16:creationId xmlns:a16="http://schemas.microsoft.com/office/drawing/2014/main" id="{151364FA-C17A-4C62-9760-DDE70DCC8F0C}"/>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6" name="Tijdelijke aanduiding voor datum 1">
            <a:extLst>
              <a:ext uri="{FF2B5EF4-FFF2-40B4-BE49-F238E27FC236}">
                <a16:creationId xmlns:a16="http://schemas.microsoft.com/office/drawing/2014/main" id="{F51F01CA-6116-405D-B277-06AB44FD5D3A}"/>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27" name="Tijdelijke aanduiding voor voettekst 2">
            <a:extLst>
              <a:ext uri="{FF2B5EF4-FFF2-40B4-BE49-F238E27FC236}">
                <a16:creationId xmlns:a16="http://schemas.microsoft.com/office/drawing/2014/main" id="{ABFBCD01-557C-47D3-AB2A-6F76444453DA}"/>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28" name="Tijdelijke aanduiding voor dianummer 3">
            <a:extLst>
              <a:ext uri="{FF2B5EF4-FFF2-40B4-BE49-F238E27FC236}">
                <a16:creationId xmlns:a16="http://schemas.microsoft.com/office/drawing/2014/main" id="{3B091BC2-85CA-4738-B9CF-450B2EF48A5B}"/>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Tree>
    <p:extLst>
      <p:ext uri="{BB962C8B-B14F-4D97-AF65-F5344CB8AC3E}">
        <p14:creationId xmlns:p14="http://schemas.microsoft.com/office/powerpoint/2010/main" val="9888235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kst-wolk">
    <p:spTree>
      <p:nvGrpSpPr>
        <p:cNvPr id="1" name=""/>
        <p:cNvGrpSpPr/>
        <p:nvPr/>
      </p:nvGrpSpPr>
      <p:grpSpPr>
        <a:xfrm>
          <a:off x="0" y="0"/>
          <a:ext cx="0" cy="0"/>
          <a:chOff x="0" y="0"/>
          <a:chExt cx="0" cy="0"/>
        </a:xfrm>
      </p:grpSpPr>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5327" y="306731"/>
            <a:ext cx="8384020" cy="1002753"/>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200" name="Tijdelijke aanduiding voor tekst 182">
            <a:extLst>
              <a:ext uri="{FF2B5EF4-FFF2-40B4-BE49-F238E27FC236}">
                <a16:creationId xmlns:a16="http://schemas.microsoft.com/office/drawing/2014/main" id="{D06FDA41-4057-4221-89F8-19C462D5EE5F}"/>
              </a:ext>
            </a:extLst>
          </p:cNvPr>
          <p:cNvSpPr>
            <a:spLocks noGrp="1"/>
          </p:cNvSpPr>
          <p:nvPr>
            <p:ph type="body" sz="quarter" idx="24"/>
          </p:nvPr>
        </p:nvSpPr>
        <p:spPr>
          <a:xfrm>
            <a:off x="1084323" y="2102532"/>
            <a:ext cx="1746780" cy="2236106"/>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1" name="Tijdelijke aanduiding voor tekst 182">
            <a:extLst>
              <a:ext uri="{FF2B5EF4-FFF2-40B4-BE49-F238E27FC236}">
                <a16:creationId xmlns:a16="http://schemas.microsoft.com/office/drawing/2014/main" id="{E37E60CC-6A35-4E32-932E-E4869FD74C51}"/>
              </a:ext>
            </a:extLst>
          </p:cNvPr>
          <p:cNvSpPr>
            <a:spLocks noGrp="1"/>
          </p:cNvSpPr>
          <p:nvPr>
            <p:ph type="body" sz="quarter" idx="25"/>
          </p:nvPr>
        </p:nvSpPr>
        <p:spPr>
          <a:xfrm>
            <a:off x="3843979" y="2102532"/>
            <a:ext cx="1746780" cy="2236106"/>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2" name="Tijdelijke aanduiding voor tekst 182">
            <a:extLst>
              <a:ext uri="{FF2B5EF4-FFF2-40B4-BE49-F238E27FC236}">
                <a16:creationId xmlns:a16="http://schemas.microsoft.com/office/drawing/2014/main" id="{610B730F-1616-42A5-9D28-ED96CC77CC92}"/>
              </a:ext>
            </a:extLst>
          </p:cNvPr>
          <p:cNvSpPr>
            <a:spLocks noGrp="1"/>
          </p:cNvSpPr>
          <p:nvPr>
            <p:ph type="body" sz="quarter" idx="26"/>
          </p:nvPr>
        </p:nvSpPr>
        <p:spPr>
          <a:xfrm>
            <a:off x="6603631" y="2102532"/>
            <a:ext cx="1746780" cy="2236106"/>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5" name="Tijdelijke aanduiding voor tekst 182">
            <a:extLst>
              <a:ext uri="{FF2B5EF4-FFF2-40B4-BE49-F238E27FC236}">
                <a16:creationId xmlns:a16="http://schemas.microsoft.com/office/drawing/2014/main" id="{3DA244BE-8BFE-4521-BD5E-95845D3EE05A}"/>
              </a:ext>
            </a:extLst>
          </p:cNvPr>
          <p:cNvSpPr>
            <a:spLocks noGrp="1"/>
          </p:cNvSpPr>
          <p:nvPr>
            <p:ph type="body" sz="quarter" idx="27"/>
          </p:nvPr>
        </p:nvSpPr>
        <p:spPr>
          <a:xfrm>
            <a:off x="9363287" y="2102532"/>
            <a:ext cx="1746780" cy="2236106"/>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8" name="Tijdelijke aanduiding voor tekst 182">
            <a:extLst>
              <a:ext uri="{FF2B5EF4-FFF2-40B4-BE49-F238E27FC236}">
                <a16:creationId xmlns:a16="http://schemas.microsoft.com/office/drawing/2014/main" id="{3358D557-A40D-4F52-B1EC-47645D92E955}"/>
              </a:ext>
            </a:extLst>
          </p:cNvPr>
          <p:cNvSpPr>
            <a:spLocks noGrp="1"/>
          </p:cNvSpPr>
          <p:nvPr>
            <p:ph type="body" sz="quarter" idx="28" hasCustomPrompt="1"/>
          </p:nvPr>
        </p:nvSpPr>
        <p:spPr>
          <a:xfrm>
            <a:off x="868637" y="5023144"/>
            <a:ext cx="2178155" cy="719284"/>
          </a:xfrm>
          <a:prstGeom prst="rect">
            <a:avLst/>
          </a:prstGeom>
        </p:spPr>
        <p:txBody>
          <a:bodyPr lIns="0" tIns="0" rIns="0" bIns="0" anchor="ctr">
            <a:noAutofit/>
          </a:bodyPr>
          <a:lstStyle>
            <a:lvl1pPr marL="0" indent="0" algn="ctr">
              <a:spcBef>
                <a:spcPts val="0"/>
              </a:spcBef>
              <a:buClr>
                <a:schemeClr val="bg1"/>
              </a:buClr>
              <a:buNone/>
              <a:defRPr sz="1600" b="1">
                <a:solidFill>
                  <a:srgbClr val="FFFFFF"/>
                </a:solidFill>
                <a:latin typeface="Verdana" panose="020B0604030504040204" pitchFamily="34" charset="0"/>
                <a:ea typeface="Verdana" panose="020B0604030504040204" pitchFamily="34" charset="0"/>
              </a:defRPr>
            </a:lvl1pPr>
            <a:lvl2pPr>
              <a:spcBef>
                <a:spcPts val="0"/>
              </a:spcBef>
              <a:buClr>
                <a:schemeClr val="bg1"/>
              </a:buClr>
              <a:defRPr sz="1600" b="1">
                <a:solidFill>
                  <a:schemeClr val="bg1"/>
                </a:solidFill>
              </a:defRPr>
            </a:lvl2pPr>
            <a:lvl3pPr>
              <a:spcBef>
                <a:spcPts val="0"/>
              </a:spcBef>
              <a:buClr>
                <a:schemeClr val="bg1"/>
              </a:buClr>
              <a:defRPr sz="1600" b="1">
                <a:solidFill>
                  <a:schemeClr val="bg1"/>
                </a:solidFill>
              </a:defRPr>
            </a:lvl3pPr>
            <a:lvl4pPr>
              <a:spcBef>
                <a:spcPts val="0"/>
              </a:spcBef>
              <a:buClr>
                <a:schemeClr val="bg1"/>
              </a:buClr>
              <a:defRPr sz="1600" b="1">
                <a:solidFill>
                  <a:schemeClr val="bg1"/>
                </a:solidFill>
              </a:defRPr>
            </a:lvl4pPr>
            <a:lvl5pPr>
              <a:spcBef>
                <a:spcPts val="0"/>
              </a:spcBef>
              <a:buClr>
                <a:schemeClr val="bg1"/>
              </a:buClr>
              <a:defRPr sz="1600" b="1">
                <a:solidFill>
                  <a:schemeClr val="bg1"/>
                </a:solidFill>
              </a:defRPr>
            </a:lvl5pPr>
          </a:lstStyle>
          <a:p>
            <a:pPr lvl="0"/>
            <a:r>
              <a:rPr lang="nl-NL"/>
              <a:t>Subtitel</a:t>
            </a:r>
          </a:p>
        </p:txBody>
      </p:sp>
      <p:sp>
        <p:nvSpPr>
          <p:cNvPr id="61" name="Tijdelijke aanduiding voor tekst 182">
            <a:extLst>
              <a:ext uri="{FF2B5EF4-FFF2-40B4-BE49-F238E27FC236}">
                <a16:creationId xmlns:a16="http://schemas.microsoft.com/office/drawing/2014/main" id="{6B89D0B7-961A-4162-A396-71E35F47B40D}"/>
              </a:ext>
            </a:extLst>
          </p:cNvPr>
          <p:cNvSpPr>
            <a:spLocks noGrp="1"/>
          </p:cNvSpPr>
          <p:nvPr>
            <p:ph type="body" sz="quarter" idx="29" hasCustomPrompt="1"/>
          </p:nvPr>
        </p:nvSpPr>
        <p:spPr>
          <a:xfrm>
            <a:off x="3628289" y="5023144"/>
            <a:ext cx="2178155" cy="719284"/>
          </a:xfrm>
          <a:prstGeom prst="rect">
            <a:avLst/>
          </a:prstGeom>
        </p:spPr>
        <p:txBody>
          <a:bodyPr lIns="0" tIns="0" rIns="0" bIns="0" anchor="ctr">
            <a:noAutofit/>
          </a:bodyPr>
          <a:lstStyle>
            <a:lvl1pPr marL="0" indent="0" algn="ctr">
              <a:spcBef>
                <a:spcPts val="0"/>
              </a:spcBef>
              <a:buClr>
                <a:schemeClr val="bg1"/>
              </a:buClr>
              <a:buNone/>
              <a:defRPr sz="1600" b="1">
                <a:solidFill>
                  <a:srgbClr val="FFFFFF"/>
                </a:solidFill>
                <a:latin typeface="Verdana" panose="020B0604030504040204" pitchFamily="34" charset="0"/>
                <a:ea typeface="Verdana" panose="020B0604030504040204" pitchFamily="34" charset="0"/>
              </a:defRPr>
            </a:lvl1pPr>
            <a:lvl2pPr>
              <a:spcBef>
                <a:spcPts val="0"/>
              </a:spcBef>
              <a:buClr>
                <a:schemeClr val="bg1"/>
              </a:buClr>
              <a:defRPr sz="1600" b="1">
                <a:solidFill>
                  <a:schemeClr val="bg1"/>
                </a:solidFill>
              </a:defRPr>
            </a:lvl2pPr>
            <a:lvl3pPr>
              <a:spcBef>
                <a:spcPts val="0"/>
              </a:spcBef>
              <a:buClr>
                <a:schemeClr val="bg1"/>
              </a:buClr>
              <a:defRPr sz="1600" b="1">
                <a:solidFill>
                  <a:schemeClr val="bg1"/>
                </a:solidFill>
              </a:defRPr>
            </a:lvl3pPr>
            <a:lvl4pPr>
              <a:spcBef>
                <a:spcPts val="0"/>
              </a:spcBef>
              <a:buClr>
                <a:schemeClr val="bg1"/>
              </a:buClr>
              <a:defRPr sz="1600" b="1">
                <a:solidFill>
                  <a:schemeClr val="bg1"/>
                </a:solidFill>
              </a:defRPr>
            </a:lvl4pPr>
            <a:lvl5pPr>
              <a:spcBef>
                <a:spcPts val="0"/>
              </a:spcBef>
              <a:buClr>
                <a:schemeClr val="bg1"/>
              </a:buClr>
              <a:defRPr sz="1600" b="1">
                <a:solidFill>
                  <a:schemeClr val="bg1"/>
                </a:solidFill>
              </a:defRPr>
            </a:lvl5pPr>
          </a:lstStyle>
          <a:p>
            <a:pPr lvl="0"/>
            <a:r>
              <a:rPr lang="nl-NL"/>
              <a:t>Subtitel</a:t>
            </a:r>
          </a:p>
        </p:txBody>
      </p:sp>
      <p:sp>
        <p:nvSpPr>
          <p:cNvPr id="62" name="Tijdelijke aanduiding voor tekst 182">
            <a:extLst>
              <a:ext uri="{FF2B5EF4-FFF2-40B4-BE49-F238E27FC236}">
                <a16:creationId xmlns:a16="http://schemas.microsoft.com/office/drawing/2014/main" id="{C72D5FFC-6FD3-4B75-89D7-BDDC10947A25}"/>
              </a:ext>
            </a:extLst>
          </p:cNvPr>
          <p:cNvSpPr>
            <a:spLocks noGrp="1"/>
          </p:cNvSpPr>
          <p:nvPr>
            <p:ph type="body" sz="quarter" idx="30" hasCustomPrompt="1"/>
          </p:nvPr>
        </p:nvSpPr>
        <p:spPr>
          <a:xfrm>
            <a:off x="6387944" y="5023144"/>
            <a:ext cx="2178155" cy="719284"/>
          </a:xfrm>
          <a:prstGeom prst="rect">
            <a:avLst/>
          </a:prstGeom>
        </p:spPr>
        <p:txBody>
          <a:bodyPr lIns="0" tIns="0" rIns="0" bIns="0" anchor="ctr">
            <a:noAutofit/>
          </a:bodyPr>
          <a:lstStyle>
            <a:lvl1pPr marL="0" indent="0" algn="ctr">
              <a:spcBef>
                <a:spcPts val="0"/>
              </a:spcBef>
              <a:buClr>
                <a:schemeClr val="bg1"/>
              </a:buClr>
              <a:buNone/>
              <a:defRPr sz="1600" b="1">
                <a:solidFill>
                  <a:srgbClr val="FFFFFF"/>
                </a:solidFill>
                <a:latin typeface="Verdana" panose="020B0604030504040204" pitchFamily="34" charset="0"/>
                <a:ea typeface="Verdana" panose="020B0604030504040204" pitchFamily="34" charset="0"/>
              </a:defRPr>
            </a:lvl1pPr>
            <a:lvl2pPr>
              <a:spcBef>
                <a:spcPts val="0"/>
              </a:spcBef>
              <a:buClr>
                <a:schemeClr val="bg1"/>
              </a:buClr>
              <a:defRPr sz="1600" b="1">
                <a:solidFill>
                  <a:schemeClr val="bg1"/>
                </a:solidFill>
              </a:defRPr>
            </a:lvl2pPr>
            <a:lvl3pPr>
              <a:spcBef>
                <a:spcPts val="0"/>
              </a:spcBef>
              <a:buClr>
                <a:schemeClr val="bg1"/>
              </a:buClr>
              <a:defRPr sz="1600" b="1">
                <a:solidFill>
                  <a:schemeClr val="bg1"/>
                </a:solidFill>
              </a:defRPr>
            </a:lvl3pPr>
            <a:lvl4pPr>
              <a:spcBef>
                <a:spcPts val="0"/>
              </a:spcBef>
              <a:buClr>
                <a:schemeClr val="bg1"/>
              </a:buClr>
              <a:defRPr sz="1600" b="1">
                <a:solidFill>
                  <a:schemeClr val="bg1"/>
                </a:solidFill>
              </a:defRPr>
            </a:lvl4pPr>
            <a:lvl5pPr>
              <a:spcBef>
                <a:spcPts val="0"/>
              </a:spcBef>
              <a:buClr>
                <a:schemeClr val="bg1"/>
              </a:buClr>
              <a:defRPr sz="1600" b="1">
                <a:solidFill>
                  <a:schemeClr val="bg1"/>
                </a:solidFill>
              </a:defRPr>
            </a:lvl5pPr>
          </a:lstStyle>
          <a:p>
            <a:pPr lvl="0"/>
            <a:r>
              <a:rPr lang="nl-NL"/>
              <a:t>Subtitel</a:t>
            </a:r>
          </a:p>
        </p:txBody>
      </p:sp>
      <p:sp>
        <p:nvSpPr>
          <p:cNvPr id="63" name="Tijdelijke aanduiding voor tekst 182">
            <a:extLst>
              <a:ext uri="{FF2B5EF4-FFF2-40B4-BE49-F238E27FC236}">
                <a16:creationId xmlns:a16="http://schemas.microsoft.com/office/drawing/2014/main" id="{E5D592C8-EFCC-4FEA-8B1A-5EF06D603F4A}"/>
              </a:ext>
            </a:extLst>
          </p:cNvPr>
          <p:cNvSpPr>
            <a:spLocks noGrp="1"/>
          </p:cNvSpPr>
          <p:nvPr>
            <p:ph type="body" sz="quarter" idx="31" hasCustomPrompt="1"/>
          </p:nvPr>
        </p:nvSpPr>
        <p:spPr>
          <a:xfrm>
            <a:off x="9147597" y="5023144"/>
            <a:ext cx="2178155" cy="719284"/>
          </a:xfrm>
          <a:prstGeom prst="rect">
            <a:avLst/>
          </a:prstGeom>
        </p:spPr>
        <p:txBody>
          <a:bodyPr lIns="0" tIns="0" rIns="0" bIns="0" anchor="ctr">
            <a:noAutofit/>
          </a:bodyPr>
          <a:lstStyle>
            <a:lvl1pPr marL="0" indent="0" algn="ctr">
              <a:spcBef>
                <a:spcPts val="0"/>
              </a:spcBef>
              <a:buClr>
                <a:schemeClr val="bg1"/>
              </a:buClr>
              <a:buNone/>
              <a:defRPr sz="1600" b="1">
                <a:solidFill>
                  <a:srgbClr val="FFFFFF"/>
                </a:solidFill>
                <a:latin typeface="Verdana" panose="020B0604030504040204" pitchFamily="34" charset="0"/>
                <a:ea typeface="Verdana" panose="020B0604030504040204" pitchFamily="34" charset="0"/>
              </a:defRPr>
            </a:lvl1pPr>
            <a:lvl2pPr>
              <a:spcBef>
                <a:spcPts val="0"/>
              </a:spcBef>
              <a:buClr>
                <a:schemeClr val="bg1"/>
              </a:buClr>
              <a:defRPr sz="1600" b="1">
                <a:solidFill>
                  <a:schemeClr val="bg1"/>
                </a:solidFill>
              </a:defRPr>
            </a:lvl2pPr>
            <a:lvl3pPr>
              <a:spcBef>
                <a:spcPts val="0"/>
              </a:spcBef>
              <a:buClr>
                <a:schemeClr val="bg1"/>
              </a:buClr>
              <a:defRPr sz="1600" b="1">
                <a:solidFill>
                  <a:schemeClr val="bg1"/>
                </a:solidFill>
              </a:defRPr>
            </a:lvl3pPr>
            <a:lvl4pPr>
              <a:spcBef>
                <a:spcPts val="0"/>
              </a:spcBef>
              <a:buClr>
                <a:schemeClr val="bg1"/>
              </a:buClr>
              <a:defRPr sz="1600" b="1">
                <a:solidFill>
                  <a:schemeClr val="bg1"/>
                </a:solidFill>
              </a:defRPr>
            </a:lvl4pPr>
            <a:lvl5pPr>
              <a:spcBef>
                <a:spcPts val="0"/>
              </a:spcBef>
              <a:buClr>
                <a:schemeClr val="bg1"/>
              </a:buClr>
              <a:defRPr sz="1600" b="1">
                <a:solidFill>
                  <a:schemeClr val="bg1"/>
                </a:solidFill>
              </a:defRPr>
            </a:lvl5pPr>
          </a:lstStyle>
          <a:p>
            <a:pPr lvl="0"/>
            <a:r>
              <a:rPr lang="nl-NL"/>
              <a:t>Subtitel</a:t>
            </a:r>
          </a:p>
        </p:txBody>
      </p:sp>
      <p:pic>
        <p:nvPicPr>
          <p:cNvPr id="64" name="huisstijl-logo">
            <a:extLst>
              <a:ext uri="{FF2B5EF4-FFF2-40B4-BE49-F238E27FC236}">
                <a16:creationId xmlns:a16="http://schemas.microsoft.com/office/drawing/2014/main" id="{73153E8F-410F-45C9-ACC7-8093A55653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190" y="180004"/>
            <a:ext cx="1092540" cy="450259"/>
          </a:xfrm>
          <a:prstGeom prst="rect">
            <a:avLst/>
          </a:prstGeom>
        </p:spPr>
      </p:pic>
      <p:sp>
        <p:nvSpPr>
          <p:cNvPr id="16" name="Vrije vorm: vorm 15">
            <a:extLst>
              <a:ext uri="{FF2B5EF4-FFF2-40B4-BE49-F238E27FC236}">
                <a16:creationId xmlns:a16="http://schemas.microsoft.com/office/drawing/2014/main" id="{237488E4-B2F8-4D53-B077-8360178499ED}"/>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7" name="Tijdelijke aanduiding voor datum 1">
            <a:extLst>
              <a:ext uri="{FF2B5EF4-FFF2-40B4-BE49-F238E27FC236}">
                <a16:creationId xmlns:a16="http://schemas.microsoft.com/office/drawing/2014/main" id="{4C2FBFB8-F000-46C0-8FC6-AEB2AFE6E5E1}"/>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18" name="Tijdelijke aanduiding voor voettekst 2">
            <a:extLst>
              <a:ext uri="{FF2B5EF4-FFF2-40B4-BE49-F238E27FC236}">
                <a16:creationId xmlns:a16="http://schemas.microsoft.com/office/drawing/2014/main" id="{5B5B1B55-FA4B-426F-9817-E3694F4236D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19" name="Tijdelijke aanduiding voor dianummer 3">
            <a:extLst>
              <a:ext uri="{FF2B5EF4-FFF2-40B4-BE49-F238E27FC236}">
                <a16:creationId xmlns:a16="http://schemas.microsoft.com/office/drawing/2014/main" id="{AEB32024-DC4F-4698-9E2E-D33FBE922418}"/>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Tree>
    <p:extLst>
      <p:ext uri="{BB962C8B-B14F-4D97-AF65-F5344CB8AC3E}">
        <p14:creationId xmlns:p14="http://schemas.microsoft.com/office/powerpoint/2010/main" val="435587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kst-wolk groot">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AC40C854-DDD7-458E-8270-0D9CA4C49867}"/>
              </a:ext>
            </a:extLst>
          </p:cNvPr>
          <p:cNvSpPr/>
          <p:nvPr/>
        </p:nvSpPr>
        <p:spPr>
          <a:xfrm flipV="1">
            <a:off x="0" y="1370836"/>
            <a:ext cx="12192000" cy="5487163"/>
          </a:xfrm>
          <a:custGeom>
            <a:avLst/>
            <a:gdLst>
              <a:gd name="connsiteX0" fmla="*/ 0 w 12192000"/>
              <a:gd name="connsiteY0" fmla="*/ 0 h 1370838"/>
              <a:gd name="connsiteX1" fmla="*/ 12192000 w 12192000"/>
              <a:gd name="connsiteY1" fmla="*/ 0 h 1370838"/>
              <a:gd name="connsiteX2" fmla="*/ 12192000 w 12192000"/>
              <a:gd name="connsiteY2" fmla="*/ 1370838 h 1370838"/>
              <a:gd name="connsiteX3" fmla="*/ 0 w 12192000"/>
              <a:gd name="connsiteY3" fmla="*/ 1370838 h 1370838"/>
            </a:gdLst>
            <a:ahLst/>
            <a:cxnLst>
              <a:cxn ang="0">
                <a:pos x="connsiteX0" y="connsiteY0"/>
              </a:cxn>
              <a:cxn ang="0">
                <a:pos x="connsiteX1" y="connsiteY1"/>
              </a:cxn>
              <a:cxn ang="0">
                <a:pos x="connsiteX2" y="connsiteY2"/>
              </a:cxn>
              <a:cxn ang="0">
                <a:pos x="connsiteX3" y="connsiteY3"/>
              </a:cxn>
            </a:cxnLst>
            <a:rect l="l" t="t" r="r" b="b"/>
            <a:pathLst>
              <a:path w="12192000" h="1370838">
                <a:moveTo>
                  <a:pt x="0" y="0"/>
                </a:moveTo>
                <a:lnTo>
                  <a:pt x="12192000" y="0"/>
                </a:lnTo>
                <a:lnTo>
                  <a:pt x="12192000" y="1370838"/>
                </a:lnTo>
                <a:lnTo>
                  <a:pt x="0" y="1370838"/>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5327" y="306731"/>
            <a:ext cx="8384020" cy="1002753"/>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205" name="Tijdelijke aanduiding voor tekst 182">
            <a:extLst>
              <a:ext uri="{FF2B5EF4-FFF2-40B4-BE49-F238E27FC236}">
                <a16:creationId xmlns:a16="http://schemas.microsoft.com/office/drawing/2014/main" id="{3DA244BE-8BFE-4521-BD5E-95845D3EE05A}"/>
              </a:ext>
            </a:extLst>
          </p:cNvPr>
          <p:cNvSpPr>
            <a:spLocks noGrp="1"/>
          </p:cNvSpPr>
          <p:nvPr>
            <p:ph type="body" sz="quarter" idx="27"/>
          </p:nvPr>
        </p:nvSpPr>
        <p:spPr>
          <a:xfrm>
            <a:off x="9363287" y="1783080"/>
            <a:ext cx="1746780" cy="2798298"/>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8" name="Tijdelijke aanduiding voor tekst 182">
            <a:extLst>
              <a:ext uri="{FF2B5EF4-FFF2-40B4-BE49-F238E27FC236}">
                <a16:creationId xmlns:a16="http://schemas.microsoft.com/office/drawing/2014/main" id="{3358D557-A40D-4F52-B1EC-47645D92E955}"/>
              </a:ext>
            </a:extLst>
          </p:cNvPr>
          <p:cNvSpPr>
            <a:spLocks noGrp="1"/>
          </p:cNvSpPr>
          <p:nvPr>
            <p:ph type="body" sz="quarter" idx="28" hasCustomPrompt="1"/>
          </p:nvPr>
        </p:nvSpPr>
        <p:spPr>
          <a:xfrm>
            <a:off x="868637" y="5265884"/>
            <a:ext cx="2178155" cy="719284"/>
          </a:xfrm>
          <a:prstGeom prst="rect">
            <a:avLst/>
          </a:prstGeom>
        </p:spPr>
        <p:txBody>
          <a:bodyPr lIns="0" tIns="0" rIns="0" bIns="0" anchor="ctr">
            <a:noAutofit/>
          </a:bodyPr>
          <a:lstStyle>
            <a:lvl1pPr marL="0" indent="0" algn="ctr">
              <a:spcBef>
                <a:spcPts val="0"/>
              </a:spcBef>
              <a:buClr>
                <a:schemeClr val="bg1"/>
              </a:buClr>
              <a:buNone/>
              <a:defRPr sz="1600" b="1">
                <a:solidFill>
                  <a:srgbClr val="FFFFFF"/>
                </a:solidFill>
                <a:latin typeface="Verdana" panose="020B0604030504040204" pitchFamily="34" charset="0"/>
                <a:ea typeface="Verdana" panose="020B0604030504040204" pitchFamily="34" charset="0"/>
              </a:defRPr>
            </a:lvl1pPr>
            <a:lvl2pPr>
              <a:spcBef>
                <a:spcPts val="0"/>
              </a:spcBef>
              <a:buClr>
                <a:schemeClr val="bg1"/>
              </a:buClr>
              <a:defRPr sz="1600" b="1">
                <a:solidFill>
                  <a:schemeClr val="bg1"/>
                </a:solidFill>
              </a:defRPr>
            </a:lvl2pPr>
            <a:lvl3pPr>
              <a:spcBef>
                <a:spcPts val="0"/>
              </a:spcBef>
              <a:buClr>
                <a:schemeClr val="bg1"/>
              </a:buClr>
              <a:defRPr sz="1600" b="1">
                <a:solidFill>
                  <a:schemeClr val="bg1"/>
                </a:solidFill>
              </a:defRPr>
            </a:lvl3pPr>
            <a:lvl4pPr>
              <a:spcBef>
                <a:spcPts val="0"/>
              </a:spcBef>
              <a:buClr>
                <a:schemeClr val="bg1"/>
              </a:buClr>
              <a:defRPr sz="1600" b="1">
                <a:solidFill>
                  <a:schemeClr val="bg1"/>
                </a:solidFill>
              </a:defRPr>
            </a:lvl4pPr>
            <a:lvl5pPr>
              <a:spcBef>
                <a:spcPts val="0"/>
              </a:spcBef>
              <a:buClr>
                <a:schemeClr val="bg1"/>
              </a:buClr>
              <a:defRPr sz="1600" b="1">
                <a:solidFill>
                  <a:schemeClr val="bg1"/>
                </a:solidFill>
              </a:defRPr>
            </a:lvl5pPr>
          </a:lstStyle>
          <a:p>
            <a:pPr lvl="0"/>
            <a:r>
              <a:rPr lang="nl-NL"/>
              <a:t>Subtitel</a:t>
            </a:r>
          </a:p>
        </p:txBody>
      </p:sp>
      <p:sp>
        <p:nvSpPr>
          <p:cNvPr id="66" name="Tijdelijke aanduiding voor tekst 182">
            <a:extLst>
              <a:ext uri="{FF2B5EF4-FFF2-40B4-BE49-F238E27FC236}">
                <a16:creationId xmlns:a16="http://schemas.microsoft.com/office/drawing/2014/main" id="{A7D4213A-2AAD-4A06-8E81-BB9D7B1625A6}"/>
              </a:ext>
            </a:extLst>
          </p:cNvPr>
          <p:cNvSpPr>
            <a:spLocks noGrp="1"/>
          </p:cNvSpPr>
          <p:nvPr>
            <p:ph type="body" sz="quarter" idx="32"/>
          </p:nvPr>
        </p:nvSpPr>
        <p:spPr>
          <a:xfrm>
            <a:off x="6603631" y="1783080"/>
            <a:ext cx="1746780" cy="2798298"/>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9" name="Tijdelijke aanduiding voor tekst 182">
            <a:extLst>
              <a:ext uri="{FF2B5EF4-FFF2-40B4-BE49-F238E27FC236}">
                <a16:creationId xmlns:a16="http://schemas.microsoft.com/office/drawing/2014/main" id="{25882806-6099-4C91-89B2-419BAA3BE25B}"/>
              </a:ext>
            </a:extLst>
          </p:cNvPr>
          <p:cNvSpPr>
            <a:spLocks noGrp="1"/>
          </p:cNvSpPr>
          <p:nvPr>
            <p:ph type="body" sz="quarter" idx="33"/>
          </p:nvPr>
        </p:nvSpPr>
        <p:spPr>
          <a:xfrm>
            <a:off x="3843979" y="1783080"/>
            <a:ext cx="1746780" cy="2798298"/>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1" name="Tijdelijke aanduiding voor tekst 182">
            <a:extLst>
              <a:ext uri="{FF2B5EF4-FFF2-40B4-BE49-F238E27FC236}">
                <a16:creationId xmlns:a16="http://schemas.microsoft.com/office/drawing/2014/main" id="{C6898219-3D97-4E13-BAFF-6EAA39D19C70}"/>
              </a:ext>
            </a:extLst>
          </p:cNvPr>
          <p:cNvSpPr>
            <a:spLocks noGrp="1"/>
          </p:cNvSpPr>
          <p:nvPr>
            <p:ph type="body" sz="quarter" idx="34"/>
          </p:nvPr>
        </p:nvSpPr>
        <p:spPr>
          <a:xfrm>
            <a:off x="1084323" y="1783080"/>
            <a:ext cx="1746780" cy="2798298"/>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2" name="Tijdelijke aanduiding voor tekst 182">
            <a:extLst>
              <a:ext uri="{FF2B5EF4-FFF2-40B4-BE49-F238E27FC236}">
                <a16:creationId xmlns:a16="http://schemas.microsoft.com/office/drawing/2014/main" id="{F8C21E2A-09EC-4713-9EA8-EF25D19357A0}"/>
              </a:ext>
            </a:extLst>
          </p:cNvPr>
          <p:cNvSpPr>
            <a:spLocks noGrp="1"/>
          </p:cNvSpPr>
          <p:nvPr>
            <p:ph type="body" sz="quarter" idx="35" hasCustomPrompt="1"/>
          </p:nvPr>
        </p:nvSpPr>
        <p:spPr>
          <a:xfrm>
            <a:off x="3628289" y="5265884"/>
            <a:ext cx="2178155" cy="719284"/>
          </a:xfrm>
          <a:prstGeom prst="rect">
            <a:avLst/>
          </a:prstGeom>
        </p:spPr>
        <p:txBody>
          <a:bodyPr lIns="0" tIns="0" rIns="0" bIns="0" anchor="ctr">
            <a:noAutofit/>
          </a:bodyPr>
          <a:lstStyle>
            <a:lvl1pPr marL="0" indent="0" algn="ctr">
              <a:spcBef>
                <a:spcPts val="0"/>
              </a:spcBef>
              <a:buClr>
                <a:schemeClr val="bg1"/>
              </a:buClr>
              <a:buNone/>
              <a:defRPr sz="1600" b="1">
                <a:solidFill>
                  <a:srgbClr val="FFFFFF"/>
                </a:solidFill>
                <a:latin typeface="Verdana" panose="020B0604030504040204" pitchFamily="34" charset="0"/>
                <a:ea typeface="Verdana" panose="020B0604030504040204" pitchFamily="34" charset="0"/>
              </a:defRPr>
            </a:lvl1pPr>
            <a:lvl2pPr>
              <a:spcBef>
                <a:spcPts val="0"/>
              </a:spcBef>
              <a:buClr>
                <a:schemeClr val="bg1"/>
              </a:buClr>
              <a:defRPr sz="1600" b="1">
                <a:solidFill>
                  <a:schemeClr val="bg1"/>
                </a:solidFill>
              </a:defRPr>
            </a:lvl2pPr>
            <a:lvl3pPr>
              <a:spcBef>
                <a:spcPts val="0"/>
              </a:spcBef>
              <a:buClr>
                <a:schemeClr val="bg1"/>
              </a:buClr>
              <a:defRPr sz="1600" b="1">
                <a:solidFill>
                  <a:schemeClr val="bg1"/>
                </a:solidFill>
              </a:defRPr>
            </a:lvl3pPr>
            <a:lvl4pPr>
              <a:spcBef>
                <a:spcPts val="0"/>
              </a:spcBef>
              <a:buClr>
                <a:schemeClr val="bg1"/>
              </a:buClr>
              <a:defRPr sz="1600" b="1">
                <a:solidFill>
                  <a:schemeClr val="bg1"/>
                </a:solidFill>
              </a:defRPr>
            </a:lvl4pPr>
            <a:lvl5pPr>
              <a:spcBef>
                <a:spcPts val="0"/>
              </a:spcBef>
              <a:buClr>
                <a:schemeClr val="bg1"/>
              </a:buClr>
              <a:defRPr sz="1600" b="1">
                <a:solidFill>
                  <a:schemeClr val="bg1"/>
                </a:solidFill>
              </a:defRPr>
            </a:lvl5pPr>
          </a:lstStyle>
          <a:p>
            <a:pPr lvl="0"/>
            <a:r>
              <a:rPr lang="nl-NL"/>
              <a:t>Subtitel</a:t>
            </a:r>
          </a:p>
        </p:txBody>
      </p:sp>
      <p:sp>
        <p:nvSpPr>
          <p:cNvPr id="75" name="Tijdelijke aanduiding voor tekst 182">
            <a:extLst>
              <a:ext uri="{FF2B5EF4-FFF2-40B4-BE49-F238E27FC236}">
                <a16:creationId xmlns:a16="http://schemas.microsoft.com/office/drawing/2014/main" id="{0FFEC462-5003-4977-BFEF-36E9779B1B67}"/>
              </a:ext>
            </a:extLst>
          </p:cNvPr>
          <p:cNvSpPr>
            <a:spLocks noGrp="1"/>
          </p:cNvSpPr>
          <p:nvPr>
            <p:ph type="body" sz="quarter" idx="36" hasCustomPrompt="1"/>
          </p:nvPr>
        </p:nvSpPr>
        <p:spPr>
          <a:xfrm>
            <a:off x="6387944" y="5265884"/>
            <a:ext cx="2178155" cy="719284"/>
          </a:xfrm>
          <a:prstGeom prst="rect">
            <a:avLst/>
          </a:prstGeom>
        </p:spPr>
        <p:txBody>
          <a:bodyPr lIns="0" tIns="0" rIns="0" bIns="0" anchor="ctr">
            <a:noAutofit/>
          </a:bodyPr>
          <a:lstStyle>
            <a:lvl1pPr marL="0" indent="0" algn="ctr">
              <a:spcBef>
                <a:spcPts val="0"/>
              </a:spcBef>
              <a:buClr>
                <a:schemeClr val="bg1"/>
              </a:buClr>
              <a:buNone/>
              <a:defRPr sz="1600" b="1">
                <a:solidFill>
                  <a:srgbClr val="FFFFFF"/>
                </a:solidFill>
                <a:latin typeface="Verdana" panose="020B0604030504040204" pitchFamily="34" charset="0"/>
                <a:ea typeface="Verdana" panose="020B0604030504040204" pitchFamily="34" charset="0"/>
              </a:defRPr>
            </a:lvl1pPr>
            <a:lvl2pPr>
              <a:spcBef>
                <a:spcPts val="0"/>
              </a:spcBef>
              <a:buClr>
                <a:schemeClr val="bg1"/>
              </a:buClr>
              <a:defRPr sz="1600" b="1">
                <a:solidFill>
                  <a:schemeClr val="bg1"/>
                </a:solidFill>
              </a:defRPr>
            </a:lvl2pPr>
            <a:lvl3pPr>
              <a:spcBef>
                <a:spcPts val="0"/>
              </a:spcBef>
              <a:buClr>
                <a:schemeClr val="bg1"/>
              </a:buClr>
              <a:defRPr sz="1600" b="1">
                <a:solidFill>
                  <a:schemeClr val="bg1"/>
                </a:solidFill>
              </a:defRPr>
            </a:lvl3pPr>
            <a:lvl4pPr>
              <a:spcBef>
                <a:spcPts val="0"/>
              </a:spcBef>
              <a:buClr>
                <a:schemeClr val="bg1"/>
              </a:buClr>
              <a:defRPr sz="1600" b="1">
                <a:solidFill>
                  <a:schemeClr val="bg1"/>
                </a:solidFill>
              </a:defRPr>
            </a:lvl4pPr>
            <a:lvl5pPr>
              <a:spcBef>
                <a:spcPts val="0"/>
              </a:spcBef>
              <a:buClr>
                <a:schemeClr val="bg1"/>
              </a:buClr>
              <a:defRPr sz="1600" b="1">
                <a:solidFill>
                  <a:schemeClr val="bg1"/>
                </a:solidFill>
              </a:defRPr>
            </a:lvl5pPr>
          </a:lstStyle>
          <a:p>
            <a:pPr lvl="0"/>
            <a:r>
              <a:rPr lang="nl-NL"/>
              <a:t>Subtitel</a:t>
            </a:r>
          </a:p>
        </p:txBody>
      </p:sp>
      <p:sp>
        <p:nvSpPr>
          <p:cNvPr id="76" name="Tijdelijke aanduiding voor tekst 182">
            <a:extLst>
              <a:ext uri="{FF2B5EF4-FFF2-40B4-BE49-F238E27FC236}">
                <a16:creationId xmlns:a16="http://schemas.microsoft.com/office/drawing/2014/main" id="{B548D3EC-DC23-4FA6-B7ED-B215BEA89209}"/>
              </a:ext>
            </a:extLst>
          </p:cNvPr>
          <p:cNvSpPr>
            <a:spLocks noGrp="1"/>
          </p:cNvSpPr>
          <p:nvPr>
            <p:ph type="body" sz="quarter" idx="37" hasCustomPrompt="1"/>
          </p:nvPr>
        </p:nvSpPr>
        <p:spPr>
          <a:xfrm>
            <a:off x="9147597" y="5265884"/>
            <a:ext cx="2178155" cy="719284"/>
          </a:xfrm>
          <a:prstGeom prst="rect">
            <a:avLst/>
          </a:prstGeom>
        </p:spPr>
        <p:txBody>
          <a:bodyPr lIns="0" tIns="0" rIns="0" bIns="0" anchor="ctr">
            <a:noAutofit/>
          </a:bodyPr>
          <a:lstStyle>
            <a:lvl1pPr marL="0" indent="0" algn="ctr">
              <a:spcBef>
                <a:spcPts val="0"/>
              </a:spcBef>
              <a:buClr>
                <a:schemeClr val="bg1"/>
              </a:buClr>
              <a:buNone/>
              <a:defRPr sz="1600" b="1">
                <a:solidFill>
                  <a:srgbClr val="FFFFFF"/>
                </a:solidFill>
                <a:latin typeface="Verdana" panose="020B0604030504040204" pitchFamily="34" charset="0"/>
                <a:ea typeface="Verdana" panose="020B0604030504040204" pitchFamily="34" charset="0"/>
              </a:defRPr>
            </a:lvl1pPr>
            <a:lvl2pPr>
              <a:spcBef>
                <a:spcPts val="0"/>
              </a:spcBef>
              <a:buClr>
                <a:schemeClr val="bg1"/>
              </a:buClr>
              <a:defRPr sz="1600" b="1">
                <a:solidFill>
                  <a:schemeClr val="bg1"/>
                </a:solidFill>
              </a:defRPr>
            </a:lvl2pPr>
            <a:lvl3pPr>
              <a:spcBef>
                <a:spcPts val="0"/>
              </a:spcBef>
              <a:buClr>
                <a:schemeClr val="bg1"/>
              </a:buClr>
              <a:defRPr sz="1600" b="1">
                <a:solidFill>
                  <a:schemeClr val="bg1"/>
                </a:solidFill>
              </a:defRPr>
            </a:lvl3pPr>
            <a:lvl4pPr>
              <a:spcBef>
                <a:spcPts val="0"/>
              </a:spcBef>
              <a:buClr>
                <a:schemeClr val="bg1"/>
              </a:buClr>
              <a:defRPr sz="1600" b="1">
                <a:solidFill>
                  <a:schemeClr val="bg1"/>
                </a:solidFill>
              </a:defRPr>
            </a:lvl4pPr>
            <a:lvl5pPr>
              <a:spcBef>
                <a:spcPts val="0"/>
              </a:spcBef>
              <a:buClr>
                <a:schemeClr val="bg1"/>
              </a:buClr>
              <a:defRPr sz="1600" b="1">
                <a:solidFill>
                  <a:schemeClr val="bg1"/>
                </a:solidFill>
              </a:defRPr>
            </a:lvl5pPr>
          </a:lstStyle>
          <a:p>
            <a:pPr lvl="0"/>
            <a:r>
              <a:rPr lang="nl-NL"/>
              <a:t>Subtitel</a:t>
            </a:r>
          </a:p>
        </p:txBody>
      </p:sp>
      <p:pic>
        <p:nvPicPr>
          <p:cNvPr id="61" name="huisstijl-logo">
            <a:extLst>
              <a:ext uri="{FF2B5EF4-FFF2-40B4-BE49-F238E27FC236}">
                <a16:creationId xmlns:a16="http://schemas.microsoft.com/office/drawing/2014/main" id="{9F32B3B3-A8E5-4BA8-83F1-8361C96FF6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190" y="180004"/>
            <a:ext cx="1092540" cy="450259"/>
          </a:xfrm>
          <a:prstGeom prst="rect">
            <a:avLst/>
          </a:prstGeom>
        </p:spPr>
      </p:pic>
      <p:sp>
        <p:nvSpPr>
          <p:cNvPr id="17" name="Vrije vorm: vorm 16">
            <a:extLst>
              <a:ext uri="{FF2B5EF4-FFF2-40B4-BE49-F238E27FC236}">
                <a16:creationId xmlns:a16="http://schemas.microsoft.com/office/drawing/2014/main" id="{C9C82AE8-9D59-489E-A1EC-C064D2D4EFF8}"/>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8" name="Tijdelijke aanduiding voor datum 1">
            <a:extLst>
              <a:ext uri="{FF2B5EF4-FFF2-40B4-BE49-F238E27FC236}">
                <a16:creationId xmlns:a16="http://schemas.microsoft.com/office/drawing/2014/main" id="{F03E37DD-5CF1-4810-B2D5-8FD5FC1235EA}"/>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19" name="Tijdelijke aanduiding voor voettekst 2">
            <a:extLst>
              <a:ext uri="{FF2B5EF4-FFF2-40B4-BE49-F238E27FC236}">
                <a16:creationId xmlns:a16="http://schemas.microsoft.com/office/drawing/2014/main" id="{9441F533-3803-4094-87CD-EA9188216405}"/>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20" name="Tijdelijke aanduiding voor dianummer 3">
            <a:extLst>
              <a:ext uri="{FF2B5EF4-FFF2-40B4-BE49-F238E27FC236}">
                <a16:creationId xmlns:a16="http://schemas.microsoft.com/office/drawing/2014/main" id="{E583D1C5-6066-4E82-ADA8-D3E090BDD27E}"/>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Tree>
    <p:extLst>
      <p:ext uri="{BB962C8B-B14F-4D97-AF65-F5344CB8AC3E}">
        <p14:creationId xmlns:p14="http://schemas.microsoft.com/office/powerpoint/2010/main" val="25947210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jdlijn 5">
    <p:spTree>
      <p:nvGrpSpPr>
        <p:cNvPr id="1" name=""/>
        <p:cNvGrpSpPr/>
        <p:nvPr/>
      </p:nvGrpSpPr>
      <p:grpSpPr>
        <a:xfrm>
          <a:off x="0" y="0"/>
          <a:ext cx="0" cy="0"/>
          <a:chOff x="0" y="0"/>
          <a:chExt cx="0" cy="0"/>
        </a:xfrm>
      </p:grpSpPr>
      <p:sp>
        <p:nvSpPr>
          <p:cNvPr id="334" name="Tijdelijke aanduiding voor tekst 182">
            <a:extLst>
              <a:ext uri="{FF2B5EF4-FFF2-40B4-BE49-F238E27FC236}">
                <a16:creationId xmlns:a16="http://schemas.microsoft.com/office/drawing/2014/main" id="{C3D4C6C0-4604-481F-8D0A-CBE8C8241C2F}"/>
              </a:ext>
            </a:extLst>
          </p:cNvPr>
          <p:cNvSpPr>
            <a:spLocks noGrp="1"/>
          </p:cNvSpPr>
          <p:nvPr>
            <p:ph type="body" sz="quarter" idx="28" hasCustomPrompt="1"/>
          </p:nvPr>
        </p:nvSpPr>
        <p:spPr>
          <a:xfrm>
            <a:off x="930919" y="1432170"/>
            <a:ext cx="2016000" cy="684000"/>
          </a:xfrm>
          <a:prstGeom prst="rect">
            <a:avLst/>
          </a:prstGeom>
        </p:spPr>
        <p:txBody>
          <a:bodyPr lIns="0" tIns="0" rIns="0" bIns="0" anchor="ctr">
            <a:noAutofit/>
          </a:bodyPr>
          <a:lstStyle>
            <a:lvl1pPr marL="0" indent="0" algn="ctr">
              <a:spcBef>
                <a:spcPts val="0"/>
              </a:spcBef>
              <a:buClr>
                <a:schemeClr val="accent1"/>
              </a:buClr>
              <a:buNone/>
              <a:defRPr sz="1600" b="1">
                <a:solidFill>
                  <a:srgbClr val="0097D6"/>
                </a:solidFill>
                <a:latin typeface="Verdana" panose="020B0604030504040204" pitchFamily="34" charset="0"/>
                <a:ea typeface="Verdana" panose="020B0604030504040204" pitchFamily="34" charset="0"/>
              </a:defRPr>
            </a:lvl1pPr>
            <a:lvl2pPr>
              <a:spcBef>
                <a:spcPts val="0"/>
              </a:spcBef>
              <a:buClr>
                <a:schemeClr val="accent1"/>
              </a:buClr>
              <a:defRPr sz="1600" b="1">
                <a:solidFill>
                  <a:schemeClr val="accent1"/>
                </a:solidFill>
              </a:defRPr>
            </a:lvl2pPr>
            <a:lvl3pPr>
              <a:spcBef>
                <a:spcPts val="0"/>
              </a:spcBef>
              <a:buClr>
                <a:schemeClr val="accent1"/>
              </a:buClr>
              <a:defRPr sz="1600" b="1">
                <a:solidFill>
                  <a:schemeClr val="accent1"/>
                </a:solidFill>
              </a:defRPr>
            </a:lvl3pPr>
            <a:lvl4pPr>
              <a:spcBef>
                <a:spcPts val="0"/>
              </a:spcBef>
              <a:buClr>
                <a:schemeClr val="accent1"/>
              </a:buClr>
              <a:defRPr sz="1600" b="1">
                <a:solidFill>
                  <a:schemeClr val="accent1"/>
                </a:solidFill>
              </a:defRPr>
            </a:lvl4pPr>
            <a:lvl5pPr>
              <a:spcBef>
                <a:spcPts val="0"/>
              </a:spcBef>
              <a:buClr>
                <a:schemeClr val="accent1"/>
              </a:buClr>
              <a:defRPr sz="1600" b="1">
                <a:solidFill>
                  <a:schemeClr val="accent1"/>
                </a:solidFill>
              </a:defRPr>
            </a:lvl5pPr>
          </a:lstStyle>
          <a:p>
            <a:pPr lvl="0"/>
            <a:r>
              <a:rPr lang="nl-NL"/>
              <a:t>Subtitel</a:t>
            </a:r>
          </a:p>
        </p:txBody>
      </p:sp>
      <p:sp>
        <p:nvSpPr>
          <p:cNvPr id="335" name="Tijdelijke aanduiding voor tekst 182">
            <a:extLst>
              <a:ext uri="{FF2B5EF4-FFF2-40B4-BE49-F238E27FC236}">
                <a16:creationId xmlns:a16="http://schemas.microsoft.com/office/drawing/2014/main" id="{11F844C1-99F6-4E41-8147-489A9E9CF604}"/>
              </a:ext>
            </a:extLst>
          </p:cNvPr>
          <p:cNvSpPr>
            <a:spLocks noGrp="1"/>
          </p:cNvSpPr>
          <p:nvPr>
            <p:ph type="body" sz="quarter" idx="29" hasCustomPrompt="1"/>
          </p:nvPr>
        </p:nvSpPr>
        <p:spPr>
          <a:xfrm>
            <a:off x="5087999" y="1432170"/>
            <a:ext cx="2016000" cy="684000"/>
          </a:xfrm>
          <a:prstGeom prst="rect">
            <a:avLst/>
          </a:prstGeom>
        </p:spPr>
        <p:txBody>
          <a:bodyPr lIns="0" tIns="0" rIns="0" bIns="0" anchor="ctr">
            <a:noAutofit/>
          </a:bodyPr>
          <a:lstStyle>
            <a:lvl1pPr marL="0" indent="0" algn="ctr">
              <a:spcBef>
                <a:spcPts val="0"/>
              </a:spcBef>
              <a:buClr>
                <a:srgbClr val="CCCCCC"/>
              </a:buClr>
              <a:buNone/>
              <a:defRPr sz="1600" b="1">
                <a:solidFill>
                  <a:srgbClr val="CCCCCC"/>
                </a:solidFill>
                <a:latin typeface="Verdana" panose="020B0604030504040204" pitchFamily="34" charset="0"/>
                <a:ea typeface="Verdana" panose="020B0604030504040204" pitchFamily="34" charset="0"/>
              </a:defRPr>
            </a:lvl1pPr>
            <a:lvl2pPr>
              <a:spcBef>
                <a:spcPts val="0"/>
              </a:spcBef>
              <a:buClr>
                <a:srgbClr val="CCCCCC"/>
              </a:buClr>
              <a:defRPr sz="1600" b="1">
                <a:solidFill>
                  <a:srgbClr val="CCCCCC"/>
                </a:solidFill>
              </a:defRPr>
            </a:lvl2pPr>
            <a:lvl3pPr>
              <a:spcBef>
                <a:spcPts val="0"/>
              </a:spcBef>
              <a:buClr>
                <a:srgbClr val="CCCCCC"/>
              </a:buClr>
              <a:defRPr sz="1600" b="1">
                <a:solidFill>
                  <a:srgbClr val="CCCCCC"/>
                </a:solidFill>
              </a:defRPr>
            </a:lvl3pPr>
            <a:lvl4pPr>
              <a:spcBef>
                <a:spcPts val="0"/>
              </a:spcBef>
              <a:buClr>
                <a:srgbClr val="CCCCCC"/>
              </a:buClr>
              <a:defRPr sz="1600" b="1">
                <a:solidFill>
                  <a:srgbClr val="CCCCCC"/>
                </a:solidFill>
              </a:defRPr>
            </a:lvl4pPr>
            <a:lvl5pPr>
              <a:spcBef>
                <a:spcPts val="0"/>
              </a:spcBef>
              <a:buClr>
                <a:srgbClr val="CCCCCC"/>
              </a:buClr>
              <a:defRPr sz="1600" b="1">
                <a:solidFill>
                  <a:srgbClr val="CCCCCC"/>
                </a:solidFill>
              </a:defRPr>
            </a:lvl5pPr>
          </a:lstStyle>
          <a:p>
            <a:pPr lvl="0"/>
            <a:r>
              <a:rPr lang="nl-NL"/>
              <a:t>Subtitel</a:t>
            </a:r>
          </a:p>
        </p:txBody>
      </p:sp>
      <p:sp>
        <p:nvSpPr>
          <p:cNvPr id="336" name="Tijdelijke aanduiding voor tekst 182">
            <a:extLst>
              <a:ext uri="{FF2B5EF4-FFF2-40B4-BE49-F238E27FC236}">
                <a16:creationId xmlns:a16="http://schemas.microsoft.com/office/drawing/2014/main" id="{FD8B749A-4149-4623-AF94-82F9B5D42B50}"/>
              </a:ext>
            </a:extLst>
          </p:cNvPr>
          <p:cNvSpPr>
            <a:spLocks noGrp="1"/>
          </p:cNvSpPr>
          <p:nvPr>
            <p:ph type="body" sz="quarter" idx="30" hasCustomPrompt="1"/>
          </p:nvPr>
        </p:nvSpPr>
        <p:spPr>
          <a:xfrm>
            <a:off x="9242804" y="1432170"/>
            <a:ext cx="2016000" cy="684000"/>
          </a:xfrm>
          <a:prstGeom prst="rect">
            <a:avLst/>
          </a:prstGeom>
        </p:spPr>
        <p:txBody>
          <a:bodyPr lIns="0" tIns="0" rIns="0" bIns="0" anchor="ctr">
            <a:noAutofit/>
          </a:bodyPr>
          <a:lstStyle>
            <a:lvl1pPr marL="0" indent="0" algn="ctr">
              <a:spcBef>
                <a:spcPts val="0"/>
              </a:spcBef>
              <a:buClr>
                <a:srgbClr val="999999"/>
              </a:buClr>
              <a:buNone/>
              <a:defRPr sz="1600" b="1">
                <a:solidFill>
                  <a:srgbClr val="999999"/>
                </a:solidFill>
                <a:latin typeface="Verdana" panose="020B0604030504040204" pitchFamily="34" charset="0"/>
                <a:ea typeface="Verdana" panose="020B0604030504040204" pitchFamily="34" charset="0"/>
              </a:defRPr>
            </a:lvl1pPr>
            <a:lvl2pPr>
              <a:spcBef>
                <a:spcPts val="0"/>
              </a:spcBef>
              <a:buClr>
                <a:srgbClr val="999999"/>
              </a:buClr>
              <a:defRPr sz="1600" b="1">
                <a:solidFill>
                  <a:srgbClr val="999999"/>
                </a:solidFill>
              </a:defRPr>
            </a:lvl2pPr>
            <a:lvl3pPr>
              <a:spcBef>
                <a:spcPts val="0"/>
              </a:spcBef>
              <a:buClr>
                <a:srgbClr val="999999"/>
              </a:buClr>
              <a:defRPr sz="1600" b="1">
                <a:solidFill>
                  <a:srgbClr val="999999"/>
                </a:solidFill>
              </a:defRPr>
            </a:lvl3pPr>
            <a:lvl4pPr>
              <a:spcBef>
                <a:spcPts val="0"/>
              </a:spcBef>
              <a:buClr>
                <a:srgbClr val="999999"/>
              </a:buClr>
              <a:defRPr sz="1600" b="1">
                <a:solidFill>
                  <a:srgbClr val="999999"/>
                </a:solidFill>
              </a:defRPr>
            </a:lvl4pPr>
            <a:lvl5pPr>
              <a:spcBef>
                <a:spcPts val="0"/>
              </a:spcBef>
              <a:buClr>
                <a:srgbClr val="999999"/>
              </a:buClr>
              <a:defRPr sz="1600" b="1">
                <a:solidFill>
                  <a:srgbClr val="999999"/>
                </a:solidFill>
              </a:defRPr>
            </a:lvl5pPr>
          </a:lstStyle>
          <a:p>
            <a:pPr lvl="0"/>
            <a:r>
              <a:rPr lang="nl-NL"/>
              <a:t>Subtitel</a:t>
            </a:r>
          </a:p>
        </p:txBody>
      </p:sp>
      <p:sp>
        <p:nvSpPr>
          <p:cNvPr id="337" name="Tijdelijke aanduiding voor tekst 182">
            <a:extLst>
              <a:ext uri="{FF2B5EF4-FFF2-40B4-BE49-F238E27FC236}">
                <a16:creationId xmlns:a16="http://schemas.microsoft.com/office/drawing/2014/main" id="{A3731FF1-7B54-4560-9BE4-7C99F9A19CEE}"/>
              </a:ext>
            </a:extLst>
          </p:cNvPr>
          <p:cNvSpPr>
            <a:spLocks noGrp="1"/>
          </p:cNvSpPr>
          <p:nvPr>
            <p:ph type="body" sz="quarter" idx="31" hasCustomPrompt="1"/>
          </p:nvPr>
        </p:nvSpPr>
        <p:spPr>
          <a:xfrm>
            <a:off x="3010407" y="5607519"/>
            <a:ext cx="2016000" cy="684000"/>
          </a:xfrm>
          <a:prstGeom prst="rect">
            <a:avLst/>
          </a:prstGeom>
        </p:spPr>
        <p:txBody>
          <a:bodyPr lIns="0" tIns="0" rIns="0" bIns="0" anchor="ctr">
            <a:noAutofit/>
          </a:bodyPr>
          <a:lstStyle>
            <a:lvl1pPr marL="0" indent="0" algn="ctr">
              <a:spcBef>
                <a:spcPts val="0"/>
              </a:spcBef>
              <a:buClr>
                <a:schemeClr val="accent2"/>
              </a:buClr>
              <a:buNone/>
              <a:defRPr sz="1600" b="1">
                <a:solidFill>
                  <a:srgbClr val="0FA880"/>
                </a:solidFill>
                <a:latin typeface="Verdana" panose="020B0604030504040204" pitchFamily="34" charset="0"/>
                <a:ea typeface="Verdana" panose="020B0604030504040204" pitchFamily="34" charset="0"/>
              </a:defRPr>
            </a:lvl1pPr>
            <a:lvl2pPr>
              <a:spcBef>
                <a:spcPts val="0"/>
              </a:spcBef>
              <a:buClr>
                <a:schemeClr val="accent2"/>
              </a:buClr>
              <a:defRPr sz="1600" b="1">
                <a:solidFill>
                  <a:schemeClr val="accent2"/>
                </a:solidFill>
              </a:defRPr>
            </a:lvl2pPr>
            <a:lvl3pPr>
              <a:spcBef>
                <a:spcPts val="0"/>
              </a:spcBef>
              <a:buClr>
                <a:schemeClr val="accent2"/>
              </a:buClr>
              <a:defRPr sz="1600" b="1">
                <a:solidFill>
                  <a:schemeClr val="accent2"/>
                </a:solidFill>
              </a:defRPr>
            </a:lvl3pPr>
            <a:lvl4pPr>
              <a:spcBef>
                <a:spcPts val="0"/>
              </a:spcBef>
              <a:buClr>
                <a:schemeClr val="accent2"/>
              </a:buClr>
              <a:defRPr sz="1600" b="1">
                <a:solidFill>
                  <a:schemeClr val="accent2"/>
                </a:solidFill>
              </a:defRPr>
            </a:lvl4pPr>
            <a:lvl5pPr>
              <a:spcBef>
                <a:spcPts val="0"/>
              </a:spcBef>
              <a:buClr>
                <a:schemeClr val="accent2"/>
              </a:buClr>
              <a:defRPr sz="1600" b="1">
                <a:solidFill>
                  <a:schemeClr val="accent2"/>
                </a:solidFill>
              </a:defRPr>
            </a:lvl5pPr>
          </a:lstStyle>
          <a:p>
            <a:pPr lvl="0"/>
            <a:r>
              <a:rPr lang="nl-NL"/>
              <a:t>Subtitel</a:t>
            </a:r>
          </a:p>
        </p:txBody>
      </p:sp>
      <p:sp>
        <p:nvSpPr>
          <p:cNvPr id="338" name="Tijdelijke aanduiding voor tekst 182">
            <a:extLst>
              <a:ext uri="{FF2B5EF4-FFF2-40B4-BE49-F238E27FC236}">
                <a16:creationId xmlns:a16="http://schemas.microsoft.com/office/drawing/2014/main" id="{E8FE1C1B-9168-4FDA-8C69-82EAA0CE8F5E}"/>
              </a:ext>
            </a:extLst>
          </p:cNvPr>
          <p:cNvSpPr>
            <a:spLocks noGrp="1"/>
          </p:cNvSpPr>
          <p:nvPr>
            <p:ph type="body" sz="quarter" idx="32" hasCustomPrompt="1"/>
          </p:nvPr>
        </p:nvSpPr>
        <p:spPr>
          <a:xfrm>
            <a:off x="7165211" y="5607519"/>
            <a:ext cx="2016000" cy="684000"/>
          </a:xfrm>
          <a:prstGeom prst="rect">
            <a:avLst/>
          </a:prstGeom>
        </p:spPr>
        <p:txBody>
          <a:bodyPr lIns="0" tIns="0" rIns="0" bIns="0" anchor="ctr">
            <a:noAutofit/>
          </a:bodyPr>
          <a:lstStyle>
            <a:lvl1pPr marL="0" indent="0" algn="ctr">
              <a:spcBef>
                <a:spcPts val="0"/>
              </a:spcBef>
              <a:buClr>
                <a:srgbClr val="8DDCF7"/>
              </a:buClr>
              <a:buNone/>
              <a:defRPr sz="1600" b="1">
                <a:solidFill>
                  <a:srgbClr val="8DDCF7"/>
                </a:solidFill>
                <a:latin typeface="Verdana" panose="020B0604030504040204" pitchFamily="34" charset="0"/>
                <a:ea typeface="Verdana" panose="020B0604030504040204" pitchFamily="34" charset="0"/>
              </a:defRPr>
            </a:lvl1pPr>
            <a:lvl2pPr>
              <a:spcBef>
                <a:spcPts val="0"/>
              </a:spcBef>
              <a:buClr>
                <a:srgbClr val="8DDCF7"/>
              </a:buClr>
              <a:defRPr sz="1600" b="1">
                <a:solidFill>
                  <a:srgbClr val="8DDCF7"/>
                </a:solidFill>
              </a:defRPr>
            </a:lvl2pPr>
            <a:lvl3pPr>
              <a:spcBef>
                <a:spcPts val="0"/>
              </a:spcBef>
              <a:buClr>
                <a:srgbClr val="8DDCF7"/>
              </a:buClr>
              <a:defRPr sz="1600" b="1">
                <a:solidFill>
                  <a:srgbClr val="8DDCF7"/>
                </a:solidFill>
              </a:defRPr>
            </a:lvl3pPr>
            <a:lvl4pPr>
              <a:spcBef>
                <a:spcPts val="0"/>
              </a:spcBef>
              <a:buClr>
                <a:srgbClr val="8DDCF7"/>
              </a:buClr>
              <a:defRPr sz="1600" b="1">
                <a:solidFill>
                  <a:srgbClr val="8DDCF7"/>
                </a:solidFill>
              </a:defRPr>
            </a:lvl4pPr>
            <a:lvl5pPr>
              <a:spcBef>
                <a:spcPts val="0"/>
              </a:spcBef>
              <a:buClr>
                <a:srgbClr val="8DDCF7"/>
              </a:buClr>
              <a:defRPr sz="1600" b="1">
                <a:solidFill>
                  <a:srgbClr val="8DDCF7"/>
                </a:solidFill>
              </a:defRPr>
            </a:lvl5pPr>
          </a:lstStyle>
          <a:p>
            <a:pPr lvl="0"/>
            <a:r>
              <a:rPr lang="nl-NL"/>
              <a:t>Subtitel</a:t>
            </a:r>
          </a:p>
        </p:txBody>
      </p:sp>
      <p:sp>
        <p:nvSpPr>
          <p:cNvPr id="7" name="Vrije vorm: vorm 6">
            <a:extLst>
              <a:ext uri="{FF2B5EF4-FFF2-40B4-BE49-F238E27FC236}">
                <a16:creationId xmlns:a16="http://schemas.microsoft.com/office/drawing/2014/main" id="{AC40C854-DDD7-458E-8270-0D9CA4C49867}"/>
              </a:ext>
            </a:extLst>
          </p:cNvPr>
          <p:cNvSpPr/>
          <p:nvPr/>
        </p:nvSpPr>
        <p:spPr>
          <a:xfrm>
            <a:off x="0" y="0"/>
            <a:ext cx="12192000" cy="1370838"/>
          </a:xfrm>
          <a:custGeom>
            <a:avLst/>
            <a:gdLst>
              <a:gd name="connsiteX0" fmla="*/ 0 w 12192000"/>
              <a:gd name="connsiteY0" fmla="*/ 0 h 1370838"/>
              <a:gd name="connsiteX1" fmla="*/ 12192000 w 12192000"/>
              <a:gd name="connsiteY1" fmla="*/ 0 h 1370838"/>
              <a:gd name="connsiteX2" fmla="*/ 12192000 w 12192000"/>
              <a:gd name="connsiteY2" fmla="*/ 1370838 h 1370838"/>
              <a:gd name="connsiteX3" fmla="*/ 0 w 12192000"/>
              <a:gd name="connsiteY3" fmla="*/ 1370838 h 1370838"/>
            </a:gdLst>
            <a:ahLst/>
            <a:cxnLst>
              <a:cxn ang="0">
                <a:pos x="connsiteX0" y="connsiteY0"/>
              </a:cxn>
              <a:cxn ang="0">
                <a:pos x="connsiteX1" y="connsiteY1"/>
              </a:cxn>
              <a:cxn ang="0">
                <a:pos x="connsiteX2" y="connsiteY2"/>
              </a:cxn>
              <a:cxn ang="0">
                <a:pos x="connsiteX3" y="connsiteY3"/>
              </a:cxn>
            </a:cxnLst>
            <a:rect l="l" t="t" r="r" b="b"/>
            <a:pathLst>
              <a:path w="12192000" h="1370838">
                <a:moveTo>
                  <a:pt x="0" y="0"/>
                </a:moveTo>
                <a:lnTo>
                  <a:pt x="12192000" y="0"/>
                </a:lnTo>
                <a:lnTo>
                  <a:pt x="12192000" y="1370838"/>
                </a:lnTo>
                <a:lnTo>
                  <a:pt x="0" y="1370838"/>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5327" y="306731"/>
            <a:ext cx="8384020" cy="1002753"/>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23" name="Vrije vorm: vorm 22">
            <a:extLst>
              <a:ext uri="{FF2B5EF4-FFF2-40B4-BE49-F238E27FC236}">
                <a16:creationId xmlns:a16="http://schemas.microsoft.com/office/drawing/2014/main" id="{130279C8-E098-4FD3-ADC2-01D5B2F9ACA7}"/>
              </a:ext>
            </a:extLst>
          </p:cNvPr>
          <p:cNvSpPr/>
          <p:nvPr/>
        </p:nvSpPr>
        <p:spPr>
          <a:xfrm>
            <a:off x="900316" y="3697987"/>
            <a:ext cx="2077211" cy="669035"/>
          </a:xfrm>
          <a:custGeom>
            <a:avLst/>
            <a:gdLst>
              <a:gd name="connsiteX0" fmla="*/ 0 w 2077211"/>
              <a:gd name="connsiteY0" fmla="*/ 0 h 669035"/>
              <a:gd name="connsiteX1" fmla="*/ 0 w 2077211"/>
              <a:gd name="connsiteY1" fmla="*/ 334518 h 669035"/>
              <a:gd name="connsiteX2" fmla="*/ 804672 w 2077211"/>
              <a:gd name="connsiteY2" fmla="*/ 334518 h 669035"/>
              <a:gd name="connsiteX3" fmla="*/ 1038606 w 2077211"/>
              <a:gd name="connsiteY3" fmla="*/ 669036 h 669035"/>
              <a:gd name="connsiteX4" fmla="*/ 1272540 w 2077211"/>
              <a:gd name="connsiteY4" fmla="*/ 334518 h 669035"/>
              <a:gd name="connsiteX5" fmla="*/ 2077212 w 2077211"/>
              <a:gd name="connsiteY5" fmla="*/ 334518 h 669035"/>
              <a:gd name="connsiteX6" fmla="*/ 2077212 w 2077211"/>
              <a:gd name="connsiteY6" fmla="*/ 0 h 66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7211" h="669035">
                <a:moveTo>
                  <a:pt x="0" y="0"/>
                </a:moveTo>
                <a:lnTo>
                  <a:pt x="0" y="334518"/>
                </a:lnTo>
                <a:lnTo>
                  <a:pt x="804672" y="334518"/>
                </a:lnTo>
                <a:lnTo>
                  <a:pt x="1038606" y="669036"/>
                </a:lnTo>
                <a:lnTo>
                  <a:pt x="1272540" y="334518"/>
                </a:lnTo>
                <a:lnTo>
                  <a:pt x="2077212" y="334518"/>
                </a:lnTo>
                <a:lnTo>
                  <a:pt x="2077212" y="0"/>
                </a:lnTo>
                <a:close/>
              </a:path>
            </a:pathLst>
          </a:custGeom>
          <a:solidFill>
            <a:srgbClr val="0097D6"/>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4" name="Vrije vorm: vorm 23">
            <a:extLst>
              <a:ext uri="{FF2B5EF4-FFF2-40B4-BE49-F238E27FC236}">
                <a16:creationId xmlns:a16="http://schemas.microsoft.com/office/drawing/2014/main" id="{157CCE71-A7D1-4186-8108-436ADF8BF2B3}"/>
              </a:ext>
            </a:extLst>
          </p:cNvPr>
          <p:cNvSpPr/>
          <p:nvPr/>
        </p:nvSpPr>
        <p:spPr>
          <a:xfrm>
            <a:off x="1360563" y="2205994"/>
            <a:ext cx="1156716" cy="1156715"/>
          </a:xfrm>
          <a:custGeom>
            <a:avLst/>
            <a:gdLst>
              <a:gd name="connsiteX0" fmla="*/ 578358 w 1156716"/>
              <a:gd name="connsiteY0" fmla="*/ 1156716 h 1156715"/>
              <a:gd name="connsiteX1" fmla="*/ 0 w 1156716"/>
              <a:gd name="connsiteY1" fmla="*/ 578358 h 1156715"/>
              <a:gd name="connsiteX2" fmla="*/ 578358 w 1156716"/>
              <a:gd name="connsiteY2" fmla="*/ 0 h 1156715"/>
              <a:gd name="connsiteX3" fmla="*/ 1156716 w 1156716"/>
              <a:gd name="connsiteY3" fmla="*/ 578358 h 1156715"/>
              <a:gd name="connsiteX4" fmla="*/ 578358 w 1156716"/>
              <a:gd name="connsiteY4" fmla="*/ 1156716 h 1156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716" h="1156715">
                <a:moveTo>
                  <a:pt x="578358" y="1156716"/>
                </a:moveTo>
                <a:cubicBezTo>
                  <a:pt x="259080" y="1156716"/>
                  <a:pt x="0" y="896874"/>
                  <a:pt x="0" y="578358"/>
                </a:cubicBezTo>
                <a:cubicBezTo>
                  <a:pt x="0" y="259080"/>
                  <a:pt x="259080" y="0"/>
                  <a:pt x="578358" y="0"/>
                </a:cubicBezTo>
                <a:cubicBezTo>
                  <a:pt x="896874" y="0"/>
                  <a:pt x="1156716" y="259080"/>
                  <a:pt x="1156716" y="578358"/>
                </a:cubicBezTo>
                <a:cubicBezTo>
                  <a:pt x="1156716" y="896874"/>
                  <a:pt x="897636" y="1156716"/>
                  <a:pt x="578358" y="1156716"/>
                </a:cubicBezTo>
                <a:close/>
              </a:path>
            </a:pathLst>
          </a:custGeom>
          <a:solidFill>
            <a:srgbClr val="F5F5F5"/>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5" name="Vrije vorm: vorm 24">
            <a:extLst>
              <a:ext uri="{FF2B5EF4-FFF2-40B4-BE49-F238E27FC236}">
                <a16:creationId xmlns:a16="http://schemas.microsoft.com/office/drawing/2014/main" id="{34593BE3-2AC0-4A8B-AB6A-B209920DA59D}"/>
              </a:ext>
            </a:extLst>
          </p:cNvPr>
          <p:cNvSpPr/>
          <p:nvPr/>
        </p:nvSpPr>
        <p:spPr>
          <a:xfrm>
            <a:off x="1360563" y="2205994"/>
            <a:ext cx="1156716" cy="1156715"/>
          </a:xfrm>
          <a:custGeom>
            <a:avLst/>
            <a:gdLst>
              <a:gd name="connsiteX0" fmla="*/ 578358 w 1156716"/>
              <a:gd name="connsiteY0" fmla="*/ 1156716 h 1156715"/>
              <a:gd name="connsiteX1" fmla="*/ 0 w 1156716"/>
              <a:gd name="connsiteY1" fmla="*/ 578358 h 1156715"/>
              <a:gd name="connsiteX2" fmla="*/ 578358 w 1156716"/>
              <a:gd name="connsiteY2" fmla="*/ 0 h 1156715"/>
              <a:gd name="connsiteX3" fmla="*/ 1156716 w 1156716"/>
              <a:gd name="connsiteY3" fmla="*/ 578358 h 1156715"/>
              <a:gd name="connsiteX4" fmla="*/ 578358 w 1156716"/>
              <a:gd name="connsiteY4" fmla="*/ 1156716 h 1156715"/>
              <a:gd name="connsiteX5" fmla="*/ 578358 w 1156716"/>
              <a:gd name="connsiteY5" fmla="*/ 29718 h 1156715"/>
              <a:gd name="connsiteX6" fmla="*/ 29718 w 1156716"/>
              <a:gd name="connsiteY6" fmla="*/ 578358 h 1156715"/>
              <a:gd name="connsiteX7" fmla="*/ 578358 w 1156716"/>
              <a:gd name="connsiteY7" fmla="*/ 1126998 h 1156715"/>
              <a:gd name="connsiteX8" fmla="*/ 1126998 w 1156716"/>
              <a:gd name="connsiteY8" fmla="*/ 578358 h 1156715"/>
              <a:gd name="connsiteX9" fmla="*/ 578358 w 1156716"/>
              <a:gd name="connsiteY9" fmla="*/ 29718 h 115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716" h="1156715">
                <a:moveTo>
                  <a:pt x="578358" y="1156716"/>
                </a:moveTo>
                <a:cubicBezTo>
                  <a:pt x="259080" y="1156716"/>
                  <a:pt x="0" y="896874"/>
                  <a:pt x="0" y="578358"/>
                </a:cubicBezTo>
                <a:cubicBezTo>
                  <a:pt x="0" y="259080"/>
                  <a:pt x="259080" y="0"/>
                  <a:pt x="578358" y="0"/>
                </a:cubicBezTo>
                <a:cubicBezTo>
                  <a:pt x="896874" y="0"/>
                  <a:pt x="1156716" y="259080"/>
                  <a:pt x="1156716" y="578358"/>
                </a:cubicBezTo>
                <a:cubicBezTo>
                  <a:pt x="1156716" y="896874"/>
                  <a:pt x="897636" y="1156716"/>
                  <a:pt x="578358" y="1156716"/>
                </a:cubicBezTo>
                <a:close/>
                <a:moveTo>
                  <a:pt x="578358" y="29718"/>
                </a:moveTo>
                <a:cubicBezTo>
                  <a:pt x="275844" y="29718"/>
                  <a:pt x="29718" y="275844"/>
                  <a:pt x="29718" y="578358"/>
                </a:cubicBezTo>
                <a:cubicBezTo>
                  <a:pt x="29718" y="880872"/>
                  <a:pt x="275844" y="1126998"/>
                  <a:pt x="578358" y="1126998"/>
                </a:cubicBezTo>
                <a:cubicBezTo>
                  <a:pt x="880872" y="1126998"/>
                  <a:pt x="1126998" y="880872"/>
                  <a:pt x="1126998" y="578358"/>
                </a:cubicBezTo>
                <a:cubicBezTo>
                  <a:pt x="1126998" y="275844"/>
                  <a:pt x="880872" y="29718"/>
                  <a:pt x="578358" y="29718"/>
                </a:cubicBezTo>
                <a:close/>
              </a:path>
            </a:pathLst>
          </a:custGeom>
          <a:solidFill>
            <a:srgbClr val="0097D6"/>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6" name="Vrije vorm: vorm 25">
            <a:extLst>
              <a:ext uri="{FF2B5EF4-FFF2-40B4-BE49-F238E27FC236}">
                <a16:creationId xmlns:a16="http://schemas.microsoft.com/office/drawing/2014/main" id="{4BE9737D-6F63-4DBD-B5E7-4BDCB80A874E}"/>
              </a:ext>
            </a:extLst>
          </p:cNvPr>
          <p:cNvSpPr/>
          <p:nvPr/>
        </p:nvSpPr>
        <p:spPr>
          <a:xfrm>
            <a:off x="3440051" y="4381504"/>
            <a:ext cx="1156716" cy="1156715"/>
          </a:xfrm>
          <a:custGeom>
            <a:avLst/>
            <a:gdLst>
              <a:gd name="connsiteX0" fmla="*/ 578358 w 1156716"/>
              <a:gd name="connsiteY0" fmla="*/ 1156716 h 1156715"/>
              <a:gd name="connsiteX1" fmla="*/ 0 w 1156716"/>
              <a:gd name="connsiteY1" fmla="*/ 578358 h 1156715"/>
              <a:gd name="connsiteX2" fmla="*/ 578358 w 1156716"/>
              <a:gd name="connsiteY2" fmla="*/ 0 h 1156715"/>
              <a:gd name="connsiteX3" fmla="*/ 1156716 w 1156716"/>
              <a:gd name="connsiteY3" fmla="*/ 578358 h 1156715"/>
              <a:gd name="connsiteX4" fmla="*/ 578358 w 1156716"/>
              <a:gd name="connsiteY4" fmla="*/ 1156716 h 1156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716" h="1156715">
                <a:moveTo>
                  <a:pt x="578358" y="1156716"/>
                </a:moveTo>
                <a:cubicBezTo>
                  <a:pt x="259080" y="1156716"/>
                  <a:pt x="0" y="896874"/>
                  <a:pt x="0" y="578358"/>
                </a:cubicBezTo>
                <a:cubicBezTo>
                  <a:pt x="0" y="259080"/>
                  <a:pt x="259080" y="0"/>
                  <a:pt x="578358" y="0"/>
                </a:cubicBezTo>
                <a:cubicBezTo>
                  <a:pt x="896874" y="0"/>
                  <a:pt x="1156716" y="259080"/>
                  <a:pt x="1156716" y="578358"/>
                </a:cubicBezTo>
                <a:cubicBezTo>
                  <a:pt x="1156716" y="896874"/>
                  <a:pt x="897636" y="1156716"/>
                  <a:pt x="578358" y="1156716"/>
                </a:cubicBezTo>
                <a:close/>
              </a:path>
            </a:pathLst>
          </a:custGeom>
          <a:solidFill>
            <a:srgbClr val="F5F5F5"/>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7" name="Vrije vorm: vorm 26">
            <a:extLst>
              <a:ext uri="{FF2B5EF4-FFF2-40B4-BE49-F238E27FC236}">
                <a16:creationId xmlns:a16="http://schemas.microsoft.com/office/drawing/2014/main" id="{C608D579-106A-47DD-BA47-223A9BB14E06}"/>
              </a:ext>
            </a:extLst>
          </p:cNvPr>
          <p:cNvSpPr/>
          <p:nvPr/>
        </p:nvSpPr>
        <p:spPr>
          <a:xfrm>
            <a:off x="3440051" y="4381504"/>
            <a:ext cx="1156716" cy="1156715"/>
          </a:xfrm>
          <a:custGeom>
            <a:avLst/>
            <a:gdLst>
              <a:gd name="connsiteX0" fmla="*/ 578358 w 1156716"/>
              <a:gd name="connsiteY0" fmla="*/ 1156716 h 1156715"/>
              <a:gd name="connsiteX1" fmla="*/ 0 w 1156716"/>
              <a:gd name="connsiteY1" fmla="*/ 578358 h 1156715"/>
              <a:gd name="connsiteX2" fmla="*/ 578358 w 1156716"/>
              <a:gd name="connsiteY2" fmla="*/ 0 h 1156715"/>
              <a:gd name="connsiteX3" fmla="*/ 1156716 w 1156716"/>
              <a:gd name="connsiteY3" fmla="*/ 578358 h 1156715"/>
              <a:gd name="connsiteX4" fmla="*/ 578358 w 1156716"/>
              <a:gd name="connsiteY4" fmla="*/ 1156716 h 1156715"/>
              <a:gd name="connsiteX5" fmla="*/ 578358 w 1156716"/>
              <a:gd name="connsiteY5" fmla="*/ 29718 h 1156715"/>
              <a:gd name="connsiteX6" fmla="*/ 29718 w 1156716"/>
              <a:gd name="connsiteY6" fmla="*/ 578358 h 1156715"/>
              <a:gd name="connsiteX7" fmla="*/ 578358 w 1156716"/>
              <a:gd name="connsiteY7" fmla="*/ 1126998 h 1156715"/>
              <a:gd name="connsiteX8" fmla="*/ 1126998 w 1156716"/>
              <a:gd name="connsiteY8" fmla="*/ 578358 h 1156715"/>
              <a:gd name="connsiteX9" fmla="*/ 578358 w 1156716"/>
              <a:gd name="connsiteY9" fmla="*/ 29718 h 115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716" h="1156715">
                <a:moveTo>
                  <a:pt x="578358" y="1156716"/>
                </a:moveTo>
                <a:cubicBezTo>
                  <a:pt x="259080" y="1156716"/>
                  <a:pt x="0" y="896874"/>
                  <a:pt x="0" y="578358"/>
                </a:cubicBezTo>
                <a:cubicBezTo>
                  <a:pt x="0" y="259080"/>
                  <a:pt x="259080" y="0"/>
                  <a:pt x="578358" y="0"/>
                </a:cubicBezTo>
                <a:cubicBezTo>
                  <a:pt x="896874" y="0"/>
                  <a:pt x="1156716" y="259080"/>
                  <a:pt x="1156716" y="578358"/>
                </a:cubicBezTo>
                <a:cubicBezTo>
                  <a:pt x="1156716" y="896874"/>
                  <a:pt x="897636" y="1156716"/>
                  <a:pt x="578358" y="1156716"/>
                </a:cubicBezTo>
                <a:close/>
                <a:moveTo>
                  <a:pt x="578358" y="29718"/>
                </a:moveTo>
                <a:cubicBezTo>
                  <a:pt x="275844" y="29718"/>
                  <a:pt x="29718" y="275844"/>
                  <a:pt x="29718" y="578358"/>
                </a:cubicBezTo>
                <a:cubicBezTo>
                  <a:pt x="29718" y="880872"/>
                  <a:pt x="275844" y="1126998"/>
                  <a:pt x="578358" y="1126998"/>
                </a:cubicBezTo>
                <a:cubicBezTo>
                  <a:pt x="880872" y="1126998"/>
                  <a:pt x="1126998" y="880872"/>
                  <a:pt x="1126998" y="578358"/>
                </a:cubicBezTo>
                <a:cubicBezTo>
                  <a:pt x="1126998" y="275844"/>
                  <a:pt x="880872" y="29718"/>
                  <a:pt x="578358" y="29718"/>
                </a:cubicBezTo>
                <a:close/>
              </a:path>
            </a:pathLst>
          </a:custGeom>
          <a:solidFill>
            <a:srgbClr val="1CC997"/>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8" name="Vrije vorm: vorm 27">
            <a:extLst>
              <a:ext uri="{FF2B5EF4-FFF2-40B4-BE49-F238E27FC236}">
                <a16:creationId xmlns:a16="http://schemas.microsoft.com/office/drawing/2014/main" id="{0561E0BF-FD1D-45FB-8602-E226D9913D3A}"/>
              </a:ext>
            </a:extLst>
          </p:cNvPr>
          <p:cNvSpPr/>
          <p:nvPr/>
        </p:nvSpPr>
        <p:spPr>
          <a:xfrm>
            <a:off x="7594856" y="4381504"/>
            <a:ext cx="1156715" cy="1156715"/>
          </a:xfrm>
          <a:custGeom>
            <a:avLst/>
            <a:gdLst>
              <a:gd name="connsiteX0" fmla="*/ 578358 w 1156715"/>
              <a:gd name="connsiteY0" fmla="*/ 1156716 h 1156715"/>
              <a:gd name="connsiteX1" fmla="*/ 0 w 1156715"/>
              <a:gd name="connsiteY1" fmla="*/ 578358 h 1156715"/>
              <a:gd name="connsiteX2" fmla="*/ 578358 w 1156715"/>
              <a:gd name="connsiteY2" fmla="*/ 0 h 1156715"/>
              <a:gd name="connsiteX3" fmla="*/ 1156716 w 1156715"/>
              <a:gd name="connsiteY3" fmla="*/ 578358 h 1156715"/>
              <a:gd name="connsiteX4" fmla="*/ 578358 w 1156715"/>
              <a:gd name="connsiteY4" fmla="*/ 1156716 h 1156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715" h="1156715">
                <a:moveTo>
                  <a:pt x="578358" y="1156716"/>
                </a:moveTo>
                <a:cubicBezTo>
                  <a:pt x="259080" y="1156716"/>
                  <a:pt x="0" y="896874"/>
                  <a:pt x="0" y="578358"/>
                </a:cubicBezTo>
                <a:cubicBezTo>
                  <a:pt x="0" y="259080"/>
                  <a:pt x="259080" y="0"/>
                  <a:pt x="578358" y="0"/>
                </a:cubicBezTo>
                <a:cubicBezTo>
                  <a:pt x="896874" y="0"/>
                  <a:pt x="1156716" y="259080"/>
                  <a:pt x="1156716" y="578358"/>
                </a:cubicBezTo>
                <a:cubicBezTo>
                  <a:pt x="1156716" y="896874"/>
                  <a:pt x="897636" y="1156716"/>
                  <a:pt x="578358" y="1156716"/>
                </a:cubicBezTo>
                <a:close/>
              </a:path>
            </a:pathLst>
          </a:custGeom>
          <a:solidFill>
            <a:srgbClr val="F5F5F5"/>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9" name="Vrije vorm: vorm 28">
            <a:extLst>
              <a:ext uri="{FF2B5EF4-FFF2-40B4-BE49-F238E27FC236}">
                <a16:creationId xmlns:a16="http://schemas.microsoft.com/office/drawing/2014/main" id="{1717BADA-D14F-4C03-AE50-4DF5A6775C40}"/>
              </a:ext>
            </a:extLst>
          </p:cNvPr>
          <p:cNvSpPr/>
          <p:nvPr/>
        </p:nvSpPr>
        <p:spPr>
          <a:xfrm>
            <a:off x="7594856" y="4381504"/>
            <a:ext cx="1156715" cy="1156715"/>
          </a:xfrm>
          <a:custGeom>
            <a:avLst/>
            <a:gdLst>
              <a:gd name="connsiteX0" fmla="*/ 578358 w 1156715"/>
              <a:gd name="connsiteY0" fmla="*/ 1156716 h 1156715"/>
              <a:gd name="connsiteX1" fmla="*/ 0 w 1156715"/>
              <a:gd name="connsiteY1" fmla="*/ 578358 h 1156715"/>
              <a:gd name="connsiteX2" fmla="*/ 578358 w 1156715"/>
              <a:gd name="connsiteY2" fmla="*/ 0 h 1156715"/>
              <a:gd name="connsiteX3" fmla="*/ 1156716 w 1156715"/>
              <a:gd name="connsiteY3" fmla="*/ 578358 h 1156715"/>
              <a:gd name="connsiteX4" fmla="*/ 578358 w 1156715"/>
              <a:gd name="connsiteY4" fmla="*/ 1156716 h 1156715"/>
              <a:gd name="connsiteX5" fmla="*/ 578358 w 1156715"/>
              <a:gd name="connsiteY5" fmla="*/ 29718 h 1156715"/>
              <a:gd name="connsiteX6" fmla="*/ 29718 w 1156715"/>
              <a:gd name="connsiteY6" fmla="*/ 578358 h 1156715"/>
              <a:gd name="connsiteX7" fmla="*/ 578358 w 1156715"/>
              <a:gd name="connsiteY7" fmla="*/ 1126998 h 1156715"/>
              <a:gd name="connsiteX8" fmla="*/ 1126998 w 1156715"/>
              <a:gd name="connsiteY8" fmla="*/ 578358 h 1156715"/>
              <a:gd name="connsiteX9" fmla="*/ 578358 w 1156715"/>
              <a:gd name="connsiteY9" fmla="*/ 29718 h 115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715" h="1156715">
                <a:moveTo>
                  <a:pt x="578358" y="1156716"/>
                </a:moveTo>
                <a:cubicBezTo>
                  <a:pt x="259080" y="1156716"/>
                  <a:pt x="0" y="896874"/>
                  <a:pt x="0" y="578358"/>
                </a:cubicBezTo>
                <a:cubicBezTo>
                  <a:pt x="0" y="259080"/>
                  <a:pt x="259080" y="0"/>
                  <a:pt x="578358" y="0"/>
                </a:cubicBezTo>
                <a:cubicBezTo>
                  <a:pt x="896874" y="0"/>
                  <a:pt x="1156716" y="259080"/>
                  <a:pt x="1156716" y="578358"/>
                </a:cubicBezTo>
                <a:cubicBezTo>
                  <a:pt x="1156716" y="896874"/>
                  <a:pt x="897636" y="1156716"/>
                  <a:pt x="578358" y="1156716"/>
                </a:cubicBezTo>
                <a:close/>
                <a:moveTo>
                  <a:pt x="578358" y="29718"/>
                </a:moveTo>
                <a:cubicBezTo>
                  <a:pt x="275844" y="29718"/>
                  <a:pt x="29718" y="275844"/>
                  <a:pt x="29718" y="578358"/>
                </a:cubicBezTo>
                <a:cubicBezTo>
                  <a:pt x="29718" y="880872"/>
                  <a:pt x="275844" y="1126998"/>
                  <a:pt x="578358" y="1126998"/>
                </a:cubicBezTo>
                <a:cubicBezTo>
                  <a:pt x="880872" y="1126998"/>
                  <a:pt x="1126998" y="880872"/>
                  <a:pt x="1126998" y="578358"/>
                </a:cubicBezTo>
                <a:cubicBezTo>
                  <a:pt x="1126998" y="275844"/>
                  <a:pt x="880872" y="29718"/>
                  <a:pt x="578358" y="29718"/>
                </a:cubicBezTo>
                <a:close/>
              </a:path>
            </a:pathLst>
          </a:custGeom>
          <a:solidFill>
            <a:srgbClr val="8DDCF7"/>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0" name="Vrije vorm: vorm 29">
            <a:extLst>
              <a:ext uri="{FF2B5EF4-FFF2-40B4-BE49-F238E27FC236}">
                <a16:creationId xmlns:a16="http://schemas.microsoft.com/office/drawing/2014/main" id="{8034E0C3-7C4B-4D45-90D6-BE5AE2904CD3}"/>
              </a:ext>
            </a:extLst>
          </p:cNvPr>
          <p:cNvSpPr/>
          <p:nvPr/>
        </p:nvSpPr>
        <p:spPr>
          <a:xfrm>
            <a:off x="5517643" y="2205994"/>
            <a:ext cx="1156716" cy="1156715"/>
          </a:xfrm>
          <a:custGeom>
            <a:avLst/>
            <a:gdLst>
              <a:gd name="connsiteX0" fmla="*/ 578358 w 1156716"/>
              <a:gd name="connsiteY0" fmla="*/ 1156716 h 1156715"/>
              <a:gd name="connsiteX1" fmla="*/ 0 w 1156716"/>
              <a:gd name="connsiteY1" fmla="*/ 578358 h 1156715"/>
              <a:gd name="connsiteX2" fmla="*/ 578358 w 1156716"/>
              <a:gd name="connsiteY2" fmla="*/ 0 h 1156715"/>
              <a:gd name="connsiteX3" fmla="*/ 1156716 w 1156716"/>
              <a:gd name="connsiteY3" fmla="*/ 578358 h 1156715"/>
              <a:gd name="connsiteX4" fmla="*/ 578358 w 1156716"/>
              <a:gd name="connsiteY4" fmla="*/ 1156716 h 1156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716" h="1156715">
                <a:moveTo>
                  <a:pt x="578358" y="1156716"/>
                </a:moveTo>
                <a:cubicBezTo>
                  <a:pt x="259080" y="1156716"/>
                  <a:pt x="0" y="896874"/>
                  <a:pt x="0" y="578358"/>
                </a:cubicBezTo>
                <a:cubicBezTo>
                  <a:pt x="0" y="259080"/>
                  <a:pt x="259080" y="0"/>
                  <a:pt x="578358" y="0"/>
                </a:cubicBezTo>
                <a:cubicBezTo>
                  <a:pt x="896874" y="0"/>
                  <a:pt x="1156716" y="259080"/>
                  <a:pt x="1156716" y="578358"/>
                </a:cubicBezTo>
                <a:cubicBezTo>
                  <a:pt x="1156716" y="896874"/>
                  <a:pt x="896874" y="1156716"/>
                  <a:pt x="578358" y="1156716"/>
                </a:cubicBezTo>
                <a:close/>
              </a:path>
            </a:pathLst>
          </a:custGeom>
          <a:solidFill>
            <a:srgbClr val="F5F5F5"/>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1" name="Vrije vorm: vorm 30">
            <a:extLst>
              <a:ext uri="{FF2B5EF4-FFF2-40B4-BE49-F238E27FC236}">
                <a16:creationId xmlns:a16="http://schemas.microsoft.com/office/drawing/2014/main" id="{97C7717C-EC37-4012-8AF1-34CB6241DDF7}"/>
              </a:ext>
            </a:extLst>
          </p:cNvPr>
          <p:cNvSpPr/>
          <p:nvPr/>
        </p:nvSpPr>
        <p:spPr>
          <a:xfrm>
            <a:off x="5517643" y="2205994"/>
            <a:ext cx="1156716" cy="1156715"/>
          </a:xfrm>
          <a:custGeom>
            <a:avLst/>
            <a:gdLst>
              <a:gd name="connsiteX0" fmla="*/ 578358 w 1156716"/>
              <a:gd name="connsiteY0" fmla="*/ 1156716 h 1156715"/>
              <a:gd name="connsiteX1" fmla="*/ 0 w 1156716"/>
              <a:gd name="connsiteY1" fmla="*/ 578358 h 1156715"/>
              <a:gd name="connsiteX2" fmla="*/ 578358 w 1156716"/>
              <a:gd name="connsiteY2" fmla="*/ 0 h 1156715"/>
              <a:gd name="connsiteX3" fmla="*/ 1156716 w 1156716"/>
              <a:gd name="connsiteY3" fmla="*/ 578358 h 1156715"/>
              <a:gd name="connsiteX4" fmla="*/ 578358 w 1156716"/>
              <a:gd name="connsiteY4" fmla="*/ 1156716 h 1156715"/>
              <a:gd name="connsiteX5" fmla="*/ 578358 w 1156716"/>
              <a:gd name="connsiteY5" fmla="*/ 29718 h 1156715"/>
              <a:gd name="connsiteX6" fmla="*/ 29718 w 1156716"/>
              <a:gd name="connsiteY6" fmla="*/ 578358 h 1156715"/>
              <a:gd name="connsiteX7" fmla="*/ 578358 w 1156716"/>
              <a:gd name="connsiteY7" fmla="*/ 1126998 h 1156715"/>
              <a:gd name="connsiteX8" fmla="*/ 1126998 w 1156716"/>
              <a:gd name="connsiteY8" fmla="*/ 578358 h 1156715"/>
              <a:gd name="connsiteX9" fmla="*/ 578358 w 1156716"/>
              <a:gd name="connsiteY9" fmla="*/ 29718 h 115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716" h="1156715">
                <a:moveTo>
                  <a:pt x="578358" y="1156716"/>
                </a:moveTo>
                <a:cubicBezTo>
                  <a:pt x="259080" y="1156716"/>
                  <a:pt x="0" y="896874"/>
                  <a:pt x="0" y="578358"/>
                </a:cubicBezTo>
                <a:cubicBezTo>
                  <a:pt x="0" y="259080"/>
                  <a:pt x="259080" y="0"/>
                  <a:pt x="578358" y="0"/>
                </a:cubicBezTo>
                <a:cubicBezTo>
                  <a:pt x="896874" y="0"/>
                  <a:pt x="1156716" y="259080"/>
                  <a:pt x="1156716" y="578358"/>
                </a:cubicBezTo>
                <a:cubicBezTo>
                  <a:pt x="1156716" y="896874"/>
                  <a:pt x="896874" y="1156716"/>
                  <a:pt x="578358" y="1156716"/>
                </a:cubicBezTo>
                <a:close/>
                <a:moveTo>
                  <a:pt x="578358" y="29718"/>
                </a:moveTo>
                <a:cubicBezTo>
                  <a:pt x="275844" y="29718"/>
                  <a:pt x="29718" y="275844"/>
                  <a:pt x="29718" y="578358"/>
                </a:cubicBezTo>
                <a:cubicBezTo>
                  <a:pt x="29718" y="880872"/>
                  <a:pt x="275844" y="1126998"/>
                  <a:pt x="578358" y="1126998"/>
                </a:cubicBezTo>
                <a:cubicBezTo>
                  <a:pt x="880872" y="1126998"/>
                  <a:pt x="1126998" y="880872"/>
                  <a:pt x="1126998" y="578358"/>
                </a:cubicBezTo>
                <a:cubicBezTo>
                  <a:pt x="1126236" y="275844"/>
                  <a:pt x="880110" y="29718"/>
                  <a:pt x="578358" y="29718"/>
                </a:cubicBezTo>
                <a:close/>
              </a:path>
            </a:pathLst>
          </a:custGeom>
          <a:solidFill>
            <a:srgbClr val="CCCCCC"/>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24" name="Vrije vorm: vorm 223">
            <a:extLst>
              <a:ext uri="{FF2B5EF4-FFF2-40B4-BE49-F238E27FC236}">
                <a16:creationId xmlns:a16="http://schemas.microsoft.com/office/drawing/2014/main" id="{A3EEAE09-CBF7-40A3-84A8-7516D23EDFA1}"/>
              </a:ext>
            </a:extLst>
          </p:cNvPr>
          <p:cNvSpPr/>
          <p:nvPr/>
        </p:nvSpPr>
        <p:spPr>
          <a:xfrm>
            <a:off x="9672449" y="2205994"/>
            <a:ext cx="1156715" cy="1156715"/>
          </a:xfrm>
          <a:custGeom>
            <a:avLst/>
            <a:gdLst>
              <a:gd name="connsiteX0" fmla="*/ 578357 w 1156715"/>
              <a:gd name="connsiteY0" fmla="*/ 1156716 h 1156715"/>
              <a:gd name="connsiteX1" fmla="*/ 0 w 1156715"/>
              <a:gd name="connsiteY1" fmla="*/ 578358 h 1156715"/>
              <a:gd name="connsiteX2" fmla="*/ 578357 w 1156715"/>
              <a:gd name="connsiteY2" fmla="*/ 0 h 1156715"/>
              <a:gd name="connsiteX3" fmla="*/ 1156716 w 1156715"/>
              <a:gd name="connsiteY3" fmla="*/ 578358 h 1156715"/>
              <a:gd name="connsiteX4" fmla="*/ 578357 w 1156715"/>
              <a:gd name="connsiteY4" fmla="*/ 1156716 h 1156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715" h="1156715">
                <a:moveTo>
                  <a:pt x="578357" y="1156716"/>
                </a:moveTo>
                <a:cubicBezTo>
                  <a:pt x="259080" y="1156716"/>
                  <a:pt x="0" y="896874"/>
                  <a:pt x="0" y="578358"/>
                </a:cubicBezTo>
                <a:cubicBezTo>
                  <a:pt x="0" y="259080"/>
                  <a:pt x="259080" y="0"/>
                  <a:pt x="578357" y="0"/>
                </a:cubicBezTo>
                <a:cubicBezTo>
                  <a:pt x="896874" y="0"/>
                  <a:pt x="1156716" y="259080"/>
                  <a:pt x="1156716" y="578358"/>
                </a:cubicBezTo>
                <a:cubicBezTo>
                  <a:pt x="1156716" y="896874"/>
                  <a:pt x="897635" y="1156716"/>
                  <a:pt x="578357" y="1156716"/>
                </a:cubicBezTo>
                <a:close/>
              </a:path>
            </a:pathLst>
          </a:custGeom>
          <a:solidFill>
            <a:srgbClr val="F5F5F5"/>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25" name="Vrije vorm: vorm 224">
            <a:extLst>
              <a:ext uri="{FF2B5EF4-FFF2-40B4-BE49-F238E27FC236}">
                <a16:creationId xmlns:a16="http://schemas.microsoft.com/office/drawing/2014/main" id="{D1C6D72F-8641-4988-BD02-A9CFD0091D9C}"/>
              </a:ext>
            </a:extLst>
          </p:cNvPr>
          <p:cNvSpPr/>
          <p:nvPr/>
        </p:nvSpPr>
        <p:spPr>
          <a:xfrm>
            <a:off x="9672449" y="2205994"/>
            <a:ext cx="1156715" cy="1156715"/>
          </a:xfrm>
          <a:custGeom>
            <a:avLst/>
            <a:gdLst>
              <a:gd name="connsiteX0" fmla="*/ 578357 w 1156715"/>
              <a:gd name="connsiteY0" fmla="*/ 1156716 h 1156715"/>
              <a:gd name="connsiteX1" fmla="*/ 0 w 1156715"/>
              <a:gd name="connsiteY1" fmla="*/ 578358 h 1156715"/>
              <a:gd name="connsiteX2" fmla="*/ 578357 w 1156715"/>
              <a:gd name="connsiteY2" fmla="*/ 0 h 1156715"/>
              <a:gd name="connsiteX3" fmla="*/ 1156716 w 1156715"/>
              <a:gd name="connsiteY3" fmla="*/ 578358 h 1156715"/>
              <a:gd name="connsiteX4" fmla="*/ 578357 w 1156715"/>
              <a:gd name="connsiteY4" fmla="*/ 1156716 h 1156715"/>
              <a:gd name="connsiteX5" fmla="*/ 578357 w 1156715"/>
              <a:gd name="connsiteY5" fmla="*/ 29718 h 1156715"/>
              <a:gd name="connsiteX6" fmla="*/ 29717 w 1156715"/>
              <a:gd name="connsiteY6" fmla="*/ 578358 h 1156715"/>
              <a:gd name="connsiteX7" fmla="*/ 578357 w 1156715"/>
              <a:gd name="connsiteY7" fmla="*/ 1126998 h 1156715"/>
              <a:gd name="connsiteX8" fmla="*/ 1126997 w 1156715"/>
              <a:gd name="connsiteY8" fmla="*/ 578358 h 1156715"/>
              <a:gd name="connsiteX9" fmla="*/ 578357 w 1156715"/>
              <a:gd name="connsiteY9" fmla="*/ 29718 h 115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715" h="1156715">
                <a:moveTo>
                  <a:pt x="578357" y="1156716"/>
                </a:moveTo>
                <a:cubicBezTo>
                  <a:pt x="259080" y="1156716"/>
                  <a:pt x="0" y="896874"/>
                  <a:pt x="0" y="578358"/>
                </a:cubicBezTo>
                <a:cubicBezTo>
                  <a:pt x="0" y="259080"/>
                  <a:pt x="259080" y="0"/>
                  <a:pt x="578357" y="0"/>
                </a:cubicBezTo>
                <a:cubicBezTo>
                  <a:pt x="896874" y="0"/>
                  <a:pt x="1156716" y="259080"/>
                  <a:pt x="1156716" y="578358"/>
                </a:cubicBezTo>
                <a:cubicBezTo>
                  <a:pt x="1156716" y="896874"/>
                  <a:pt x="897635" y="1156716"/>
                  <a:pt x="578357" y="1156716"/>
                </a:cubicBezTo>
                <a:close/>
                <a:moveTo>
                  <a:pt x="578357" y="29718"/>
                </a:moveTo>
                <a:cubicBezTo>
                  <a:pt x="275844" y="29718"/>
                  <a:pt x="29717" y="275844"/>
                  <a:pt x="29717" y="578358"/>
                </a:cubicBezTo>
                <a:cubicBezTo>
                  <a:pt x="29717" y="880872"/>
                  <a:pt x="275844" y="1126998"/>
                  <a:pt x="578357" y="1126998"/>
                </a:cubicBezTo>
                <a:cubicBezTo>
                  <a:pt x="880872" y="1126998"/>
                  <a:pt x="1126997" y="880872"/>
                  <a:pt x="1126997" y="578358"/>
                </a:cubicBezTo>
                <a:cubicBezTo>
                  <a:pt x="1126997" y="275844"/>
                  <a:pt x="880872" y="29718"/>
                  <a:pt x="578357" y="29718"/>
                </a:cubicBezTo>
                <a:close/>
              </a:path>
            </a:pathLst>
          </a:custGeom>
          <a:solidFill>
            <a:srgbClr val="999999"/>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26" name="Vrije vorm: vorm 225">
            <a:extLst>
              <a:ext uri="{FF2B5EF4-FFF2-40B4-BE49-F238E27FC236}">
                <a16:creationId xmlns:a16="http://schemas.microsoft.com/office/drawing/2014/main" id="{F3385257-7D87-4343-B760-C8890528384B}"/>
              </a:ext>
            </a:extLst>
          </p:cNvPr>
          <p:cNvSpPr/>
          <p:nvPr/>
        </p:nvSpPr>
        <p:spPr>
          <a:xfrm>
            <a:off x="2979422" y="3362705"/>
            <a:ext cx="2077975" cy="669798"/>
          </a:xfrm>
          <a:custGeom>
            <a:avLst/>
            <a:gdLst>
              <a:gd name="connsiteX0" fmla="*/ 1273302 w 2077974"/>
              <a:gd name="connsiteY0" fmla="*/ 335280 h 669798"/>
              <a:gd name="connsiteX1" fmla="*/ 1038606 w 2077974"/>
              <a:gd name="connsiteY1" fmla="*/ 0 h 669798"/>
              <a:gd name="connsiteX2" fmla="*/ 804672 w 2077974"/>
              <a:gd name="connsiteY2" fmla="*/ 335280 h 669798"/>
              <a:gd name="connsiteX3" fmla="*/ 0 w 2077974"/>
              <a:gd name="connsiteY3" fmla="*/ 335280 h 669798"/>
              <a:gd name="connsiteX4" fmla="*/ 0 w 2077974"/>
              <a:gd name="connsiteY4" fmla="*/ 669798 h 669798"/>
              <a:gd name="connsiteX5" fmla="*/ 2077974 w 2077974"/>
              <a:gd name="connsiteY5" fmla="*/ 669798 h 669798"/>
              <a:gd name="connsiteX6" fmla="*/ 2077974 w 2077974"/>
              <a:gd name="connsiteY6" fmla="*/ 335280 h 66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7974" h="669798">
                <a:moveTo>
                  <a:pt x="1273302" y="335280"/>
                </a:moveTo>
                <a:lnTo>
                  <a:pt x="1038606" y="0"/>
                </a:lnTo>
                <a:lnTo>
                  <a:pt x="804672" y="335280"/>
                </a:lnTo>
                <a:lnTo>
                  <a:pt x="0" y="335280"/>
                </a:lnTo>
                <a:lnTo>
                  <a:pt x="0" y="669798"/>
                </a:lnTo>
                <a:lnTo>
                  <a:pt x="2077974" y="669798"/>
                </a:lnTo>
                <a:lnTo>
                  <a:pt x="2077974" y="335280"/>
                </a:lnTo>
                <a:close/>
              </a:path>
            </a:pathLst>
          </a:custGeom>
          <a:solidFill>
            <a:srgbClr val="1CC997"/>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27" name="Vrije vorm: vorm 226">
            <a:extLst>
              <a:ext uri="{FF2B5EF4-FFF2-40B4-BE49-F238E27FC236}">
                <a16:creationId xmlns:a16="http://schemas.microsoft.com/office/drawing/2014/main" id="{B0125EE6-7D4B-4554-86E6-898D14933610}"/>
              </a:ext>
            </a:extLst>
          </p:cNvPr>
          <p:cNvSpPr/>
          <p:nvPr/>
        </p:nvSpPr>
        <p:spPr>
          <a:xfrm>
            <a:off x="5057396" y="3697987"/>
            <a:ext cx="2077211" cy="669035"/>
          </a:xfrm>
          <a:custGeom>
            <a:avLst/>
            <a:gdLst>
              <a:gd name="connsiteX0" fmla="*/ 0 w 2077211"/>
              <a:gd name="connsiteY0" fmla="*/ 0 h 669035"/>
              <a:gd name="connsiteX1" fmla="*/ 0 w 2077211"/>
              <a:gd name="connsiteY1" fmla="*/ 334518 h 669035"/>
              <a:gd name="connsiteX2" fmla="*/ 803910 w 2077211"/>
              <a:gd name="connsiteY2" fmla="*/ 334518 h 669035"/>
              <a:gd name="connsiteX3" fmla="*/ 1038606 w 2077211"/>
              <a:gd name="connsiteY3" fmla="*/ 669036 h 669035"/>
              <a:gd name="connsiteX4" fmla="*/ 1272540 w 2077211"/>
              <a:gd name="connsiteY4" fmla="*/ 334518 h 669035"/>
              <a:gd name="connsiteX5" fmla="*/ 2077212 w 2077211"/>
              <a:gd name="connsiteY5" fmla="*/ 334518 h 669035"/>
              <a:gd name="connsiteX6" fmla="*/ 2077212 w 2077211"/>
              <a:gd name="connsiteY6" fmla="*/ 0 h 66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7211" h="669035">
                <a:moveTo>
                  <a:pt x="0" y="0"/>
                </a:moveTo>
                <a:lnTo>
                  <a:pt x="0" y="334518"/>
                </a:lnTo>
                <a:lnTo>
                  <a:pt x="803910" y="334518"/>
                </a:lnTo>
                <a:lnTo>
                  <a:pt x="1038606" y="669036"/>
                </a:lnTo>
                <a:lnTo>
                  <a:pt x="1272540" y="334518"/>
                </a:lnTo>
                <a:lnTo>
                  <a:pt x="2077212" y="334518"/>
                </a:lnTo>
                <a:lnTo>
                  <a:pt x="2077212" y="0"/>
                </a:lnTo>
                <a:close/>
              </a:path>
            </a:pathLst>
          </a:custGeom>
          <a:solidFill>
            <a:srgbClr val="CCCCCC"/>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28" name="Vrije vorm: vorm 227">
            <a:extLst>
              <a:ext uri="{FF2B5EF4-FFF2-40B4-BE49-F238E27FC236}">
                <a16:creationId xmlns:a16="http://schemas.microsoft.com/office/drawing/2014/main" id="{5EC2A952-46EE-48DE-B267-85D1B04EF3BE}"/>
              </a:ext>
            </a:extLst>
          </p:cNvPr>
          <p:cNvSpPr/>
          <p:nvPr/>
        </p:nvSpPr>
        <p:spPr>
          <a:xfrm>
            <a:off x="7134607" y="3362705"/>
            <a:ext cx="2077212" cy="669798"/>
          </a:xfrm>
          <a:custGeom>
            <a:avLst/>
            <a:gdLst>
              <a:gd name="connsiteX0" fmla="*/ 1272541 w 2077212"/>
              <a:gd name="connsiteY0" fmla="*/ 335280 h 669798"/>
              <a:gd name="connsiteX1" fmla="*/ 1038606 w 2077212"/>
              <a:gd name="connsiteY1" fmla="*/ 0 h 669798"/>
              <a:gd name="connsiteX2" fmla="*/ 804672 w 2077212"/>
              <a:gd name="connsiteY2" fmla="*/ 335280 h 669798"/>
              <a:gd name="connsiteX3" fmla="*/ 0 w 2077212"/>
              <a:gd name="connsiteY3" fmla="*/ 335280 h 669798"/>
              <a:gd name="connsiteX4" fmla="*/ 0 w 2077212"/>
              <a:gd name="connsiteY4" fmla="*/ 669798 h 669798"/>
              <a:gd name="connsiteX5" fmla="*/ 2077212 w 2077212"/>
              <a:gd name="connsiteY5" fmla="*/ 669798 h 669798"/>
              <a:gd name="connsiteX6" fmla="*/ 2077212 w 2077212"/>
              <a:gd name="connsiteY6" fmla="*/ 335280 h 66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7212" h="669798">
                <a:moveTo>
                  <a:pt x="1272541" y="335280"/>
                </a:moveTo>
                <a:lnTo>
                  <a:pt x="1038606" y="0"/>
                </a:lnTo>
                <a:lnTo>
                  <a:pt x="804672" y="335280"/>
                </a:lnTo>
                <a:lnTo>
                  <a:pt x="0" y="335280"/>
                </a:lnTo>
                <a:lnTo>
                  <a:pt x="0" y="669798"/>
                </a:lnTo>
                <a:lnTo>
                  <a:pt x="2077212" y="669798"/>
                </a:lnTo>
                <a:lnTo>
                  <a:pt x="2077212" y="335280"/>
                </a:lnTo>
                <a:close/>
              </a:path>
            </a:pathLst>
          </a:custGeom>
          <a:solidFill>
            <a:srgbClr val="8DDCF7"/>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29" name="Vrije vorm: vorm 228">
            <a:extLst>
              <a:ext uri="{FF2B5EF4-FFF2-40B4-BE49-F238E27FC236}">
                <a16:creationId xmlns:a16="http://schemas.microsoft.com/office/drawing/2014/main" id="{2E9C4E5B-0618-4D46-8BF5-E4D59BB919B0}"/>
              </a:ext>
            </a:extLst>
          </p:cNvPr>
          <p:cNvSpPr/>
          <p:nvPr/>
        </p:nvSpPr>
        <p:spPr>
          <a:xfrm>
            <a:off x="9211820" y="3697987"/>
            <a:ext cx="2077973" cy="669035"/>
          </a:xfrm>
          <a:custGeom>
            <a:avLst/>
            <a:gdLst>
              <a:gd name="connsiteX0" fmla="*/ 0 w 2077973"/>
              <a:gd name="connsiteY0" fmla="*/ 0 h 669035"/>
              <a:gd name="connsiteX1" fmla="*/ 0 w 2077973"/>
              <a:gd name="connsiteY1" fmla="*/ 334518 h 669035"/>
              <a:gd name="connsiteX2" fmla="*/ 804672 w 2077973"/>
              <a:gd name="connsiteY2" fmla="*/ 334518 h 669035"/>
              <a:gd name="connsiteX3" fmla="*/ 1038605 w 2077973"/>
              <a:gd name="connsiteY3" fmla="*/ 669036 h 669035"/>
              <a:gd name="connsiteX4" fmla="*/ 1273302 w 2077973"/>
              <a:gd name="connsiteY4" fmla="*/ 334518 h 669035"/>
              <a:gd name="connsiteX5" fmla="*/ 2077974 w 2077973"/>
              <a:gd name="connsiteY5" fmla="*/ 334518 h 669035"/>
              <a:gd name="connsiteX6" fmla="*/ 2077974 w 2077973"/>
              <a:gd name="connsiteY6" fmla="*/ 0 h 66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7973" h="669035">
                <a:moveTo>
                  <a:pt x="0" y="0"/>
                </a:moveTo>
                <a:lnTo>
                  <a:pt x="0" y="334518"/>
                </a:lnTo>
                <a:lnTo>
                  <a:pt x="804672" y="334518"/>
                </a:lnTo>
                <a:lnTo>
                  <a:pt x="1038605" y="669036"/>
                </a:lnTo>
                <a:lnTo>
                  <a:pt x="1273302" y="334518"/>
                </a:lnTo>
                <a:lnTo>
                  <a:pt x="2077974" y="334518"/>
                </a:lnTo>
                <a:lnTo>
                  <a:pt x="2077974" y="0"/>
                </a:lnTo>
                <a:close/>
              </a:path>
            </a:pathLst>
          </a:custGeom>
          <a:solidFill>
            <a:srgbClr val="999999"/>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30" name="Vrije vorm: vorm 229">
            <a:extLst>
              <a:ext uri="{FF2B5EF4-FFF2-40B4-BE49-F238E27FC236}">
                <a16:creationId xmlns:a16="http://schemas.microsoft.com/office/drawing/2014/main" id="{EA2B2618-64AA-4BCB-A988-A708C4C4881E}"/>
              </a:ext>
            </a:extLst>
          </p:cNvPr>
          <p:cNvSpPr/>
          <p:nvPr/>
        </p:nvSpPr>
        <p:spPr>
          <a:xfrm>
            <a:off x="734571" y="3697224"/>
            <a:ext cx="335279" cy="335280"/>
          </a:xfrm>
          <a:custGeom>
            <a:avLst/>
            <a:gdLst>
              <a:gd name="connsiteX0" fmla="*/ 335280 w 335279"/>
              <a:gd name="connsiteY0" fmla="*/ 167640 h 335280"/>
              <a:gd name="connsiteX1" fmla="*/ 167640 w 335279"/>
              <a:gd name="connsiteY1" fmla="*/ 335280 h 335280"/>
              <a:gd name="connsiteX2" fmla="*/ 0 w 335279"/>
              <a:gd name="connsiteY2" fmla="*/ 167640 h 335280"/>
              <a:gd name="connsiteX3" fmla="*/ 167640 w 335279"/>
              <a:gd name="connsiteY3" fmla="*/ 0 h 335280"/>
              <a:gd name="connsiteX4" fmla="*/ 335280 w 335279"/>
              <a:gd name="connsiteY4" fmla="*/ 167640 h 33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79" h="335280">
                <a:moveTo>
                  <a:pt x="335280" y="167640"/>
                </a:moveTo>
                <a:cubicBezTo>
                  <a:pt x="335280" y="259842"/>
                  <a:pt x="260604" y="335280"/>
                  <a:pt x="167640" y="335280"/>
                </a:cubicBezTo>
                <a:cubicBezTo>
                  <a:pt x="75438" y="335280"/>
                  <a:pt x="0" y="260604"/>
                  <a:pt x="0" y="167640"/>
                </a:cubicBezTo>
                <a:cubicBezTo>
                  <a:pt x="0" y="75438"/>
                  <a:pt x="74676" y="0"/>
                  <a:pt x="167640" y="0"/>
                </a:cubicBezTo>
                <a:cubicBezTo>
                  <a:pt x="259842" y="0"/>
                  <a:pt x="335280" y="75438"/>
                  <a:pt x="335280" y="167640"/>
                </a:cubicBezTo>
                <a:close/>
              </a:path>
            </a:pathLst>
          </a:custGeom>
          <a:solidFill>
            <a:srgbClr val="0097D6"/>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31" name="Vrije vorm: vorm 230">
            <a:extLst>
              <a:ext uri="{FF2B5EF4-FFF2-40B4-BE49-F238E27FC236}">
                <a16:creationId xmlns:a16="http://schemas.microsoft.com/office/drawing/2014/main" id="{AFFA06C7-13B8-4AB0-BB24-C5080C444002}"/>
              </a:ext>
            </a:extLst>
          </p:cNvPr>
          <p:cNvSpPr/>
          <p:nvPr/>
        </p:nvSpPr>
        <p:spPr>
          <a:xfrm>
            <a:off x="11122151" y="3697985"/>
            <a:ext cx="335280" cy="335280"/>
          </a:xfrm>
          <a:custGeom>
            <a:avLst/>
            <a:gdLst>
              <a:gd name="connsiteX0" fmla="*/ 335280 w 335280"/>
              <a:gd name="connsiteY0" fmla="*/ 167640 h 335280"/>
              <a:gd name="connsiteX1" fmla="*/ 167640 w 335280"/>
              <a:gd name="connsiteY1" fmla="*/ 335280 h 335280"/>
              <a:gd name="connsiteX2" fmla="*/ 0 w 335280"/>
              <a:gd name="connsiteY2" fmla="*/ 167640 h 335280"/>
              <a:gd name="connsiteX3" fmla="*/ 167640 w 335280"/>
              <a:gd name="connsiteY3" fmla="*/ 0 h 335280"/>
              <a:gd name="connsiteX4" fmla="*/ 335280 w 335280"/>
              <a:gd name="connsiteY4" fmla="*/ 167640 h 33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335280">
                <a:moveTo>
                  <a:pt x="335280" y="167640"/>
                </a:moveTo>
                <a:cubicBezTo>
                  <a:pt x="335280" y="259842"/>
                  <a:pt x="260605" y="335280"/>
                  <a:pt x="167640" y="335280"/>
                </a:cubicBezTo>
                <a:cubicBezTo>
                  <a:pt x="75438" y="335280"/>
                  <a:pt x="0" y="260604"/>
                  <a:pt x="0" y="167640"/>
                </a:cubicBezTo>
                <a:cubicBezTo>
                  <a:pt x="0" y="75438"/>
                  <a:pt x="74676" y="0"/>
                  <a:pt x="167640" y="0"/>
                </a:cubicBezTo>
                <a:cubicBezTo>
                  <a:pt x="259842" y="0"/>
                  <a:pt x="335280" y="75438"/>
                  <a:pt x="335280" y="167640"/>
                </a:cubicBezTo>
                <a:close/>
              </a:path>
            </a:pathLst>
          </a:custGeom>
          <a:solidFill>
            <a:srgbClr val="999999"/>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32" name="Vrije vorm: vorm 231">
            <a:extLst>
              <a:ext uri="{FF2B5EF4-FFF2-40B4-BE49-F238E27FC236}">
                <a16:creationId xmlns:a16="http://schemas.microsoft.com/office/drawing/2014/main" id="{EFEFFD0B-FF1D-44D1-8CA5-8BB35A90A188}"/>
              </a:ext>
            </a:extLst>
          </p:cNvPr>
          <p:cNvSpPr/>
          <p:nvPr/>
        </p:nvSpPr>
        <p:spPr>
          <a:xfrm>
            <a:off x="1935111" y="3348990"/>
            <a:ext cx="7620" cy="348996"/>
          </a:xfrm>
          <a:custGeom>
            <a:avLst/>
            <a:gdLst>
              <a:gd name="connsiteX0" fmla="*/ 0 w 7620"/>
              <a:gd name="connsiteY0" fmla="*/ 0 h 348996"/>
              <a:gd name="connsiteX1" fmla="*/ 0 w 7620"/>
              <a:gd name="connsiteY1" fmla="*/ 348996 h 348996"/>
            </a:gdLst>
            <a:ahLst/>
            <a:cxnLst>
              <a:cxn ang="0">
                <a:pos x="connsiteX0" y="connsiteY0"/>
              </a:cxn>
              <a:cxn ang="0">
                <a:pos x="connsiteX1" y="connsiteY1"/>
              </a:cxn>
            </a:cxnLst>
            <a:rect l="l" t="t" r="r" b="b"/>
            <a:pathLst>
              <a:path w="7620" h="348996">
                <a:moveTo>
                  <a:pt x="0" y="0"/>
                </a:moveTo>
                <a:lnTo>
                  <a:pt x="0" y="348996"/>
                </a:lnTo>
              </a:path>
            </a:pathLst>
          </a:custGeom>
          <a:ln w="30480"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33" name="Vrije vorm: vorm 232">
            <a:extLst>
              <a:ext uri="{FF2B5EF4-FFF2-40B4-BE49-F238E27FC236}">
                <a16:creationId xmlns:a16="http://schemas.microsoft.com/office/drawing/2014/main" id="{D1868363-1319-47CF-83D1-D91820D875E1}"/>
              </a:ext>
            </a:extLst>
          </p:cNvPr>
          <p:cNvSpPr/>
          <p:nvPr/>
        </p:nvSpPr>
        <p:spPr>
          <a:xfrm>
            <a:off x="6092191" y="3348990"/>
            <a:ext cx="7620" cy="348996"/>
          </a:xfrm>
          <a:custGeom>
            <a:avLst/>
            <a:gdLst>
              <a:gd name="connsiteX0" fmla="*/ 0 w 7620"/>
              <a:gd name="connsiteY0" fmla="*/ 0 h 348996"/>
              <a:gd name="connsiteX1" fmla="*/ 0 w 7620"/>
              <a:gd name="connsiteY1" fmla="*/ 348996 h 348996"/>
            </a:gdLst>
            <a:ahLst/>
            <a:cxnLst>
              <a:cxn ang="0">
                <a:pos x="connsiteX0" y="connsiteY0"/>
              </a:cxn>
              <a:cxn ang="0">
                <a:pos x="connsiteX1" y="connsiteY1"/>
              </a:cxn>
            </a:cxnLst>
            <a:rect l="l" t="t" r="r" b="b"/>
            <a:pathLst>
              <a:path w="7620" h="348996">
                <a:moveTo>
                  <a:pt x="0" y="0"/>
                </a:moveTo>
                <a:lnTo>
                  <a:pt x="0" y="348996"/>
                </a:lnTo>
              </a:path>
            </a:pathLst>
          </a:custGeom>
          <a:ln w="30480" cap="flat">
            <a:solidFill>
              <a:srgbClr val="CCCCCC"/>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34" name="Vrije vorm: vorm 233">
            <a:extLst>
              <a:ext uri="{FF2B5EF4-FFF2-40B4-BE49-F238E27FC236}">
                <a16:creationId xmlns:a16="http://schemas.microsoft.com/office/drawing/2014/main" id="{AE884806-BEEB-4CF3-91E8-394FA65556EE}"/>
              </a:ext>
            </a:extLst>
          </p:cNvPr>
          <p:cNvSpPr/>
          <p:nvPr/>
        </p:nvSpPr>
        <p:spPr>
          <a:xfrm>
            <a:off x="4014599" y="4032508"/>
            <a:ext cx="7620" cy="348233"/>
          </a:xfrm>
          <a:custGeom>
            <a:avLst/>
            <a:gdLst>
              <a:gd name="connsiteX0" fmla="*/ 0 w 7620"/>
              <a:gd name="connsiteY0" fmla="*/ 0 h 348233"/>
              <a:gd name="connsiteX1" fmla="*/ 0 w 7620"/>
              <a:gd name="connsiteY1" fmla="*/ 348234 h 348233"/>
            </a:gdLst>
            <a:ahLst/>
            <a:cxnLst>
              <a:cxn ang="0">
                <a:pos x="connsiteX0" y="connsiteY0"/>
              </a:cxn>
              <a:cxn ang="0">
                <a:pos x="connsiteX1" y="connsiteY1"/>
              </a:cxn>
            </a:cxnLst>
            <a:rect l="l" t="t" r="r" b="b"/>
            <a:pathLst>
              <a:path w="7620" h="348233">
                <a:moveTo>
                  <a:pt x="0" y="0"/>
                </a:moveTo>
                <a:lnTo>
                  <a:pt x="0" y="348234"/>
                </a:lnTo>
              </a:path>
            </a:pathLst>
          </a:custGeom>
          <a:ln w="30480" cap="flat">
            <a:solidFill>
              <a:srgbClr val="1CC997"/>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35" name="Vrije vorm: vorm 234">
            <a:extLst>
              <a:ext uri="{FF2B5EF4-FFF2-40B4-BE49-F238E27FC236}">
                <a16:creationId xmlns:a16="http://schemas.microsoft.com/office/drawing/2014/main" id="{60F8F54F-FB87-4419-BEA3-3C56E3DF2CAC}"/>
              </a:ext>
            </a:extLst>
          </p:cNvPr>
          <p:cNvSpPr/>
          <p:nvPr/>
        </p:nvSpPr>
        <p:spPr>
          <a:xfrm>
            <a:off x="8169403" y="4032508"/>
            <a:ext cx="7620" cy="348233"/>
          </a:xfrm>
          <a:custGeom>
            <a:avLst/>
            <a:gdLst>
              <a:gd name="connsiteX0" fmla="*/ 0 w 7620"/>
              <a:gd name="connsiteY0" fmla="*/ 0 h 348233"/>
              <a:gd name="connsiteX1" fmla="*/ 0 w 7620"/>
              <a:gd name="connsiteY1" fmla="*/ 348234 h 348233"/>
            </a:gdLst>
            <a:ahLst/>
            <a:cxnLst>
              <a:cxn ang="0">
                <a:pos x="connsiteX0" y="connsiteY0"/>
              </a:cxn>
              <a:cxn ang="0">
                <a:pos x="connsiteX1" y="connsiteY1"/>
              </a:cxn>
            </a:cxnLst>
            <a:rect l="l" t="t" r="r" b="b"/>
            <a:pathLst>
              <a:path w="7620" h="348233">
                <a:moveTo>
                  <a:pt x="0" y="0"/>
                </a:moveTo>
                <a:lnTo>
                  <a:pt x="0" y="348234"/>
                </a:lnTo>
              </a:path>
            </a:pathLst>
          </a:custGeom>
          <a:ln w="30480" cap="flat">
            <a:solidFill>
              <a:srgbClr val="8DDCF7"/>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36" name="Vrije vorm: vorm 235">
            <a:extLst>
              <a:ext uri="{FF2B5EF4-FFF2-40B4-BE49-F238E27FC236}">
                <a16:creationId xmlns:a16="http://schemas.microsoft.com/office/drawing/2014/main" id="{743EFCA5-2B3F-4E89-82F1-D08F55951046}"/>
              </a:ext>
            </a:extLst>
          </p:cNvPr>
          <p:cNvSpPr/>
          <p:nvPr/>
        </p:nvSpPr>
        <p:spPr>
          <a:xfrm>
            <a:off x="10246995" y="3348990"/>
            <a:ext cx="7620" cy="348996"/>
          </a:xfrm>
          <a:custGeom>
            <a:avLst/>
            <a:gdLst>
              <a:gd name="connsiteX0" fmla="*/ 0 w 7620"/>
              <a:gd name="connsiteY0" fmla="*/ 0 h 348996"/>
              <a:gd name="connsiteX1" fmla="*/ 0 w 7620"/>
              <a:gd name="connsiteY1" fmla="*/ 348996 h 348996"/>
            </a:gdLst>
            <a:ahLst/>
            <a:cxnLst>
              <a:cxn ang="0">
                <a:pos x="connsiteX0" y="connsiteY0"/>
              </a:cxn>
              <a:cxn ang="0">
                <a:pos x="connsiteX1" y="connsiteY1"/>
              </a:cxn>
            </a:cxnLst>
            <a:rect l="l" t="t" r="r" b="b"/>
            <a:pathLst>
              <a:path w="7620" h="348996">
                <a:moveTo>
                  <a:pt x="0" y="0"/>
                </a:moveTo>
                <a:lnTo>
                  <a:pt x="0" y="348996"/>
                </a:lnTo>
              </a:path>
            </a:pathLst>
          </a:custGeom>
          <a:ln w="30480" cap="flat">
            <a:solidFill>
              <a:srgbClr val="999999"/>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nvGrpSpPr>
          <p:cNvPr id="309" name="Graphic 4">
            <a:extLst>
              <a:ext uri="{FF2B5EF4-FFF2-40B4-BE49-F238E27FC236}">
                <a16:creationId xmlns:a16="http://schemas.microsoft.com/office/drawing/2014/main" id="{0975647F-28B2-4D1B-85D2-3A56AB452074}"/>
              </a:ext>
            </a:extLst>
          </p:cNvPr>
          <p:cNvGrpSpPr/>
          <p:nvPr/>
        </p:nvGrpSpPr>
        <p:grpSpPr>
          <a:xfrm>
            <a:off x="2743964" y="3638642"/>
            <a:ext cx="470915" cy="470916"/>
            <a:chOff x="2797302" y="3629406"/>
            <a:chExt cx="470915" cy="470916"/>
          </a:xfrm>
        </p:grpSpPr>
        <p:sp>
          <p:nvSpPr>
            <p:cNvPr id="310" name="Vrije vorm: vorm 309">
              <a:extLst>
                <a:ext uri="{FF2B5EF4-FFF2-40B4-BE49-F238E27FC236}">
                  <a16:creationId xmlns:a16="http://schemas.microsoft.com/office/drawing/2014/main" id="{1ADC1094-6C76-4BD7-9D70-E63DC456009A}"/>
                </a:ext>
              </a:extLst>
            </p:cNvPr>
            <p:cNvSpPr/>
            <p:nvPr/>
          </p:nvSpPr>
          <p:spPr>
            <a:xfrm>
              <a:off x="2797302" y="3629406"/>
              <a:ext cx="470915" cy="470916"/>
            </a:xfrm>
            <a:custGeom>
              <a:avLst/>
              <a:gdLst>
                <a:gd name="connsiteX0" fmla="*/ 470916 w 470915"/>
                <a:gd name="connsiteY0" fmla="*/ 235458 h 470916"/>
                <a:gd name="connsiteX1" fmla="*/ 235458 w 470915"/>
                <a:gd name="connsiteY1" fmla="*/ 470916 h 470916"/>
                <a:gd name="connsiteX2" fmla="*/ 0 w 470915"/>
                <a:gd name="connsiteY2" fmla="*/ 235458 h 470916"/>
                <a:gd name="connsiteX3" fmla="*/ 235458 w 470915"/>
                <a:gd name="connsiteY3" fmla="*/ 0 h 470916"/>
                <a:gd name="connsiteX4" fmla="*/ 470916 w 470915"/>
                <a:gd name="connsiteY4" fmla="*/ 235458 h 470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915" h="470916">
                  <a:moveTo>
                    <a:pt x="470916" y="235458"/>
                  </a:moveTo>
                  <a:cubicBezTo>
                    <a:pt x="470916" y="365498"/>
                    <a:pt x="365498" y="470916"/>
                    <a:pt x="235458" y="470916"/>
                  </a:cubicBezTo>
                  <a:cubicBezTo>
                    <a:pt x="105418" y="470916"/>
                    <a:pt x="0" y="365498"/>
                    <a:pt x="0" y="235458"/>
                  </a:cubicBezTo>
                  <a:cubicBezTo>
                    <a:pt x="0" y="105418"/>
                    <a:pt x="105418" y="0"/>
                    <a:pt x="235458" y="0"/>
                  </a:cubicBezTo>
                  <a:cubicBezTo>
                    <a:pt x="365498" y="0"/>
                    <a:pt x="470916" y="105419"/>
                    <a:pt x="470916" y="235458"/>
                  </a:cubicBezTo>
                  <a:close/>
                </a:path>
              </a:pathLst>
            </a:custGeom>
            <a:solidFill>
              <a:srgbClr val="164193"/>
            </a:solidFill>
            <a:ln w="15240" cap="flat">
              <a:solidFill>
                <a:srgbClr val="FFFFFF"/>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nvGrpSpPr>
            <p:cNvPr id="311" name="Graphic 4">
              <a:extLst>
                <a:ext uri="{FF2B5EF4-FFF2-40B4-BE49-F238E27FC236}">
                  <a16:creationId xmlns:a16="http://schemas.microsoft.com/office/drawing/2014/main" id="{0975647F-28B2-4D1B-85D2-3A56AB452074}"/>
                </a:ext>
              </a:extLst>
            </p:cNvPr>
            <p:cNvGrpSpPr/>
            <p:nvPr/>
          </p:nvGrpSpPr>
          <p:grpSpPr>
            <a:xfrm>
              <a:off x="2923794" y="3774185"/>
              <a:ext cx="217932" cy="181355"/>
              <a:chOff x="2923794" y="3774185"/>
              <a:chExt cx="217932" cy="181355"/>
            </a:xfrm>
            <a:noFill/>
          </p:grpSpPr>
          <p:sp>
            <p:nvSpPr>
              <p:cNvPr id="312" name="Vrije vorm: vorm 311">
                <a:extLst>
                  <a:ext uri="{FF2B5EF4-FFF2-40B4-BE49-F238E27FC236}">
                    <a16:creationId xmlns:a16="http://schemas.microsoft.com/office/drawing/2014/main" id="{ECBF36D0-E850-48E9-B394-F6B4AB7B592B}"/>
                  </a:ext>
                </a:extLst>
              </p:cNvPr>
              <p:cNvSpPr/>
              <p:nvPr/>
            </p:nvSpPr>
            <p:spPr>
              <a:xfrm>
                <a:off x="3051047" y="3774185"/>
                <a:ext cx="90677" cy="181355"/>
              </a:xfrm>
              <a:custGeom>
                <a:avLst/>
                <a:gdLst>
                  <a:gd name="connsiteX0" fmla="*/ 0 w 90677"/>
                  <a:gd name="connsiteY0" fmla="*/ 0 h 181355"/>
                  <a:gd name="connsiteX1" fmla="*/ 90678 w 90677"/>
                  <a:gd name="connsiteY1" fmla="*/ 90678 h 181355"/>
                  <a:gd name="connsiteX2" fmla="*/ 0 w 90677"/>
                  <a:gd name="connsiteY2" fmla="*/ 181356 h 181355"/>
                </a:gdLst>
                <a:ahLst/>
                <a:cxnLst>
                  <a:cxn ang="0">
                    <a:pos x="connsiteX0" y="connsiteY0"/>
                  </a:cxn>
                  <a:cxn ang="0">
                    <a:pos x="connsiteX1" y="connsiteY1"/>
                  </a:cxn>
                  <a:cxn ang="0">
                    <a:pos x="connsiteX2" y="connsiteY2"/>
                  </a:cxn>
                </a:cxnLst>
                <a:rect l="l" t="t" r="r" b="b"/>
                <a:pathLst>
                  <a:path w="90677" h="181355">
                    <a:moveTo>
                      <a:pt x="0" y="0"/>
                    </a:moveTo>
                    <a:lnTo>
                      <a:pt x="90678" y="90678"/>
                    </a:lnTo>
                    <a:lnTo>
                      <a:pt x="0" y="181356"/>
                    </a:lnTo>
                  </a:path>
                </a:pathLst>
              </a:custGeom>
              <a:noFill/>
              <a:ln w="15240" cap="rnd">
                <a:solidFill>
                  <a:srgbClr val="FFFFFF"/>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13" name="Vrije vorm: vorm 312">
                <a:extLst>
                  <a:ext uri="{FF2B5EF4-FFF2-40B4-BE49-F238E27FC236}">
                    <a16:creationId xmlns:a16="http://schemas.microsoft.com/office/drawing/2014/main" id="{59F06AA3-B5C0-46BB-BA31-09BE8CE55A20}"/>
                  </a:ext>
                </a:extLst>
              </p:cNvPr>
              <p:cNvSpPr/>
              <p:nvPr/>
            </p:nvSpPr>
            <p:spPr>
              <a:xfrm>
                <a:off x="2923794" y="3864864"/>
                <a:ext cx="217932" cy="7620"/>
              </a:xfrm>
              <a:custGeom>
                <a:avLst/>
                <a:gdLst>
                  <a:gd name="connsiteX0" fmla="*/ 0 w 217932"/>
                  <a:gd name="connsiteY0" fmla="*/ 0 h 7620"/>
                  <a:gd name="connsiteX1" fmla="*/ 217932 w 217932"/>
                  <a:gd name="connsiteY1" fmla="*/ 0 h 7620"/>
                </a:gdLst>
                <a:ahLst/>
                <a:cxnLst>
                  <a:cxn ang="0">
                    <a:pos x="connsiteX0" y="connsiteY0"/>
                  </a:cxn>
                  <a:cxn ang="0">
                    <a:pos x="connsiteX1" y="connsiteY1"/>
                  </a:cxn>
                </a:cxnLst>
                <a:rect l="l" t="t" r="r" b="b"/>
                <a:pathLst>
                  <a:path w="217932" h="7620">
                    <a:moveTo>
                      <a:pt x="0" y="0"/>
                    </a:moveTo>
                    <a:lnTo>
                      <a:pt x="217932" y="0"/>
                    </a:lnTo>
                  </a:path>
                </a:pathLst>
              </a:custGeom>
              <a:ln w="15240" cap="rnd">
                <a:solidFill>
                  <a:srgbClr val="FFFFFF"/>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grpSp>
      <p:grpSp>
        <p:nvGrpSpPr>
          <p:cNvPr id="314" name="Graphic 4">
            <a:extLst>
              <a:ext uri="{FF2B5EF4-FFF2-40B4-BE49-F238E27FC236}">
                <a16:creationId xmlns:a16="http://schemas.microsoft.com/office/drawing/2014/main" id="{0975647F-28B2-4D1B-85D2-3A56AB452074}"/>
              </a:ext>
            </a:extLst>
          </p:cNvPr>
          <p:cNvGrpSpPr/>
          <p:nvPr/>
        </p:nvGrpSpPr>
        <p:grpSpPr>
          <a:xfrm>
            <a:off x="4821936" y="3638642"/>
            <a:ext cx="470915" cy="470916"/>
            <a:chOff x="4875276" y="3629406"/>
            <a:chExt cx="470915" cy="470916"/>
          </a:xfrm>
        </p:grpSpPr>
        <p:sp>
          <p:nvSpPr>
            <p:cNvPr id="315" name="Vrije vorm: vorm 314">
              <a:extLst>
                <a:ext uri="{FF2B5EF4-FFF2-40B4-BE49-F238E27FC236}">
                  <a16:creationId xmlns:a16="http://schemas.microsoft.com/office/drawing/2014/main" id="{F5466AF3-6343-46F5-AB26-530EBECC2ACB}"/>
                </a:ext>
              </a:extLst>
            </p:cNvPr>
            <p:cNvSpPr/>
            <p:nvPr/>
          </p:nvSpPr>
          <p:spPr>
            <a:xfrm>
              <a:off x="4875276" y="3629406"/>
              <a:ext cx="470915" cy="470916"/>
            </a:xfrm>
            <a:custGeom>
              <a:avLst/>
              <a:gdLst>
                <a:gd name="connsiteX0" fmla="*/ 470916 w 470915"/>
                <a:gd name="connsiteY0" fmla="*/ 235458 h 470916"/>
                <a:gd name="connsiteX1" fmla="*/ 235458 w 470915"/>
                <a:gd name="connsiteY1" fmla="*/ 470916 h 470916"/>
                <a:gd name="connsiteX2" fmla="*/ -1 w 470915"/>
                <a:gd name="connsiteY2" fmla="*/ 235458 h 470916"/>
                <a:gd name="connsiteX3" fmla="*/ 235458 w 470915"/>
                <a:gd name="connsiteY3" fmla="*/ 0 h 470916"/>
                <a:gd name="connsiteX4" fmla="*/ 470916 w 470915"/>
                <a:gd name="connsiteY4" fmla="*/ 235458 h 470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915" h="470916">
                  <a:moveTo>
                    <a:pt x="470916" y="235458"/>
                  </a:moveTo>
                  <a:cubicBezTo>
                    <a:pt x="470916" y="365498"/>
                    <a:pt x="365498" y="470916"/>
                    <a:pt x="235458" y="470916"/>
                  </a:cubicBezTo>
                  <a:cubicBezTo>
                    <a:pt x="105418" y="470916"/>
                    <a:pt x="-1" y="365498"/>
                    <a:pt x="-1" y="235458"/>
                  </a:cubicBezTo>
                  <a:cubicBezTo>
                    <a:pt x="-1" y="105418"/>
                    <a:pt x="105418" y="0"/>
                    <a:pt x="235458" y="0"/>
                  </a:cubicBezTo>
                  <a:cubicBezTo>
                    <a:pt x="365498" y="0"/>
                    <a:pt x="470916" y="105419"/>
                    <a:pt x="470916" y="235458"/>
                  </a:cubicBezTo>
                  <a:close/>
                </a:path>
              </a:pathLst>
            </a:custGeom>
            <a:solidFill>
              <a:srgbClr val="164193"/>
            </a:solidFill>
            <a:ln w="15240" cap="flat">
              <a:solidFill>
                <a:srgbClr val="FFFFFF"/>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nvGrpSpPr>
            <p:cNvPr id="316" name="Graphic 4">
              <a:extLst>
                <a:ext uri="{FF2B5EF4-FFF2-40B4-BE49-F238E27FC236}">
                  <a16:creationId xmlns:a16="http://schemas.microsoft.com/office/drawing/2014/main" id="{0975647F-28B2-4D1B-85D2-3A56AB452074}"/>
                </a:ext>
              </a:extLst>
            </p:cNvPr>
            <p:cNvGrpSpPr/>
            <p:nvPr/>
          </p:nvGrpSpPr>
          <p:grpSpPr>
            <a:xfrm>
              <a:off x="5001768" y="3774185"/>
              <a:ext cx="217170" cy="181355"/>
              <a:chOff x="5001768" y="3774185"/>
              <a:chExt cx="217170" cy="181355"/>
            </a:xfrm>
            <a:noFill/>
          </p:grpSpPr>
          <p:sp>
            <p:nvSpPr>
              <p:cNvPr id="317" name="Vrije vorm: vorm 316">
                <a:extLst>
                  <a:ext uri="{FF2B5EF4-FFF2-40B4-BE49-F238E27FC236}">
                    <a16:creationId xmlns:a16="http://schemas.microsoft.com/office/drawing/2014/main" id="{10B13406-1313-47BB-8604-486A3B06D3FB}"/>
                  </a:ext>
                </a:extLst>
              </p:cNvPr>
              <p:cNvSpPr/>
              <p:nvPr/>
            </p:nvSpPr>
            <p:spPr>
              <a:xfrm>
                <a:off x="5128260" y="3774185"/>
                <a:ext cx="90678" cy="181355"/>
              </a:xfrm>
              <a:custGeom>
                <a:avLst/>
                <a:gdLst>
                  <a:gd name="connsiteX0" fmla="*/ 0 w 90678"/>
                  <a:gd name="connsiteY0" fmla="*/ 0 h 181355"/>
                  <a:gd name="connsiteX1" fmla="*/ 90678 w 90678"/>
                  <a:gd name="connsiteY1" fmla="*/ 90678 h 181355"/>
                  <a:gd name="connsiteX2" fmla="*/ 0 w 90678"/>
                  <a:gd name="connsiteY2" fmla="*/ 181356 h 181355"/>
                </a:gdLst>
                <a:ahLst/>
                <a:cxnLst>
                  <a:cxn ang="0">
                    <a:pos x="connsiteX0" y="connsiteY0"/>
                  </a:cxn>
                  <a:cxn ang="0">
                    <a:pos x="connsiteX1" y="connsiteY1"/>
                  </a:cxn>
                  <a:cxn ang="0">
                    <a:pos x="connsiteX2" y="connsiteY2"/>
                  </a:cxn>
                </a:cxnLst>
                <a:rect l="l" t="t" r="r" b="b"/>
                <a:pathLst>
                  <a:path w="90678" h="181355">
                    <a:moveTo>
                      <a:pt x="0" y="0"/>
                    </a:moveTo>
                    <a:lnTo>
                      <a:pt x="90678" y="90678"/>
                    </a:lnTo>
                    <a:lnTo>
                      <a:pt x="0" y="181356"/>
                    </a:lnTo>
                  </a:path>
                </a:pathLst>
              </a:custGeom>
              <a:noFill/>
              <a:ln w="15240" cap="rnd">
                <a:solidFill>
                  <a:srgbClr val="FFFFFF"/>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18" name="Vrije vorm: vorm 317">
                <a:extLst>
                  <a:ext uri="{FF2B5EF4-FFF2-40B4-BE49-F238E27FC236}">
                    <a16:creationId xmlns:a16="http://schemas.microsoft.com/office/drawing/2014/main" id="{BCB2D2A8-A12B-469C-ACFD-AC07D3C570D9}"/>
                  </a:ext>
                </a:extLst>
              </p:cNvPr>
              <p:cNvSpPr/>
              <p:nvPr/>
            </p:nvSpPr>
            <p:spPr>
              <a:xfrm>
                <a:off x="5001768" y="3864864"/>
                <a:ext cx="217170" cy="7620"/>
              </a:xfrm>
              <a:custGeom>
                <a:avLst/>
                <a:gdLst>
                  <a:gd name="connsiteX0" fmla="*/ 0 w 217170"/>
                  <a:gd name="connsiteY0" fmla="*/ 0 h 7620"/>
                  <a:gd name="connsiteX1" fmla="*/ 217170 w 217170"/>
                  <a:gd name="connsiteY1" fmla="*/ 0 h 7620"/>
                </a:gdLst>
                <a:ahLst/>
                <a:cxnLst>
                  <a:cxn ang="0">
                    <a:pos x="connsiteX0" y="connsiteY0"/>
                  </a:cxn>
                  <a:cxn ang="0">
                    <a:pos x="connsiteX1" y="connsiteY1"/>
                  </a:cxn>
                </a:cxnLst>
                <a:rect l="l" t="t" r="r" b="b"/>
                <a:pathLst>
                  <a:path w="217170" h="7620">
                    <a:moveTo>
                      <a:pt x="0" y="0"/>
                    </a:moveTo>
                    <a:lnTo>
                      <a:pt x="217170" y="0"/>
                    </a:lnTo>
                  </a:path>
                </a:pathLst>
              </a:custGeom>
              <a:ln w="15240" cap="rnd">
                <a:solidFill>
                  <a:srgbClr val="FFFFFF"/>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grpSp>
      <p:grpSp>
        <p:nvGrpSpPr>
          <p:cNvPr id="319" name="Graphic 4">
            <a:extLst>
              <a:ext uri="{FF2B5EF4-FFF2-40B4-BE49-F238E27FC236}">
                <a16:creationId xmlns:a16="http://schemas.microsoft.com/office/drawing/2014/main" id="{0975647F-28B2-4D1B-85D2-3A56AB452074}"/>
              </a:ext>
            </a:extLst>
          </p:cNvPr>
          <p:cNvGrpSpPr/>
          <p:nvPr/>
        </p:nvGrpSpPr>
        <p:grpSpPr>
          <a:xfrm>
            <a:off x="6899149" y="3638642"/>
            <a:ext cx="470915" cy="470916"/>
            <a:chOff x="6952488" y="3629406"/>
            <a:chExt cx="470915" cy="470916"/>
          </a:xfrm>
        </p:grpSpPr>
        <p:sp>
          <p:nvSpPr>
            <p:cNvPr id="320" name="Vrije vorm: vorm 319">
              <a:extLst>
                <a:ext uri="{FF2B5EF4-FFF2-40B4-BE49-F238E27FC236}">
                  <a16:creationId xmlns:a16="http://schemas.microsoft.com/office/drawing/2014/main" id="{E249D4BB-A59C-4739-B2E3-5FB82D06F2D3}"/>
                </a:ext>
              </a:extLst>
            </p:cNvPr>
            <p:cNvSpPr/>
            <p:nvPr/>
          </p:nvSpPr>
          <p:spPr>
            <a:xfrm>
              <a:off x="6952488" y="3629406"/>
              <a:ext cx="470915" cy="470916"/>
            </a:xfrm>
            <a:custGeom>
              <a:avLst/>
              <a:gdLst>
                <a:gd name="connsiteX0" fmla="*/ 470916 w 470915"/>
                <a:gd name="connsiteY0" fmla="*/ 235458 h 470916"/>
                <a:gd name="connsiteX1" fmla="*/ 235458 w 470915"/>
                <a:gd name="connsiteY1" fmla="*/ 470916 h 470916"/>
                <a:gd name="connsiteX2" fmla="*/ 0 w 470915"/>
                <a:gd name="connsiteY2" fmla="*/ 235458 h 470916"/>
                <a:gd name="connsiteX3" fmla="*/ 235458 w 470915"/>
                <a:gd name="connsiteY3" fmla="*/ 0 h 470916"/>
                <a:gd name="connsiteX4" fmla="*/ 470916 w 470915"/>
                <a:gd name="connsiteY4" fmla="*/ 235458 h 470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915" h="470916">
                  <a:moveTo>
                    <a:pt x="470916" y="235458"/>
                  </a:moveTo>
                  <a:cubicBezTo>
                    <a:pt x="470916" y="365498"/>
                    <a:pt x="365498" y="470916"/>
                    <a:pt x="235458" y="470916"/>
                  </a:cubicBezTo>
                  <a:cubicBezTo>
                    <a:pt x="105418" y="470916"/>
                    <a:pt x="0" y="365498"/>
                    <a:pt x="0" y="235458"/>
                  </a:cubicBezTo>
                  <a:cubicBezTo>
                    <a:pt x="0" y="105418"/>
                    <a:pt x="105418" y="0"/>
                    <a:pt x="235458" y="0"/>
                  </a:cubicBezTo>
                  <a:cubicBezTo>
                    <a:pt x="365498" y="0"/>
                    <a:pt x="470916" y="105419"/>
                    <a:pt x="470916" y="235458"/>
                  </a:cubicBezTo>
                  <a:close/>
                </a:path>
              </a:pathLst>
            </a:custGeom>
            <a:solidFill>
              <a:srgbClr val="164193"/>
            </a:solidFill>
            <a:ln w="15240" cap="flat">
              <a:solidFill>
                <a:srgbClr val="FFFFFF"/>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nvGrpSpPr>
            <p:cNvPr id="321" name="Graphic 4">
              <a:extLst>
                <a:ext uri="{FF2B5EF4-FFF2-40B4-BE49-F238E27FC236}">
                  <a16:creationId xmlns:a16="http://schemas.microsoft.com/office/drawing/2014/main" id="{0975647F-28B2-4D1B-85D2-3A56AB452074}"/>
                </a:ext>
              </a:extLst>
            </p:cNvPr>
            <p:cNvGrpSpPr/>
            <p:nvPr/>
          </p:nvGrpSpPr>
          <p:grpSpPr>
            <a:xfrm>
              <a:off x="7078980" y="3774185"/>
              <a:ext cx="217932" cy="181355"/>
              <a:chOff x="7078980" y="3774185"/>
              <a:chExt cx="217932" cy="181355"/>
            </a:xfrm>
            <a:noFill/>
          </p:grpSpPr>
          <p:sp>
            <p:nvSpPr>
              <p:cNvPr id="322" name="Vrije vorm: vorm 321">
                <a:extLst>
                  <a:ext uri="{FF2B5EF4-FFF2-40B4-BE49-F238E27FC236}">
                    <a16:creationId xmlns:a16="http://schemas.microsoft.com/office/drawing/2014/main" id="{1EC39295-D0A2-4AEC-A553-48EE6F7C6DE0}"/>
                  </a:ext>
                </a:extLst>
              </p:cNvPr>
              <p:cNvSpPr/>
              <p:nvPr/>
            </p:nvSpPr>
            <p:spPr>
              <a:xfrm>
                <a:off x="7206234" y="3774185"/>
                <a:ext cx="90677" cy="181355"/>
              </a:xfrm>
              <a:custGeom>
                <a:avLst/>
                <a:gdLst>
                  <a:gd name="connsiteX0" fmla="*/ 0 w 90677"/>
                  <a:gd name="connsiteY0" fmla="*/ 0 h 181355"/>
                  <a:gd name="connsiteX1" fmla="*/ 90678 w 90677"/>
                  <a:gd name="connsiteY1" fmla="*/ 90678 h 181355"/>
                  <a:gd name="connsiteX2" fmla="*/ 0 w 90677"/>
                  <a:gd name="connsiteY2" fmla="*/ 181356 h 181355"/>
                </a:gdLst>
                <a:ahLst/>
                <a:cxnLst>
                  <a:cxn ang="0">
                    <a:pos x="connsiteX0" y="connsiteY0"/>
                  </a:cxn>
                  <a:cxn ang="0">
                    <a:pos x="connsiteX1" y="connsiteY1"/>
                  </a:cxn>
                  <a:cxn ang="0">
                    <a:pos x="connsiteX2" y="connsiteY2"/>
                  </a:cxn>
                </a:cxnLst>
                <a:rect l="l" t="t" r="r" b="b"/>
                <a:pathLst>
                  <a:path w="90677" h="181355">
                    <a:moveTo>
                      <a:pt x="0" y="0"/>
                    </a:moveTo>
                    <a:lnTo>
                      <a:pt x="90678" y="90678"/>
                    </a:lnTo>
                    <a:lnTo>
                      <a:pt x="0" y="181356"/>
                    </a:lnTo>
                  </a:path>
                </a:pathLst>
              </a:custGeom>
              <a:noFill/>
              <a:ln w="15240" cap="rnd">
                <a:solidFill>
                  <a:srgbClr val="FFFFFF"/>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23" name="Vrije vorm: vorm 322">
                <a:extLst>
                  <a:ext uri="{FF2B5EF4-FFF2-40B4-BE49-F238E27FC236}">
                    <a16:creationId xmlns:a16="http://schemas.microsoft.com/office/drawing/2014/main" id="{6F7AA329-4563-4B9A-9488-10916EC427CA}"/>
                  </a:ext>
                </a:extLst>
              </p:cNvPr>
              <p:cNvSpPr/>
              <p:nvPr/>
            </p:nvSpPr>
            <p:spPr>
              <a:xfrm>
                <a:off x="7078980" y="3864864"/>
                <a:ext cx="217932" cy="7620"/>
              </a:xfrm>
              <a:custGeom>
                <a:avLst/>
                <a:gdLst>
                  <a:gd name="connsiteX0" fmla="*/ 0 w 217932"/>
                  <a:gd name="connsiteY0" fmla="*/ 0 h 7620"/>
                  <a:gd name="connsiteX1" fmla="*/ 217932 w 217932"/>
                  <a:gd name="connsiteY1" fmla="*/ 0 h 7620"/>
                </a:gdLst>
                <a:ahLst/>
                <a:cxnLst>
                  <a:cxn ang="0">
                    <a:pos x="connsiteX0" y="connsiteY0"/>
                  </a:cxn>
                  <a:cxn ang="0">
                    <a:pos x="connsiteX1" y="connsiteY1"/>
                  </a:cxn>
                </a:cxnLst>
                <a:rect l="l" t="t" r="r" b="b"/>
                <a:pathLst>
                  <a:path w="217932" h="7620">
                    <a:moveTo>
                      <a:pt x="0" y="0"/>
                    </a:moveTo>
                    <a:lnTo>
                      <a:pt x="217932" y="0"/>
                    </a:lnTo>
                  </a:path>
                </a:pathLst>
              </a:custGeom>
              <a:ln w="15240" cap="rnd">
                <a:solidFill>
                  <a:srgbClr val="FFFFFF"/>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grpSp>
      <p:grpSp>
        <p:nvGrpSpPr>
          <p:cNvPr id="324" name="Graphic 4">
            <a:extLst>
              <a:ext uri="{FF2B5EF4-FFF2-40B4-BE49-F238E27FC236}">
                <a16:creationId xmlns:a16="http://schemas.microsoft.com/office/drawing/2014/main" id="{0975647F-28B2-4D1B-85D2-3A56AB452074}"/>
              </a:ext>
            </a:extLst>
          </p:cNvPr>
          <p:cNvGrpSpPr/>
          <p:nvPr/>
        </p:nvGrpSpPr>
        <p:grpSpPr>
          <a:xfrm>
            <a:off x="8976362" y="3638642"/>
            <a:ext cx="470916" cy="470916"/>
            <a:chOff x="9029700" y="3629406"/>
            <a:chExt cx="470916" cy="470916"/>
          </a:xfrm>
        </p:grpSpPr>
        <p:sp>
          <p:nvSpPr>
            <p:cNvPr id="325" name="Vrije vorm: vorm 324">
              <a:extLst>
                <a:ext uri="{FF2B5EF4-FFF2-40B4-BE49-F238E27FC236}">
                  <a16:creationId xmlns:a16="http://schemas.microsoft.com/office/drawing/2014/main" id="{F7F76A75-721B-46BD-82AF-D81377DA40D9}"/>
                </a:ext>
              </a:extLst>
            </p:cNvPr>
            <p:cNvSpPr/>
            <p:nvPr/>
          </p:nvSpPr>
          <p:spPr>
            <a:xfrm>
              <a:off x="9029700" y="3629406"/>
              <a:ext cx="470916" cy="470916"/>
            </a:xfrm>
            <a:custGeom>
              <a:avLst/>
              <a:gdLst>
                <a:gd name="connsiteX0" fmla="*/ 470916 w 470916"/>
                <a:gd name="connsiteY0" fmla="*/ 235458 h 470916"/>
                <a:gd name="connsiteX1" fmla="*/ 235458 w 470916"/>
                <a:gd name="connsiteY1" fmla="*/ 470916 h 470916"/>
                <a:gd name="connsiteX2" fmla="*/ 0 w 470916"/>
                <a:gd name="connsiteY2" fmla="*/ 235458 h 470916"/>
                <a:gd name="connsiteX3" fmla="*/ 235458 w 470916"/>
                <a:gd name="connsiteY3" fmla="*/ 0 h 470916"/>
                <a:gd name="connsiteX4" fmla="*/ 470916 w 470916"/>
                <a:gd name="connsiteY4" fmla="*/ 235458 h 470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916" h="470916">
                  <a:moveTo>
                    <a:pt x="470916" y="235458"/>
                  </a:moveTo>
                  <a:cubicBezTo>
                    <a:pt x="470916" y="365498"/>
                    <a:pt x="365499" y="470916"/>
                    <a:pt x="235458" y="470916"/>
                  </a:cubicBezTo>
                  <a:cubicBezTo>
                    <a:pt x="105419" y="470916"/>
                    <a:pt x="0" y="365498"/>
                    <a:pt x="0" y="235458"/>
                  </a:cubicBezTo>
                  <a:cubicBezTo>
                    <a:pt x="0" y="105418"/>
                    <a:pt x="105418" y="0"/>
                    <a:pt x="235458" y="0"/>
                  </a:cubicBezTo>
                  <a:cubicBezTo>
                    <a:pt x="365498" y="0"/>
                    <a:pt x="470916" y="105419"/>
                    <a:pt x="470916" y="235458"/>
                  </a:cubicBezTo>
                  <a:close/>
                </a:path>
              </a:pathLst>
            </a:custGeom>
            <a:solidFill>
              <a:srgbClr val="164193"/>
            </a:solidFill>
            <a:ln w="15240" cap="flat">
              <a:solidFill>
                <a:srgbClr val="FFFFFF"/>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nvGrpSpPr>
            <p:cNvPr id="326" name="Graphic 4">
              <a:extLst>
                <a:ext uri="{FF2B5EF4-FFF2-40B4-BE49-F238E27FC236}">
                  <a16:creationId xmlns:a16="http://schemas.microsoft.com/office/drawing/2014/main" id="{0975647F-28B2-4D1B-85D2-3A56AB452074}"/>
                </a:ext>
              </a:extLst>
            </p:cNvPr>
            <p:cNvGrpSpPr/>
            <p:nvPr/>
          </p:nvGrpSpPr>
          <p:grpSpPr>
            <a:xfrm>
              <a:off x="9156192" y="3774185"/>
              <a:ext cx="217932" cy="181355"/>
              <a:chOff x="9156192" y="3774185"/>
              <a:chExt cx="217932" cy="181355"/>
            </a:xfrm>
            <a:noFill/>
          </p:grpSpPr>
          <p:sp>
            <p:nvSpPr>
              <p:cNvPr id="327" name="Vrije vorm: vorm 326">
                <a:extLst>
                  <a:ext uri="{FF2B5EF4-FFF2-40B4-BE49-F238E27FC236}">
                    <a16:creationId xmlns:a16="http://schemas.microsoft.com/office/drawing/2014/main" id="{0EEAE905-1280-4140-B5D9-D80CDC6798BB}"/>
                  </a:ext>
                </a:extLst>
              </p:cNvPr>
              <p:cNvSpPr/>
              <p:nvPr/>
            </p:nvSpPr>
            <p:spPr>
              <a:xfrm>
                <a:off x="9283446" y="3774185"/>
                <a:ext cx="90677" cy="181355"/>
              </a:xfrm>
              <a:custGeom>
                <a:avLst/>
                <a:gdLst>
                  <a:gd name="connsiteX0" fmla="*/ 0 w 90677"/>
                  <a:gd name="connsiteY0" fmla="*/ 0 h 181355"/>
                  <a:gd name="connsiteX1" fmla="*/ 90677 w 90677"/>
                  <a:gd name="connsiteY1" fmla="*/ 90678 h 181355"/>
                  <a:gd name="connsiteX2" fmla="*/ 0 w 90677"/>
                  <a:gd name="connsiteY2" fmla="*/ 181356 h 181355"/>
                </a:gdLst>
                <a:ahLst/>
                <a:cxnLst>
                  <a:cxn ang="0">
                    <a:pos x="connsiteX0" y="connsiteY0"/>
                  </a:cxn>
                  <a:cxn ang="0">
                    <a:pos x="connsiteX1" y="connsiteY1"/>
                  </a:cxn>
                  <a:cxn ang="0">
                    <a:pos x="connsiteX2" y="connsiteY2"/>
                  </a:cxn>
                </a:cxnLst>
                <a:rect l="l" t="t" r="r" b="b"/>
                <a:pathLst>
                  <a:path w="90677" h="181355">
                    <a:moveTo>
                      <a:pt x="0" y="0"/>
                    </a:moveTo>
                    <a:lnTo>
                      <a:pt x="90677" y="90678"/>
                    </a:lnTo>
                    <a:lnTo>
                      <a:pt x="0" y="181356"/>
                    </a:lnTo>
                  </a:path>
                </a:pathLst>
              </a:custGeom>
              <a:noFill/>
              <a:ln w="15240" cap="rnd">
                <a:solidFill>
                  <a:srgbClr val="FFFFFF"/>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28" name="Vrije vorm: vorm 327">
                <a:extLst>
                  <a:ext uri="{FF2B5EF4-FFF2-40B4-BE49-F238E27FC236}">
                    <a16:creationId xmlns:a16="http://schemas.microsoft.com/office/drawing/2014/main" id="{0C269CF2-4D25-491D-A181-CB844879E8AC}"/>
                  </a:ext>
                </a:extLst>
              </p:cNvPr>
              <p:cNvSpPr/>
              <p:nvPr/>
            </p:nvSpPr>
            <p:spPr>
              <a:xfrm>
                <a:off x="9156192" y="3864864"/>
                <a:ext cx="217932" cy="7620"/>
              </a:xfrm>
              <a:custGeom>
                <a:avLst/>
                <a:gdLst>
                  <a:gd name="connsiteX0" fmla="*/ 0 w 217932"/>
                  <a:gd name="connsiteY0" fmla="*/ 0 h 7620"/>
                  <a:gd name="connsiteX1" fmla="*/ 217932 w 217932"/>
                  <a:gd name="connsiteY1" fmla="*/ 0 h 7620"/>
                </a:gdLst>
                <a:ahLst/>
                <a:cxnLst>
                  <a:cxn ang="0">
                    <a:pos x="connsiteX0" y="connsiteY0"/>
                  </a:cxn>
                  <a:cxn ang="0">
                    <a:pos x="connsiteX1" y="connsiteY1"/>
                  </a:cxn>
                </a:cxnLst>
                <a:rect l="l" t="t" r="r" b="b"/>
                <a:pathLst>
                  <a:path w="217932" h="7620">
                    <a:moveTo>
                      <a:pt x="0" y="0"/>
                    </a:moveTo>
                    <a:lnTo>
                      <a:pt x="217932" y="0"/>
                    </a:lnTo>
                  </a:path>
                </a:pathLst>
              </a:custGeom>
              <a:ln w="15240" cap="rnd">
                <a:solidFill>
                  <a:srgbClr val="FFFFFF"/>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grpSp>
      <p:sp>
        <p:nvSpPr>
          <p:cNvPr id="347" name="Tijdelijke aanduiding voor tekst 182">
            <a:extLst>
              <a:ext uri="{FF2B5EF4-FFF2-40B4-BE49-F238E27FC236}">
                <a16:creationId xmlns:a16="http://schemas.microsoft.com/office/drawing/2014/main" id="{6FCC03A8-D8C2-491E-9C56-B013CBA6B906}"/>
              </a:ext>
            </a:extLst>
          </p:cNvPr>
          <p:cNvSpPr>
            <a:spLocks noGrp="1"/>
          </p:cNvSpPr>
          <p:nvPr>
            <p:ph type="body" sz="quarter" idx="34"/>
          </p:nvPr>
        </p:nvSpPr>
        <p:spPr>
          <a:xfrm>
            <a:off x="1065531" y="4515519"/>
            <a:ext cx="1746780" cy="1776000"/>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48" name="Tijdelijke aanduiding voor tekst 182">
            <a:extLst>
              <a:ext uri="{FF2B5EF4-FFF2-40B4-BE49-F238E27FC236}">
                <a16:creationId xmlns:a16="http://schemas.microsoft.com/office/drawing/2014/main" id="{4264584F-A96A-4210-B3C9-52C2D0BA75F9}"/>
              </a:ext>
            </a:extLst>
          </p:cNvPr>
          <p:cNvSpPr>
            <a:spLocks noGrp="1"/>
          </p:cNvSpPr>
          <p:nvPr>
            <p:ph type="body" sz="quarter" idx="35"/>
          </p:nvPr>
        </p:nvSpPr>
        <p:spPr>
          <a:xfrm>
            <a:off x="3145019" y="2057854"/>
            <a:ext cx="1746780" cy="1370838"/>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49" name="Tijdelijke aanduiding voor tekst 182">
            <a:extLst>
              <a:ext uri="{FF2B5EF4-FFF2-40B4-BE49-F238E27FC236}">
                <a16:creationId xmlns:a16="http://schemas.microsoft.com/office/drawing/2014/main" id="{7CD93BD0-4687-4D26-90E8-789C37A5B39A}"/>
              </a:ext>
            </a:extLst>
          </p:cNvPr>
          <p:cNvSpPr>
            <a:spLocks noGrp="1"/>
          </p:cNvSpPr>
          <p:nvPr>
            <p:ph type="body" sz="quarter" idx="36"/>
          </p:nvPr>
        </p:nvSpPr>
        <p:spPr>
          <a:xfrm>
            <a:off x="7299823" y="2057853"/>
            <a:ext cx="1746780" cy="1370838"/>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50" name="Tijdelijke aanduiding voor tekst 182">
            <a:extLst>
              <a:ext uri="{FF2B5EF4-FFF2-40B4-BE49-F238E27FC236}">
                <a16:creationId xmlns:a16="http://schemas.microsoft.com/office/drawing/2014/main" id="{554F7520-FC80-4BC1-8CE2-B7C6CE52DD75}"/>
              </a:ext>
            </a:extLst>
          </p:cNvPr>
          <p:cNvSpPr>
            <a:spLocks noGrp="1"/>
          </p:cNvSpPr>
          <p:nvPr>
            <p:ph type="body" sz="quarter" idx="37"/>
          </p:nvPr>
        </p:nvSpPr>
        <p:spPr>
          <a:xfrm>
            <a:off x="5222611" y="4515519"/>
            <a:ext cx="1746780" cy="1776000"/>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51" name="Tijdelijke aanduiding voor tekst 182">
            <a:extLst>
              <a:ext uri="{FF2B5EF4-FFF2-40B4-BE49-F238E27FC236}">
                <a16:creationId xmlns:a16="http://schemas.microsoft.com/office/drawing/2014/main" id="{9E36E286-BE1F-421E-B015-B8E1B7AE3A83}"/>
              </a:ext>
            </a:extLst>
          </p:cNvPr>
          <p:cNvSpPr>
            <a:spLocks noGrp="1"/>
          </p:cNvSpPr>
          <p:nvPr>
            <p:ph type="body" sz="quarter" idx="38"/>
          </p:nvPr>
        </p:nvSpPr>
        <p:spPr>
          <a:xfrm>
            <a:off x="9377415" y="4515519"/>
            <a:ext cx="1746780" cy="1776000"/>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52" name="Tijdelijke aanduiding voor afbeelding 265">
            <a:extLst>
              <a:ext uri="{FF2B5EF4-FFF2-40B4-BE49-F238E27FC236}">
                <a16:creationId xmlns:a16="http://schemas.microsoft.com/office/drawing/2014/main" id="{737FA19C-1811-4E92-82C4-11BC4712FB8B}"/>
              </a:ext>
            </a:extLst>
          </p:cNvPr>
          <p:cNvSpPr>
            <a:spLocks noGrp="1"/>
          </p:cNvSpPr>
          <p:nvPr>
            <p:ph type="pic" sz="quarter" idx="39"/>
          </p:nvPr>
        </p:nvSpPr>
        <p:spPr>
          <a:xfrm>
            <a:off x="1390283" y="2235712"/>
            <a:ext cx="1097279" cy="1097279"/>
          </a:xfrm>
          <a:custGeom>
            <a:avLst/>
            <a:gdLst>
              <a:gd name="connsiteX0" fmla="*/ 635249 w 1270498"/>
              <a:gd name="connsiteY0" fmla="*/ 0 h 1270498"/>
              <a:gd name="connsiteX1" fmla="*/ 1270498 w 1270498"/>
              <a:gd name="connsiteY1" fmla="*/ 635249 h 1270498"/>
              <a:gd name="connsiteX2" fmla="*/ 635249 w 1270498"/>
              <a:gd name="connsiteY2" fmla="*/ 1270498 h 1270498"/>
              <a:gd name="connsiteX3" fmla="*/ 0 w 1270498"/>
              <a:gd name="connsiteY3" fmla="*/ 635249 h 1270498"/>
              <a:gd name="connsiteX4" fmla="*/ 635249 w 1270498"/>
              <a:gd name="connsiteY4" fmla="*/ 0 h 127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498" h="1270498">
                <a:moveTo>
                  <a:pt x="635249" y="0"/>
                </a:moveTo>
                <a:cubicBezTo>
                  <a:pt x="986087" y="0"/>
                  <a:pt x="1270498" y="284411"/>
                  <a:pt x="1270498" y="635249"/>
                </a:cubicBezTo>
                <a:cubicBezTo>
                  <a:pt x="1270498" y="986087"/>
                  <a:pt x="986087" y="1270498"/>
                  <a:pt x="635249" y="1270498"/>
                </a:cubicBezTo>
                <a:cubicBezTo>
                  <a:pt x="284411" y="1270498"/>
                  <a:pt x="0" y="986087"/>
                  <a:pt x="0" y="635249"/>
                </a:cubicBezTo>
                <a:cubicBezTo>
                  <a:pt x="0" y="284411"/>
                  <a:pt x="284411" y="0"/>
                  <a:pt x="635249" y="0"/>
                </a:cubicBezTo>
                <a:close/>
              </a:path>
            </a:pathLst>
          </a:custGeom>
        </p:spPr>
        <p:txBody>
          <a:bodyPr vert="horz" wrap="square" lIns="0" tIns="0" rIns="0" bIns="0" rtlCol="0" anchor="ctr">
            <a:noAutofit/>
          </a:bodyPr>
          <a:lstStyle>
            <a:lvl1pPr algn="ctr">
              <a:buNone/>
              <a:defRPr lang="nl-NL" sz="900" dirty="0">
                <a:latin typeface="Verdana" panose="020B0604030504040204" pitchFamily="34" charset="0"/>
                <a:ea typeface="Verdana" panose="020B0604030504040204" pitchFamily="34" charset="0"/>
              </a:defRPr>
            </a:lvl1pPr>
          </a:lstStyle>
          <a:p>
            <a:pPr marL="0" lvl="0" indent="0" algn="ctr">
              <a:buNone/>
            </a:pPr>
            <a:endParaRPr lang="nl-NL"/>
          </a:p>
        </p:txBody>
      </p:sp>
      <p:sp>
        <p:nvSpPr>
          <p:cNvPr id="353" name="Tijdelijke aanduiding voor afbeelding 265">
            <a:extLst>
              <a:ext uri="{FF2B5EF4-FFF2-40B4-BE49-F238E27FC236}">
                <a16:creationId xmlns:a16="http://schemas.microsoft.com/office/drawing/2014/main" id="{557B02B5-F19F-4409-A439-793B97A4966B}"/>
              </a:ext>
            </a:extLst>
          </p:cNvPr>
          <p:cNvSpPr>
            <a:spLocks noGrp="1"/>
          </p:cNvSpPr>
          <p:nvPr>
            <p:ph type="pic" sz="quarter" idx="40"/>
          </p:nvPr>
        </p:nvSpPr>
        <p:spPr>
          <a:xfrm>
            <a:off x="5547363" y="2235712"/>
            <a:ext cx="1097279" cy="1097279"/>
          </a:xfrm>
          <a:custGeom>
            <a:avLst/>
            <a:gdLst>
              <a:gd name="connsiteX0" fmla="*/ 635249 w 1270498"/>
              <a:gd name="connsiteY0" fmla="*/ 0 h 1270498"/>
              <a:gd name="connsiteX1" fmla="*/ 1270498 w 1270498"/>
              <a:gd name="connsiteY1" fmla="*/ 635249 h 1270498"/>
              <a:gd name="connsiteX2" fmla="*/ 635249 w 1270498"/>
              <a:gd name="connsiteY2" fmla="*/ 1270498 h 1270498"/>
              <a:gd name="connsiteX3" fmla="*/ 0 w 1270498"/>
              <a:gd name="connsiteY3" fmla="*/ 635249 h 1270498"/>
              <a:gd name="connsiteX4" fmla="*/ 635249 w 1270498"/>
              <a:gd name="connsiteY4" fmla="*/ 0 h 127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498" h="1270498">
                <a:moveTo>
                  <a:pt x="635249" y="0"/>
                </a:moveTo>
                <a:cubicBezTo>
                  <a:pt x="986087" y="0"/>
                  <a:pt x="1270498" y="284411"/>
                  <a:pt x="1270498" y="635249"/>
                </a:cubicBezTo>
                <a:cubicBezTo>
                  <a:pt x="1270498" y="986087"/>
                  <a:pt x="986087" y="1270498"/>
                  <a:pt x="635249" y="1270498"/>
                </a:cubicBezTo>
                <a:cubicBezTo>
                  <a:pt x="284411" y="1270498"/>
                  <a:pt x="0" y="986087"/>
                  <a:pt x="0" y="635249"/>
                </a:cubicBezTo>
                <a:cubicBezTo>
                  <a:pt x="0" y="284411"/>
                  <a:pt x="284411" y="0"/>
                  <a:pt x="635249" y="0"/>
                </a:cubicBezTo>
                <a:close/>
              </a:path>
            </a:pathLst>
          </a:custGeom>
        </p:spPr>
        <p:txBody>
          <a:bodyPr vert="horz" wrap="square" lIns="0" tIns="0" rIns="0" bIns="0" rtlCol="0" anchor="ctr">
            <a:noAutofit/>
          </a:bodyPr>
          <a:lstStyle>
            <a:lvl1pPr algn="ctr">
              <a:buNone/>
              <a:defRPr lang="nl-NL" sz="900" dirty="0">
                <a:latin typeface="Verdana" panose="020B0604030504040204" pitchFamily="34" charset="0"/>
                <a:ea typeface="Verdana" panose="020B0604030504040204" pitchFamily="34" charset="0"/>
              </a:defRPr>
            </a:lvl1pPr>
          </a:lstStyle>
          <a:p>
            <a:pPr marL="0" lvl="0" indent="0" algn="ctr">
              <a:buNone/>
            </a:pPr>
            <a:endParaRPr lang="nl-NL"/>
          </a:p>
        </p:txBody>
      </p:sp>
      <p:sp>
        <p:nvSpPr>
          <p:cNvPr id="354" name="Tijdelijke aanduiding voor afbeelding 265">
            <a:extLst>
              <a:ext uri="{FF2B5EF4-FFF2-40B4-BE49-F238E27FC236}">
                <a16:creationId xmlns:a16="http://schemas.microsoft.com/office/drawing/2014/main" id="{C8271983-2D9C-4ECC-B2C2-4FEFAFA81976}"/>
              </a:ext>
            </a:extLst>
          </p:cNvPr>
          <p:cNvSpPr>
            <a:spLocks noGrp="1"/>
          </p:cNvSpPr>
          <p:nvPr>
            <p:ph type="pic" sz="quarter" idx="41"/>
          </p:nvPr>
        </p:nvSpPr>
        <p:spPr>
          <a:xfrm>
            <a:off x="9702167" y="2235712"/>
            <a:ext cx="1097279" cy="1097279"/>
          </a:xfrm>
          <a:custGeom>
            <a:avLst/>
            <a:gdLst>
              <a:gd name="connsiteX0" fmla="*/ 635249 w 1270498"/>
              <a:gd name="connsiteY0" fmla="*/ 0 h 1270498"/>
              <a:gd name="connsiteX1" fmla="*/ 1270498 w 1270498"/>
              <a:gd name="connsiteY1" fmla="*/ 635249 h 1270498"/>
              <a:gd name="connsiteX2" fmla="*/ 635249 w 1270498"/>
              <a:gd name="connsiteY2" fmla="*/ 1270498 h 1270498"/>
              <a:gd name="connsiteX3" fmla="*/ 0 w 1270498"/>
              <a:gd name="connsiteY3" fmla="*/ 635249 h 1270498"/>
              <a:gd name="connsiteX4" fmla="*/ 635249 w 1270498"/>
              <a:gd name="connsiteY4" fmla="*/ 0 h 127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498" h="1270498">
                <a:moveTo>
                  <a:pt x="635249" y="0"/>
                </a:moveTo>
                <a:cubicBezTo>
                  <a:pt x="986087" y="0"/>
                  <a:pt x="1270498" y="284411"/>
                  <a:pt x="1270498" y="635249"/>
                </a:cubicBezTo>
                <a:cubicBezTo>
                  <a:pt x="1270498" y="986087"/>
                  <a:pt x="986087" y="1270498"/>
                  <a:pt x="635249" y="1270498"/>
                </a:cubicBezTo>
                <a:cubicBezTo>
                  <a:pt x="284411" y="1270498"/>
                  <a:pt x="0" y="986087"/>
                  <a:pt x="0" y="635249"/>
                </a:cubicBezTo>
                <a:cubicBezTo>
                  <a:pt x="0" y="284411"/>
                  <a:pt x="284411" y="0"/>
                  <a:pt x="635249" y="0"/>
                </a:cubicBezTo>
                <a:close/>
              </a:path>
            </a:pathLst>
          </a:custGeom>
        </p:spPr>
        <p:txBody>
          <a:bodyPr vert="horz" wrap="square" lIns="0" tIns="0" rIns="0" bIns="0" rtlCol="0" anchor="ctr">
            <a:noAutofit/>
          </a:bodyPr>
          <a:lstStyle>
            <a:lvl1pPr algn="ctr">
              <a:buNone/>
              <a:defRPr lang="nl-NL" sz="900" dirty="0">
                <a:latin typeface="Verdana" panose="020B0604030504040204" pitchFamily="34" charset="0"/>
                <a:ea typeface="Verdana" panose="020B0604030504040204" pitchFamily="34" charset="0"/>
              </a:defRPr>
            </a:lvl1pPr>
          </a:lstStyle>
          <a:p>
            <a:pPr marL="0" lvl="0" indent="0" algn="ctr">
              <a:buNone/>
            </a:pPr>
            <a:endParaRPr lang="nl-NL"/>
          </a:p>
        </p:txBody>
      </p:sp>
      <p:sp>
        <p:nvSpPr>
          <p:cNvPr id="355" name="Tijdelijke aanduiding voor afbeelding 265">
            <a:extLst>
              <a:ext uri="{FF2B5EF4-FFF2-40B4-BE49-F238E27FC236}">
                <a16:creationId xmlns:a16="http://schemas.microsoft.com/office/drawing/2014/main" id="{7A88E8DD-CFAA-4D1D-B697-EC099194DC4F}"/>
              </a:ext>
            </a:extLst>
          </p:cNvPr>
          <p:cNvSpPr>
            <a:spLocks noGrp="1"/>
          </p:cNvSpPr>
          <p:nvPr>
            <p:ph type="pic" sz="quarter" idx="42"/>
          </p:nvPr>
        </p:nvSpPr>
        <p:spPr>
          <a:xfrm>
            <a:off x="3469771" y="4411222"/>
            <a:ext cx="1097279" cy="1097279"/>
          </a:xfrm>
          <a:custGeom>
            <a:avLst/>
            <a:gdLst>
              <a:gd name="connsiteX0" fmla="*/ 635249 w 1270498"/>
              <a:gd name="connsiteY0" fmla="*/ 0 h 1270498"/>
              <a:gd name="connsiteX1" fmla="*/ 1270498 w 1270498"/>
              <a:gd name="connsiteY1" fmla="*/ 635249 h 1270498"/>
              <a:gd name="connsiteX2" fmla="*/ 635249 w 1270498"/>
              <a:gd name="connsiteY2" fmla="*/ 1270498 h 1270498"/>
              <a:gd name="connsiteX3" fmla="*/ 0 w 1270498"/>
              <a:gd name="connsiteY3" fmla="*/ 635249 h 1270498"/>
              <a:gd name="connsiteX4" fmla="*/ 635249 w 1270498"/>
              <a:gd name="connsiteY4" fmla="*/ 0 h 127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498" h="1270498">
                <a:moveTo>
                  <a:pt x="635249" y="0"/>
                </a:moveTo>
                <a:cubicBezTo>
                  <a:pt x="986087" y="0"/>
                  <a:pt x="1270498" y="284411"/>
                  <a:pt x="1270498" y="635249"/>
                </a:cubicBezTo>
                <a:cubicBezTo>
                  <a:pt x="1270498" y="986087"/>
                  <a:pt x="986087" y="1270498"/>
                  <a:pt x="635249" y="1270498"/>
                </a:cubicBezTo>
                <a:cubicBezTo>
                  <a:pt x="284411" y="1270498"/>
                  <a:pt x="0" y="986087"/>
                  <a:pt x="0" y="635249"/>
                </a:cubicBezTo>
                <a:cubicBezTo>
                  <a:pt x="0" y="284411"/>
                  <a:pt x="284411" y="0"/>
                  <a:pt x="635249" y="0"/>
                </a:cubicBezTo>
                <a:close/>
              </a:path>
            </a:pathLst>
          </a:custGeom>
        </p:spPr>
        <p:txBody>
          <a:bodyPr vert="horz" wrap="square" lIns="0" tIns="0" rIns="0" bIns="0" rtlCol="0" anchor="ctr">
            <a:noAutofit/>
          </a:bodyPr>
          <a:lstStyle>
            <a:lvl1pPr algn="ctr">
              <a:buNone/>
              <a:defRPr lang="nl-NL" sz="900" dirty="0">
                <a:latin typeface="Verdana" panose="020B0604030504040204" pitchFamily="34" charset="0"/>
                <a:ea typeface="Verdana" panose="020B0604030504040204" pitchFamily="34" charset="0"/>
              </a:defRPr>
            </a:lvl1pPr>
          </a:lstStyle>
          <a:p>
            <a:pPr marL="0" lvl="0" indent="0" algn="ctr">
              <a:buNone/>
            </a:pPr>
            <a:endParaRPr lang="nl-NL"/>
          </a:p>
        </p:txBody>
      </p:sp>
      <p:sp>
        <p:nvSpPr>
          <p:cNvPr id="356" name="Tijdelijke aanduiding voor afbeelding 265">
            <a:extLst>
              <a:ext uri="{FF2B5EF4-FFF2-40B4-BE49-F238E27FC236}">
                <a16:creationId xmlns:a16="http://schemas.microsoft.com/office/drawing/2014/main" id="{4468A45F-B747-41E8-B84A-9DC34E065F20}"/>
              </a:ext>
            </a:extLst>
          </p:cNvPr>
          <p:cNvSpPr>
            <a:spLocks noGrp="1"/>
          </p:cNvSpPr>
          <p:nvPr>
            <p:ph type="pic" sz="quarter" idx="43"/>
          </p:nvPr>
        </p:nvSpPr>
        <p:spPr>
          <a:xfrm>
            <a:off x="7624575" y="4411222"/>
            <a:ext cx="1097279" cy="1097279"/>
          </a:xfrm>
          <a:custGeom>
            <a:avLst/>
            <a:gdLst>
              <a:gd name="connsiteX0" fmla="*/ 635249 w 1270498"/>
              <a:gd name="connsiteY0" fmla="*/ 0 h 1270498"/>
              <a:gd name="connsiteX1" fmla="*/ 1270498 w 1270498"/>
              <a:gd name="connsiteY1" fmla="*/ 635249 h 1270498"/>
              <a:gd name="connsiteX2" fmla="*/ 635249 w 1270498"/>
              <a:gd name="connsiteY2" fmla="*/ 1270498 h 1270498"/>
              <a:gd name="connsiteX3" fmla="*/ 0 w 1270498"/>
              <a:gd name="connsiteY3" fmla="*/ 635249 h 1270498"/>
              <a:gd name="connsiteX4" fmla="*/ 635249 w 1270498"/>
              <a:gd name="connsiteY4" fmla="*/ 0 h 127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498" h="1270498">
                <a:moveTo>
                  <a:pt x="635249" y="0"/>
                </a:moveTo>
                <a:cubicBezTo>
                  <a:pt x="986087" y="0"/>
                  <a:pt x="1270498" y="284411"/>
                  <a:pt x="1270498" y="635249"/>
                </a:cubicBezTo>
                <a:cubicBezTo>
                  <a:pt x="1270498" y="986087"/>
                  <a:pt x="986087" y="1270498"/>
                  <a:pt x="635249" y="1270498"/>
                </a:cubicBezTo>
                <a:cubicBezTo>
                  <a:pt x="284411" y="1270498"/>
                  <a:pt x="0" y="986087"/>
                  <a:pt x="0" y="635249"/>
                </a:cubicBezTo>
                <a:cubicBezTo>
                  <a:pt x="0" y="284411"/>
                  <a:pt x="284411" y="0"/>
                  <a:pt x="635249" y="0"/>
                </a:cubicBezTo>
                <a:close/>
              </a:path>
            </a:pathLst>
          </a:custGeom>
        </p:spPr>
        <p:txBody>
          <a:bodyPr vert="horz" wrap="square" lIns="0" tIns="0" rIns="0" bIns="0" rtlCol="0" anchor="ctr">
            <a:noAutofit/>
          </a:bodyPr>
          <a:lstStyle>
            <a:lvl1pPr algn="ctr">
              <a:buNone/>
              <a:defRPr lang="nl-NL" sz="900" dirty="0">
                <a:latin typeface="Verdana" panose="020B0604030504040204" pitchFamily="34" charset="0"/>
                <a:ea typeface="Verdana" panose="020B0604030504040204" pitchFamily="34" charset="0"/>
              </a:defRPr>
            </a:lvl1pPr>
          </a:lstStyle>
          <a:p>
            <a:pPr marL="0" lvl="0" indent="0" algn="ctr">
              <a:buNone/>
            </a:pPr>
            <a:endParaRPr lang="nl-NL"/>
          </a:p>
        </p:txBody>
      </p:sp>
      <p:pic>
        <p:nvPicPr>
          <p:cNvPr id="82" name="huisstijl-logo">
            <a:extLst>
              <a:ext uri="{FF2B5EF4-FFF2-40B4-BE49-F238E27FC236}">
                <a16:creationId xmlns:a16="http://schemas.microsoft.com/office/drawing/2014/main" id="{E607E5B8-0FFC-4B03-B025-E6C178C02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190" y="180004"/>
            <a:ext cx="1092540" cy="450259"/>
          </a:xfrm>
          <a:prstGeom prst="rect">
            <a:avLst/>
          </a:prstGeom>
        </p:spPr>
      </p:pic>
      <p:sp>
        <p:nvSpPr>
          <p:cNvPr id="66" name="Vrije vorm: vorm 65">
            <a:extLst>
              <a:ext uri="{FF2B5EF4-FFF2-40B4-BE49-F238E27FC236}">
                <a16:creationId xmlns:a16="http://schemas.microsoft.com/office/drawing/2014/main" id="{9D3A7522-4A13-4608-A4BE-1266450759C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67" name="Tijdelijke aanduiding voor datum 1">
            <a:extLst>
              <a:ext uri="{FF2B5EF4-FFF2-40B4-BE49-F238E27FC236}">
                <a16:creationId xmlns:a16="http://schemas.microsoft.com/office/drawing/2014/main" id="{78724154-B21E-4305-93F0-1B4CBB08CCC9}"/>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68" name="Tijdelijke aanduiding voor voettekst 2">
            <a:extLst>
              <a:ext uri="{FF2B5EF4-FFF2-40B4-BE49-F238E27FC236}">
                <a16:creationId xmlns:a16="http://schemas.microsoft.com/office/drawing/2014/main" id="{57CF05C2-1B54-4DF4-A1D3-957349799EA5}"/>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69" name="Tijdelijke aanduiding voor dianummer 3">
            <a:extLst>
              <a:ext uri="{FF2B5EF4-FFF2-40B4-BE49-F238E27FC236}">
                <a16:creationId xmlns:a16="http://schemas.microsoft.com/office/drawing/2014/main" id="{C69B5247-23D7-4A61-8D00-707BEBDF7E0A}"/>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Tree>
    <p:extLst>
      <p:ext uri="{BB962C8B-B14F-4D97-AF65-F5344CB8AC3E}">
        <p14:creationId xmlns:p14="http://schemas.microsoft.com/office/powerpoint/2010/main" val="1255003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jdlijn 4">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AC40C854-DDD7-458E-8270-0D9CA4C49867}"/>
              </a:ext>
            </a:extLst>
          </p:cNvPr>
          <p:cNvSpPr/>
          <p:nvPr/>
        </p:nvSpPr>
        <p:spPr>
          <a:xfrm>
            <a:off x="0" y="0"/>
            <a:ext cx="12192000" cy="1370838"/>
          </a:xfrm>
          <a:custGeom>
            <a:avLst/>
            <a:gdLst>
              <a:gd name="connsiteX0" fmla="*/ 0 w 12192000"/>
              <a:gd name="connsiteY0" fmla="*/ 0 h 1370838"/>
              <a:gd name="connsiteX1" fmla="*/ 12192000 w 12192000"/>
              <a:gd name="connsiteY1" fmla="*/ 0 h 1370838"/>
              <a:gd name="connsiteX2" fmla="*/ 12192000 w 12192000"/>
              <a:gd name="connsiteY2" fmla="*/ 1370838 h 1370838"/>
              <a:gd name="connsiteX3" fmla="*/ 0 w 12192000"/>
              <a:gd name="connsiteY3" fmla="*/ 1370838 h 1370838"/>
            </a:gdLst>
            <a:ahLst/>
            <a:cxnLst>
              <a:cxn ang="0">
                <a:pos x="connsiteX0" y="connsiteY0"/>
              </a:cxn>
              <a:cxn ang="0">
                <a:pos x="connsiteX1" y="connsiteY1"/>
              </a:cxn>
              <a:cxn ang="0">
                <a:pos x="connsiteX2" y="connsiteY2"/>
              </a:cxn>
              <a:cxn ang="0">
                <a:pos x="connsiteX3" y="connsiteY3"/>
              </a:cxn>
            </a:cxnLst>
            <a:rect l="l" t="t" r="r" b="b"/>
            <a:pathLst>
              <a:path w="12192000" h="1370838">
                <a:moveTo>
                  <a:pt x="0" y="0"/>
                </a:moveTo>
                <a:lnTo>
                  <a:pt x="12192000" y="0"/>
                </a:lnTo>
                <a:lnTo>
                  <a:pt x="12192000" y="1370838"/>
                </a:lnTo>
                <a:lnTo>
                  <a:pt x="0" y="1370838"/>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5327" y="306731"/>
            <a:ext cx="8384020" cy="1002753"/>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9" name="Vrije vorm: vorm 8">
            <a:extLst>
              <a:ext uri="{FF2B5EF4-FFF2-40B4-BE49-F238E27FC236}">
                <a16:creationId xmlns:a16="http://schemas.microsoft.com/office/drawing/2014/main" id="{35E9C47E-D658-406B-9AF9-99F663734A74}"/>
              </a:ext>
            </a:extLst>
          </p:cNvPr>
          <p:cNvSpPr/>
          <p:nvPr/>
        </p:nvSpPr>
        <p:spPr>
          <a:xfrm>
            <a:off x="2981960" y="3867150"/>
            <a:ext cx="6232399" cy="7620"/>
          </a:xfrm>
          <a:custGeom>
            <a:avLst/>
            <a:gdLst>
              <a:gd name="connsiteX0" fmla="*/ 0 w 6232398"/>
              <a:gd name="connsiteY0" fmla="*/ 0 h 7620"/>
              <a:gd name="connsiteX1" fmla="*/ 6232398 w 6232398"/>
              <a:gd name="connsiteY1" fmla="*/ 0 h 7620"/>
            </a:gdLst>
            <a:ahLst/>
            <a:cxnLst>
              <a:cxn ang="0">
                <a:pos x="connsiteX0" y="connsiteY0"/>
              </a:cxn>
              <a:cxn ang="0">
                <a:pos x="connsiteX1" y="connsiteY1"/>
              </a:cxn>
            </a:cxnLst>
            <a:rect l="l" t="t" r="r" b="b"/>
            <a:pathLst>
              <a:path w="6232398" h="7620">
                <a:moveTo>
                  <a:pt x="0" y="0"/>
                </a:moveTo>
                <a:lnTo>
                  <a:pt x="6232398" y="0"/>
                </a:lnTo>
              </a:path>
            </a:pathLst>
          </a:custGeom>
          <a:ln w="53340"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0" name="Vrije vorm: vorm 9">
            <a:extLst>
              <a:ext uri="{FF2B5EF4-FFF2-40B4-BE49-F238E27FC236}">
                <a16:creationId xmlns:a16="http://schemas.microsoft.com/office/drawing/2014/main" id="{A393C761-1330-4488-A28D-D83750FE9D69}"/>
              </a:ext>
            </a:extLst>
          </p:cNvPr>
          <p:cNvSpPr/>
          <p:nvPr/>
        </p:nvSpPr>
        <p:spPr>
          <a:xfrm>
            <a:off x="11124691" y="3699510"/>
            <a:ext cx="335280" cy="335280"/>
          </a:xfrm>
          <a:custGeom>
            <a:avLst/>
            <a:gdLst>
              <a:gd name="connsiteX0" fmla="*/ 335280 w 335280"/>
              <a:gd name="connsiteY0" fmla="*/ 167640 h 335280"/>
              <a:gd name="connsiteX1" fmla="*/ 167640 w 335280"/>
              <a:gd name="connsiteY1" fmla="*/ 335280 h 335280"/>
              <a:gd name="connsiteX2" fmla="*/ 0 w 335280"/>
              <a:gd name="connsiteY2" fmla="*/ 167640 h 335280"/>
              <a:gd name="connsiteX3" fmla="*/ 167640 w 335280"/>
              <a:gd name="connsiteY3" fmla="*/ 0 h 335280"/>
              <a:gd name="connsiteX4" fmla="*/ 335280 w 335280"/>
              <a:gd name="connsiteY4" fmla="*/ 167640 h 33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335280">
                <a:moveTo>
                  <a:pt x="335280" y="167640"/>
                </a:moveTo>
                <a:cubicBezTo>
                  <a:pt x="335280" y="259842"/>
                  <a:pt x="260605" y="335280"/>
                  <a:pt x="167640" y="335280"/>
                </a:cubicBezTo>
                <a:cubicBezTo>
                  <a:pt x="75438" y="335280"/>
                  <a:pt x="0" y="260604"/>
                  <a:pt x="0" y="167640"/>
                </a:cubicBezTo>
                <a:cubicBezTo>
                  <a:pt x="0" y="75438"/>
                  <a:pt x="74676" y="0"/>
                  <a:pt x="167640" y="0"/>
                </a:cubicBezTo>
                <a:cubicBezTo>
                  <a:pt x="259842" y="0"/>
                  <a:pt x="335280" y="75438"/>
                  <a:pt x="335280" y="167640"/>
                </a:cubicBezTo>
                <a:close/>
              </a:path>
            </a:pathLst>
          </a:custGeom>
          <a:solidFill>
            <a:srgbClr val="999999"/>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3" name="Vrije vorm: vorm 12">
            <a:extLst>
              <a:ext uri="{FF2B5EF4-FFF2-40B4-BE49-F238E27FC236}">
                <a16:creationId xmlns:a16="http://schemas.microsoft.com/office/drawing/2014/main" id="{E6EA9A17-034B-4A02-B93D-F849347513B8}"/>
              </a:ext>
            </a:extLst>
          </p:cNvPr>
          <p:cNvSpPr/>
          <p:nvPr/>
        </p:nvSpPr>
        <p:spPr>
          <a:xfrm>
            <a:off x="9674989" y="2208275"/>
            <a:ext cx="1156715" cy="1156716"/>
          </a:xfrm>
          <a:custGeom>
            <a:avLst/>
            <a:gdLst>
              <a:gd name="connsiteX0" fmla="*/ 578358 w 1156715"/>
              <a:gd name="connsiteY0" fmla="*/ 1156716 h 1156716"/>
              <a:gd name="connsiteX1" fmla="*/ 0 w 1156715"/>
              <a:gd name="connsiteY1" fmla="*/ 578358 h 1156716"/>
              <a:gd name="connsiteX2" fmla="*/ 578358 w 1156715"/>
              <a:gd name="connsiteY2" fmla="*/ 0 h 1156716"/>
              <a:gd name="connsiteX3" fmla="*/ 1156716 w 1156715"/>
              <a:gd name="connsiteY3" fmla="*/ 578358 h 1156716"/>
              <a:gd name="connsiteX4" fmla="*/ 578358 w 1156715"/>
              <a:gd name="connsiteY4" fmla="*/ 1156716 h 115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715" h="1156716">
                <a:moveTo>
                  <a:pt x="578358" y="1156716"/>
                </a:moveTo>
                <a:cubicBezTo>
                  <a:pt x="259080" y="1156716"/>
                  <a:pt x="0" y="896874"/>
                  <a:pt x="0" y="578358"/>
                </a:cubicBezTo>
                <a:cubicBezTo>
                  <a:pt x="0" y="259080"/>
                  <a:pt x="259080" y="0"/>
                  <a:pt x="578358" y="0"/>
                </a:cubicBezTo>
                <a:cubicBezTo>
                  <a:pt x="896874" y="0"/>
                  <a:pt x="1156716" y="259080"/>
                  <a:pt x="1156716" y="578358"/>
                </a:cubicBezTo>
                <a:cubicBezTo>
                  <a:pt x="1156716" y="897636"/>
                  <a:pt x="896874" y="1156716"/>
                  <a:pt x="578358" y="1156716"/>
                </a:cubicBezTo>
                <a:close/>
              </a:path>
            </a:pathLst>
          </a:custGeom>
          <a:solidFill>
            <a:srgbClr val="F5F5F5"/>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4" name="Vrije vorm: vorm 13">
            <a:extLst>
              <a:ext uri="{FF2B5EF4-FFF2-40B4-BE49-F238E27FC236}">
                <a16:creationId xmlns:a16="http://schemas.microsoft.com/office/drawing/2014/main" id="{47D2EEC2-56D3-49B9-B297-623D6F9FB901}"/>
              </a:ext>
            </a:extLst>
          </p:cNvPr>
          <p:cNvSpPr/>
          <p:nvPr/>
        </p:nvSpPr>
        <p:spPr>
          <a:xfrm>
            <a:off x="9674989" y="2208275"/>
            <a:ext cx="1156715" cy="1156716"/>
          </a:xfrm>
          <a:custGeom>
            <a:avLst/>
            <a:gdLst>
              <a:gd name="connsiteX0" fmla="*/ 578358 w 1156715"/>
              <a:gd name="connsiteY0" fmla="*/ 1156716 h 1156716"/>
              <a:gd name="connsiteX1" fmla="*/ 0 w 1156715"/>
              <a:gd name="connsiteY1" fmla="*/ 578358 h 1156716"/>
              <a:gd name="connsiteX2" fmla="*/ 578358 w 1156715"/>
              <a:gd name="connsiteY2" fmla="*/ 0 h 1156716"/>
              <a:gd name="connsiteX3" fmla="*/ 1156716 w 1156715"/>
              <a:gd name="connsiteY3" fmla="*/ 578358 h 1156716"/>
              <a:gd name="connsiteX4" fmla="*/ 578358 w 1156715"/>
              <a:gd name="connsiteY4" fmla="*/ 1156716 h 1156716"/>
              <a:gd name="connsiteX5" fmla="*/ 578358 w 1156715"/>
              <a:gd name="connsiteY5" fmla="*/ 29718 h 1156716"/>
              <a:gd name="connsiteX6" fmla="*/ 29718 w 1156715"/>
              <a:gd name="connsiteY6" fmla="*/ 578358 h 1156716"/>
              <a:gd name="connsiteX7" fmla="*/ 578358 w 1156715"/>
              <a:gd name="connsiteY7" fmla="*/ 1126998 h 1156716"/>
              <a:gd name="connsiteX8" fmla="*/ 1126998 w 1156715"/>
              <a:gd name="connsiteY8" fmla="*/ 578358 h 1156716"/>
              <a:gd name="connsiteX9" fmla="*/ 578358 w 1156715"/>
              <a:gd name="connsiteY9" fmla="*/ 29718 h 115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715" h="1156716">
                <a:moveTo>
                  <a:pt x="578358" y="1156716"/>
                </a:moveTo>
                <a:cubicBezTo>
                  <a:pt x="259080" y="1156716"/>
                  <a:pt x="0" y="896874"/>
                  <a:pt x="0" y="578358"/>
                </a:cubicBezTo>
                <a:cubicBezTo>
                  <a:pt x="0" y="259080"/>
                  <a:pt x="259080" y="0"/>
                  <a:pt x="578358" y="0"/>
                </a:cubicBezTo>
                <a:cubicBezTo>
                  <a:pt x="896874" y="0"/>
                  <a:pt x="1156716" y="259080"/>
                  <a:pt x="1156716" y="578358"/>
                </a:cubicBezTo>
                <a:cubicBezTo>
                  <a:pt x="1156716" y="897636"/>
                  <a:pt x="896874" y="1156716"/>
                  <a:pt x="578358" y="1156716"/>
                </a:cubicBezTo>
                <a:close/>
                <a:moveTo>
                  <a:pt x="578358" y="29718"/>
                </a:moveTo>
                <a:cubicBezTo>
                  <a:pt x="275844" y="29718"/>
                  <a:pt x="29718" y="275844"/>
                  <a:pt x="29718" y="578358"/>
                </a:cubicBezTo>
                <a:cubicBezTo>
                  <a:pt x="29718" y="880872"/>
                  <a:pt x="275844" y="1126998"/>
                  <a:pt x="578358" y="1126998"/>
                </a:cubicBezTo>
                <a:cubicBezTo>
                  <a:pt x="880872" y="1126998"/>
                  <a:pt x="1126998" y="880872"/>
                  <a:pt x="1126998" y="578358"/>
                </a:cubicBezTo>
                <a:cubicBezTo>
                  <a:pt x="1126236" y="275844"/>
                  <a:pt x="880110" y="29718"/>
                  <a:pt x="578358" y="29718"/>
                </a:cubicBezTo>
                <a:close/>
              </a:path>
            </a:pathLst>
          </a:custGeom>
          <a:solidFill>
            <a:srgbClr val="999999"/>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5" name="Vrije vorm: vorm 14">
            <a:extLst>
              <a:ext uri="{FF2B5EF4-FFF2-40B4-BE49-F238E27FC236}">
                <a16:creationId xmlns:a16="http://schemas.microsoft.com/office/drawing/2014/main" id="{3845F02D-9A1D-4958-949A-F38FF0F6CC5E}"/>
              </a:ext>
            </a:extLst>
          </p:cNvPr>
          <p:cNvSpPr/>
          <p:nvPr/>
        </p:nvSpPr>
        <p:spPr>
          <a:xfrm>
            <a:off x="9214360" y="3699514"/>
            <a:ext cx="2077973" cy="669797"/>
          </a:xfrm>
          <a:custGeom>
            <a:avLst/>
            <a:gdLst>
              <a:gd name="connsiteX0" fmla="*/ 0 w 2077973"/>
              <a:gd name="connsiteY0" fmla="*/ 0 h 669797"/>
              <a:gd name="connsiteX1" fmla="*/ 0 w 2077973"/>
              <a:gd name="connsiteY1" fmla="*/ 334518 h 669797"/>
              <a:gd name="connsiteX2" fmla="*/ 804672 w 2077973"/>
              <a:gd name="connsiteY2" fmla="*/ 334518 h 669797"/>
              <a:gd name="connsiteX3" fmla="*/ 1039368 w 2077973"/>
              <a:gd name="connsiteY3" fmla="*/ 669798 h 669797"/>
              <a:gd name="connsiteX4" fmla="*/ 1273302 w 2077973"/>
              <a:gd name="connsiteY4" fmla="*/ 334518 h 669797"/>
              <a:gd name="connsiteX5" fmla="*/ 2077974 w 2077973"/>
              <a:gd name="connsiteY5" fmla="*/ 334518 h 669797"/>
              <a:gd name="connsiteX6" fmla="*/ 2077974 w 2077973"/>
              <a:gd name="connsiteY6" fmla="*/ 0 h 6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7973" h="669797">
                <a:moveTo>
                  <a:pt x="0" y="0"/>
                </a:moveTo>
                <a:lnTo>
                  <a:pt x="0" y="334518"/>
                </a:lnTo>
                <a:lnTo>
                  <a:pt x="804672" y="334518"/>
                </a:lnTo>
                <a:lnTo>
                  <a:pt x="1039368" y="669798"/>
                </a:lnTo>
                <a:lnTo>
                  <a:pt x="1273302" y="334518"/>
                </a:lnTo>
                <a:lnTo>
                  <a:pt x="2077974" y="334518"/>
                </a:lnTo>
                <a:lnTo>
                  <a:pt x="2077974" y="0"/>
                </a:lnTo>
                <a:close/>
              </a:path>
            </a:pathLst>
          </a:custGeom>
          <a:solidFill>
            <a:srgbClr val="999999"/>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6" name="Vrije vorm: vorm 15">
            <a:extLst>
              <a:ext uri="{FF2B5EF4-FFF2-40B4-BE49-F238E27FC236}">
                <a16:creationId xmlns:a16="http://schemas.microsoft.com/office/drawing/2014/main" id="{BF8B0A2D-DA2E-47CC-ABE3-8F58A561AA05}"/>
              </a:ext>
            </a:extLst>
          </p:cNvPr>
          <p:cNvSpPr/>
          <p:nvPr/>
        </p:nvSpPr>
        <p:spPr>
          <a:xfrm>
            <a:off x="10249535" y="3351276"/>
            <a:ext cx="7620" cy="348996"/>
          </a:xfrm>
          <a:custGeom>
            <a:avLst/>
            <a:gdLst>
              <a:gd name="connsiteX0" fmla="*/ 0 w 7620"/>
              <a:gd name="connsiteY0" fmla="*/ 0 h 348996"/>
              <a:gd name="connsiteX1" fmla="*/ 0 w 7620"/>
              <a:gd name="connsiteY1" fmla="*/ 348996 h 348996"/>
            </a:gdLst>
            <a:ahLst/>
            <a:cxnLst>
              <a:cxn ang="0">
                <a:pos x="connsiteX0" y="connsiteY0"/>
              </a:cxn>
              <a:cxn ang="0">
                <a:pos x="connsiteX1" y="connsiteY1"/>
              </a:cxn>
            </a:cxnLst>
            <a:rect l="l" t="t" r="r" b="b"/>
            <a:pathLst>
              <a:path w="7620" h="348996">
                <a:moveTo>
                  <a:pt x="0" y="0"/>
                </a:moveTo>
                <a:lnTo>
                  <a:pt x="0" y="348996"/>
                </a:lnTo>
              </a:path>
            </a:pathLst>
          </a:custGeom>
          <a:ln w="30480" cap="flat">
            <a:solidFill>
              <a:srgbClr val="999999"/>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8" name="Vrije vorm: vorm 57">
            <a:extLst>
              <a:ext uri="{FF2B5EF4-FFF2-40B4-BE49-F238E27FC236}">
                <a16:creationId xmlns:a16="http://schemas.microsoft.com/office/drawing/2014/main" id="{C592D30C-2613-4F73-9431-B3AD030BE3C8}"/>
              </a:ext>
            </a:extLst>
          </p:cNvPr>
          <p:cNvSpPr/>
          <p:nvPr/>
        </p:nvSpPr>
        <p:spPr>
          <a:xfrm>
            <a:off x="904748" y="3700272"/>
            <a:ext cx="2077211" cy="669797"/>
          </a:xfrm>
          <a:custGeom>
            <a:avLst/>
            <a:gdLst>
              <a:gd name="connsiteX0" fmla="*/ 0 w 2077211"/>
              <a:gd name="connsiteY0" fmla="*/ 0 h 669797"/>
              <a:gd name="connsiteX1" fmla="*/ 0 w 2077211"/>
              <a:gd name="connsiteY1" fmla="*/ 334518 h 669797"/>
              <a:gd name="connsiteX2" fmla="*/ 804672 w 2077211"/>
              <a:gd name="connsiteY2" fmla="*/ 334518 h 669797"/>
              <a:gd name="connsiteX3" fmla="*/ 1038606 w 2077211"/>
              <a:gd name="connsiteY3" fmla="*/ 669798 h 669797"/>
              <a:gd name="connsiteX4" fmla="*/ 1273302 w 2077211"/>
              <a:gd name="connsiteY4" fmla="*/ 334518 h 669797"/>
              <a:gd name="connsiteX5" fmla="*/ 2077212 w 2077211"/>
              <a:gd name="connsiteY5" fmla="*/ 334518 h 669797"/>
              <a:gd name="connsiteX6" fmla="*/ 2077212 w 2077211"/>
              <a:gd name="connsiteY6" fmla="*/ 0 h 6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7211" h="669797">
                <a:moveTo>
                  <a:pt x="0" y="0"/>
                </a:moveTo>
                <a:lnTo>
                  <a:pt x="0" y="334518"/>
                </a:lnTo>
                <a:lnTo>
                  <a:pt x="804672" y="334518"/>
                </a:lnTo>
                <a:lnTo>
                  <a:pt x="1038606" y="669798"/>
                </a:lnTo>
                <a:lnTo>
                  <a:pt x="1273302" y="334518"/>
                </a:lnTo>
                <a:lnTo>
                  <a:pt x="2077212" y="334518"/>
                </a:lnTo>
                <a:lnTo>
                  <a:pt x="2077212" y="0"/>
                </a:lnTo>
                <a:close/>
              </a:path>
            </a:pathLst>
          </a:custGeom>
          <a:solidFill>
            <a:srgbClr val="0097D6"/>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9" name="Vrije vorm: vorm 58">
            <a:extLst>
              <a:ext uri="{FF2B5EF4-FFF2-40B4-BE49-F238E27FC236}">
                <a16:creationId xmlns:a16="http://schemas.microsoft.com/office/drawing/2014/main" id="{A63935CB-00B0-46DC-8687-E70AAED501C0}"/>
              </a:ext>
            </a:extLst>
          </p:cNvPr>
          <p:cNvSpPr/>
          <p:nvPr/>
        </p:nvSpPr>
        <p:spPr>
          <a:xfrm>
            <a:off x="1364995" y="2208275"/>
            <a:ext cx="1156716" cy="1156716"/>
          </a:xfrm>
          <a:custGeom>
            <a:avLst/>
            <a:gdLst>
              <a:gd name="connsiteX0" fmla="*/ 578358 w 1156716"/>
              <a:gd name="connsiteY0" fmla="*/ 1156716 h 1156716"/>
              <a:gd name="connsiteX1" fmla="*/ 0 w 1156716"/>
              <a:gd name="connsiteY1" fmla="*/ 578358 h 1156716"/>
              <a:gd name="connsiteX2" fmla="*/ 578358 w 1156716"/>
              <a:gd name="connsiteY2" fmla="*/ 0 h 1156716"/>
              <a:gd name="connsiteX3" fmla="*/ 1156716 w 1156716"/>
              <a:gd name="connsiteY3" fmla="*/ 578358 h 1156716"/>
              <a:gd name="connsiteX4" fmla="*/ 578358 w 1156716"/>
              <a:gd name="connsiteY4" fmla="*/ 1156716 h 115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716" h="1156716">
                <a:moveTo>
                  <a:pt x="578358" y="1156716"/>
                </a:moveTo>
                <a:cubicBezTo>
                  <a:pt x="259080" y="1156716"/>
                  <a:pt x="0" y="896874"/>
                  <a:pt x="0" y="578358"/>
                </a:cubicBezTo>
                <a:cubicBezTo>
                  <a:pt x="0" y="259080"/>
                  <a:pt x="259080" y="0"/>
                  <a:pt x="578358" y="0"/>
                </a:cubicBezTo>
                <a:cubicBezTo>
                  <a:pt x="896874" y="0"/>
                  <a:pt x="1156716" y="259080"/>
                  <a:pt x="1156716" y="578358"/>
                </a:cubicBezTo>
                <a:cubicBezTo>
                  <a:pt x="1156716" y="897636"/>
                  <a:pt x="897636" y="1156716"/>
                  <a:pt x="578358" y="1156716"/>
                </a:cubicBezTo>
                <a:close/>
              </a:path>
            </a:pathLst>
          </a:custGeom>
          <a:solidFill>
            <a:srgbClr val="F5F5F5"/>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60" name="Vrije vorm: vorm 59">
            <a:extLst>
              <a:ext uri="{FF2B5EF4-FFF2-40B4-BE49-F238E27FC236}">
                <a16:creationId xmlns:a16="http://schemas.microsoft.com/office/drawing/2014/main" id="{1A8401C1-2247-4915-ABA8-173669BA62B4}"/>
              </a:ext>
            </a:extLst>
          </p:cNvPr>
          <p:cNvSpPr/>
          <p:nvPr/>
        </p:nvSpPr>
        <p:spPr>
          <a:xfrm>
            <a:off x="1364995" y="2208275"/>
            <a:ext cx="1156716" cy="1156716"/>
          </a:xfrm>
          <a:custGeom>
            <a:avLst/>
            <a:gdLst>
              <a:gd name="connsiteX0" fmla="*/ 578358 w 1156716"/>
              <a:gd name="connsiteY0" fmla="*/ 1156716 h 1156716"/>
              <a:gd name="connsiteX1" fmla="*/ 0 w 1156716"/>
              <a:gd name="connsiteY1" fmla="*/ 578358 h 1156716"/>
              <a:gd name="connsiteX2" fmla="*/ 578358 w 1156716"/>
              <a:gd name="connsiteY2" fmla="*/ 0 h 1156716"/>
              <a:gd name="connsiteX3" fmla="*/ 1156716 w 1156716"/>
              <a:gd name="connsiteY3" fmla="*/ 578358 h 1156716"/>
              <a:gd name="connsiteX4" fmla="*/ 578358 w 1156716"/>
              <a:gd name="connsiteY4" fmla="*/ 1156716 h 1156716"/>
              <a:gd name="connsiteX5" fmla="*/ 578358 w 1156716"/>
              <a:gd name="connsiteY5" fmla="*/ 29718 h 1156716"/>
              <a:gd name="connsiteX6" fmla="*/ 29718 w 1156716"/>
              <a:gd name="connsiteY6" fmla="*/ 578358 h 1156716"/>
              <a:gd name="connsiteX7" fmla="*/ 578358 w 1156716"/>
              <a:gd name="connsiteY7" fmla="*/ 1126998 h 1156716"/>
              <a:gd name="connsiteX8" fmla="*/ 1126998 w 1156716"/>
              <a:gd name="connsiteY8" fmla="*/ 578358 h 1156716"/>
              <a:gd name="connsiteX9" fmla="*/ 578358 w 1156716"/>
              <a:gd name="connsiteY9" fmla="*/ 29718 h 115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716" h="1156716">
                <a:moveTo>
                  <a:pt x="578358" y="1156716"/>
                </a:moveTo>
                <a:cubicBezTo>
                  <a:pt x="259080" y="1156716"/>
                  <a:pt x="0" y="896874"/>
                  <a:pt x="0" y="578358"/>
                </a:cubicBezTo>
                <a:cubicBezTo>
                  <a:pt x="0" y="259080"/>
                  <a:pt x="259080" y="0"/>
                  <a:pt x="578358" y="0"/>
                </a:cubicBezTo>
                <a:cubicBezTo>
                  <a:pt x="896874" y="0"/>
                  <a:pt x="1156716" y="259080"/>
                  <a:pt x="1156716" y="578358"/>
                </a:cubicBezTo>
                <a:cubicBezTo>
                  <a:pt x="1156716" y="897636"/>
                  <a:pt x="897636" y="1156716"/>
                  <a:pt x="578358" y="1156716"/>
                </a:cubicBezTo>
                <a:close/>
                <a:moveTo>
                  <a:pt x="578358" y="29718"/>
                </a:moveTo>
                <a:cubicBezTo>
                  <a:pt x="275844" y="29718"/>
                  <a:pt x="29718" y="275844"/>
                  <a:pt x="29718" y="578358"/>
                </a:cubicBezTo>
                <a:cubicBezTo>
                  <a:pt x="29718" y="880872"/>
                  <a:pt x="275844" y="1126998"/>
                  <a:pt x="578358" y="1126998"/>
                </a:cubicBezTo>
                <a:cubicBezTo>
                  <a:pt x="880872" y="1126998"/>
                  <a:pt x="1126998" y="880872"/>
                  <a:pt x="1126998" y="578358"/>
                </a:cubicBezTo>
                <a:cubicBezTo>
                  <a:pt x="1126998" y="275844"/>
                  <a:pt x="880872" y="29718"/>
                  <a:pt x="578358" y="29718"/>
                </a:cubicBezTo>
                <a:close/>
              </a:path>
            </a:pathLst>
          </a:custGeom>
          <a:solidFill>
            <a:srgbClr val="0097D6"/>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61" name="Vrije vorm: vorm 60">
            <a:extLst>
              <a:ext uri="{FF2B5EF4-FFF2-40B4-BE49-F238E27FC236}">
                <a16:creationId xmlns:a16="http://schemas.microsoft.com/office/drawing/2014/main" id="{A2ABF630-801D-445C-B646-333E0500378E}"/>
              </a:ext>
            </a:extLst>
          </p:cNvPr>
          <p:cNvSpPr/>
          <p:nvPr/>
        </p:nvSpPr>
        <p:spPr>
          <a:xfrm>
            <a:off x="737111" y="3699510"/>
            <a:ext cx="335279" cy="335280"/>
          </a:xfrm>
          <a:custGeom>
            <a:avLst/>
            <a:gdLst>
              <a:gd name="connsiteX0" fmla="*/ 335280 w 335279"/>
              <a:gd name="connsiteY0" fmla="*/ 167640 h 335280"/>
              <a:gd name="connsiteX1" fmla="*/ 167640 w 335279"/>
              <a:gd name="connsiteY1" fmla="*/ 335280 h 335280"/>
              <a:gd name="connsiteX2" fmla="*/ 0 w 335279"/>
              <a:gd name="connsiteY2" fmla="*/ 167640 h 335280"/>
              <a:gd name="connsiteX3" fmla="*/ 167640 w 335279"/>
              <a:gd name="connsiteY3" fmla="*/ 0 h 335280"/>
              <a:gd name="connsiteX4" fmla="*/ 335280 w 335279"/>
              <a:gd name="connsiteY4" fmla="*/ 167640 h 33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79" h="335280">
                <a:moveTo>
                  <a:pt x="335280" y="167640"/>
                </a:moveTo>
                <a:cubicBezTo>
                  <a:pt x="335280" y="259842"/>
                  <a:pt x="260604" y="335280"/>
                  <a:pt x="167640" y="335280"/>
                </a:cubicBezTo>
                <a:cubicBezTo>
                  <a:pt x="75438" y="335280"/>
                  <a:pt x="0" y="260604"/>
                  <a:pt x="0" y="167640"/>
                </a:cubicBezTo>
                <a:cubicBezTo>
                  <a:pt x="0" y="75438"/>
                  <a:pt x="74676" y="0"/>
                  <a:pt x="167640" y="0"/>
                </a:cubicBezTo>
                <a:cubicBezTo>
                  <a:pt x="260604" y="0"/>
                  <a:pt x="335280" y="75438"/>
                  <a:pt x="335280" y="167640"/>
                </a:cubicBezTo>
                <a:close/>
              </a:path>
            </a:pathLst>
          </a:custGeom>
          <a:solidFill>
            <a:srgbClr val="0097D6"/>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62" name="Vrije vorm: vorm 61">
            <a:extLst>
              <a:ext uri="{FF2B5EF4-FFF2-40B4-BE49-F238E27FC236}">
                <a16:creationId xmlns:a16="http://schemas.microsoft.com/office/drawing/2014/main" id="{FFD6728D-041E-4C9A-A492-AE81A2EDA09A}"/>
              </a:ext>
            </a:extLst>
          </p:cNvPr>
          <p:cNvSpPr/>
          <p:nvPr/>
        </p:nvSpPr>
        <p:spPr>
          <a:xfrm>
            <a:off x="1939543" y="3351276"/>
            <a:ext cx="7620" cy="348996"/>
          </a:xfrm>
          <a:custGeom>
            <a:avLst/>
            <a:gdLst>
              <a:gd name="connsiteX0" fmla="*/ 0 w 7620"/>
              <a:gd name="connsiteY0" fmla="*/ 0 h 348996"/>
              <a:gd name="connsiteX1" fmla="*/ 0 w 7620"/>
              <a:gd name="connsiteY1" fmla="*/ 348996 h 348996"/>
            </a:gdLst>
            <a:ahLst/>
            <a:cxnLst>
              <a:cxn ang="0">
                <a:pos x="connsiteX0" y="connsiteY0"/>
              </a:cxn>
              <a:cxn ang="0">
                <a:pos x="connsiteX1" y="connsiteY1"/>
              </a:cxn>
            </a:cxnLst>
            <a:rect l="l" t="t" r="r" b="b"/>
            <a:pathLst>
              <a:path w="7620" h="348996">
                <a:moveTo>
                  <a:pt x="0" y="0"/>
                </a:moveTo>
                <a:lnTo>
                  <a:pt x="0" y="348996"/>
                </a:lnTo>
              </a:path>
            </a:pathLst>
          </a:custGeom>
          <a:ln w="30480"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88" name="Vrije vorm: vorm 87">
            <a:extLst>
              <a:ext uri="{FF2B5EF4-FFF2-40B4-BE49-F238E27FC236}">
                <a16:creationId xmlns:a16="http://schemas.microsoft.com/office/drawing/2014/main" id="{FC6027F8-7BFA-4EC1-AE61-EBFEAEAF6F77}"/>
              </a:ext>
            </a:extLst>
          </p:cNvPr>
          <p:cNvSpPr/>
          <p:nvPr/>
        </p:nvSpPr>
        <p:spPr>
          <a:xfrm>
            <a:off x="4107436" y="2208275"/>
            <a:ext cx="1156715" cy="1156716"/>
          </a:xfrm>
          <a:custGeom>
            <a:avLst/>
            <a:gdLst>
              <a:gd name="connsiteX0" fmla="*/ 578358 w 1156715"/>
              <a:gd name="connsiteY0" fmla="*/ 1156716 h 1156716"/>
              <a:gd name="connsiteX1" fmla="*/ 0 w 1156715"/>
              <a:gd name="connsiteY1" fmla="*/ 578358 h 1156716"/>
              <a:gd name="connsiteX2" fmla="*/ 578358 w 1156715"/>
              <a:gd name="connsiteY2" fmla="*/ 0 h 1156716"/>
              <a:gd name="connsiteX3" fmla="*/ 1156716 w 1156715"/>
              <a:gd name="connsiteY3" fmla="*/ 578358 h 1156716"/>
              <a:gd name="connsiteX4" fmla="*/ 578358 w 1156715"/>
              <a:gd name="connsiteY4" fmla="*/ 1156716 h 115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715" h="1156716">
                <a:moveTo>
                  <a:pt x="578358" y="1156716"/>
                </a:moveTo>
                <a:cubicBezTo>
                  <a:pt x="259080" y="1156716"/>
                  <a:pt x="0" y="896874"/>
                  <a:pt x="0" y="578358"/>
                </a:cubicBezTo>
                <a:cubicBezTo>
                  <a:pt x="0" y="259080"/>
                  <a:pt x="259080" y="0"/>
                  <a:pt x="578358" y="0"/>
                </a:cubicBezTo>
                <a:cubicBezTo>
                  <a:pt x="896874" y="0"/>
                  <a:pt x="1156716" y="259080"/>
                  <a:pt x="1156716" y="578358"/>
                </a:cubicBezTo>
                <a:cubicBezTo>
                  <a:pt x="1156716" y="897636"/>
                  <a:pt x="896874" y="1156716"/>
                  <a:pt x="578358" y="1156716"/>
                </a:cubicBezTo>
                <a:close/>
              </a:path>
            </a:pathLst>
          </a:custGeom>
          <a:solidFill>
            <a:srgbClr val="F5F5F5"/>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89" name="Vrije vorm: vorm 88">
            <a:extLst>
              <a:ext uri="{FF2B5EF4-FFF2-40B4-BE49-F238E27FC236}">
                <a16:creationId xmlns:a16="http://schemas.microsoft.com/office/drawing/2014/main" id="{328379A3-B485-4970-9AEC-AA3E538E9C2B}"/>
              </a:ext>
            </a:extLst>
          </p:cNvPr>
          <p:cNvSpPr/>
          <p:nvPr/>
        </p:nvSpPr>
        <p:spPr>
          <a:xfrm>
            <a:off x="4107436" y="2208275"/>
            <a:ext cx="1156715" cy="1156716"/>
          </a:xfrm>
          <a:custGeom>
            <a:avLst/>
            <a:gdLst>
              <a:gd name="connsiteX0" fmla="*/ 578358 w 1156715"/>
              <a:gd name="connsiteY0" fmla="*/ 1156716 h 1156716"/>
              <a:gd name="connsiteX1" fmla="*/ 0 w 1156715"/>
              <a:gd name="connsiteY1" fmla="*/ 578358 h 1156716"/>
              <a:gd name="connsiteX2" fmla="*/ 578358 w 1156715"/>
              <a:gd name="connsiteY2" fmla="*/ 0 h 1156716"/>
              <a:gd name="connsiteX3" fmla="*/ 1156716 w 1156715"/>
              <a:gd name="connsiteY3" fmla="*/ 578358 h 1156716"/>
              <a:gd name="connsiteX4" fmla="*/ 578358 w 1156715"/>
              <a:gd name="connsiteY4" fmla="*/ 1156716 h 1156716"/>
              <a:gd name="connsiteX5" fmla="*/ 578358 w 1156715"/>
              <a:gd name="connsiteY5" fmla="*/ 29718 h 1156716"/>
              <a:gd name="connsiteX6" fmla="*/ 29718 w 1156715"/>
              <a:gd name="connsiteY6" fmla="*/ 578358 h 1156716"/>
              <a:gd name="connsiteX7" fmla="*/ 578358 w 1156715"/>
              <a:gd name="connsiteY7" fmla="*/ 1126998 h 1156716"/>
              <a:gd name="connsiteX8" fmla="*/ 1126998 w 1156715"/>
              <a:gd name="connsiteY8" fmla="*/ 578358 h 1156716"/>
              <a:gd name="connsiteX9" fmla="*/ 578358 w 1156715"/>
              <a:gd name="connsiteY9" fmla="*/ 29718 h 115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715" h="1156716">
                <a:moveTo>
                  <a:pt x="578358" y="1156716"/>
                </a:moveTo>
                <a:cubicBezTo>
                  <a:pt x="259080" y="1156716"/>
                  <a:pt x="0" y="896874"/>
                  <a:pt x="0" y="578358"/>
                </a:cubicBezTo>
                <a:cubicBezTo>
                  <a:pt x="0" y="259080"/>
                  <a:pt x="259080" y="0"/>
                  <a:pt x="578358" y="0"/>
                </a:cubicBezTo>
                <a:cubicBezTo>
                  <a:pt x="896874" y="0"/>
                  <a:pt x="1156716" y="259080"/>
                  <a:pt x="1156716" y="578358"/>
                </a:cubicBezTo>
                <a:cubicBezTo>
                  <a:pt x="1156716" y="897636"/>
                  <a:pt x="896874" y="1156716"/>
                  <a:pt x="578358" y="1156716"/>
                </a:cubicBezTo>
                <a:close/>
                <a:moveTo>
                  <a:pt x="578358" y="29718"/>
                </a:moveTo>
                <a:cubicBezTo>
                  <a:pt x="275844" y="29718"/>
                  <a:pt x="29718" y="275844"/>
                  <a:pt x="29718" y="578358"/>
                </a:cubicBezTo>
                <a:cubicBezTo>
                  <a:pt x="29718" y="880872"/>
                  <a:pt x="275844" y="1126998"/>
                  <a:pt x="578358" y="1126998"/>
                </a:cubicBezTo>
                <a:cubicBezTo>
                  <a:pt x="880872" y="1126998"/>
                  <a:pt x="1126998" y="880872"/>
                  <a:pt x="1126998" y="578358"/>
                </a:cubicBezTo>
                <a:cubicBezTo>
                  <a:pt x="1126236" y="275844"/>
                  <a:pt x="880872" y="29718"/>
                  <a:pt x="578358" y="29718"/>
                </a:cubicBezTo>
                <a:close/>
              </a:path>
            </a:pathLst>
          </a:custGeom>
          <a:solidFill>
            <a:srgbClr val="CCCCCC"/>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90" name="Vrije vorm: vorm 89">
            <a:extLst>
              <a:ext uri="{FF2B5EF4-FFF2-40B4-BE49-F238E27FC236}">
                <a16:creationId xmlns:a16="http://schemas.microsoft.com/office/drawing/2014/main" id="{3990EC83-5B1B-4210-AFA2-C6E24B14482C}"/>
              </a:ext>
            </a:extLst>
          </p:cNvPr>
          <p:cNvSpPr/>
          <p:nvPr/>
        </p:nvSpPr>
        <p:spPr>
          <a:xfrm>
            <a:off x="3647187" y="3700272"/>
            <a:ext cx="2077212" cy="669797"/>
          </a:xfrm>
          <a:custGeom>
            <a:avLst/>
            <a:gdLst>
              <a:gd name="connsiteX0" fmla="*/ 0 w 2077212"/>
              <a:gd name="connsiteY0" fmla="*/ 0 h 669797"/>
              <a:gd name="connsiteX1" fmla="*/ 0 w 2077212"/>
              <a:gd name="connsiteY1" fmla="*/ 334518 h 669797"/>
              <a:gd name="connsiteX2" fmla="*/ 803910 w 2077212"/>
              <a:gd name="connsiteY2" fmla="*/ 334518 h 669797"/>
              <a:gd name="connsiteX3" fmla="*/ 1038606 w 2077212"/>
              <a:gd name="connsiteY3" fmla="*/ 669798 h 669797"/>
              <a:gd name="connsiteX4" fmla="*/ 1272540 w 2077212"/>
              <a:gd name="connsiteY4" fmla="*/ 334518 h 669797"/>
              <a:gd name="connsiteX5" fmla="*/ 2077212 w 2077212"/>
              <a:gd name="connsiteY5" fmla="*/ 334518 h 669797"/>
              <a:gd name="connsiteX6" fmla="*/ 2077212 w 2077212"/>
              <a:gd name="connsiteY6" fmla="*/ 0 h 6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7212" h="669797">
                <a:moveTo>
                  <a:pt x="0" y="0"/>
                </a:moveTo>
                <a:lnTo>
                  <a:pt x="0" y="334518"/>
                </a:lnTo>
                <a:lnTo>
                  <a:pt x="803910" y="334518"/>
                </a:lnTo>
                <a:lnTo>
                  <a:pt x="1038606" y="669798"/>
                </a:lnTo>
                <a:lnTo>
                  <a:pt x="1272540" y="334518"/>
                </a:lnTo>
                <a:lnTo>
                  <a:pt x="2077212" y="334518"/>
                </a:lnTo>
                <a:lnTo>
                  <a:pt x="2077212" y="0"/>
                </a:lnTo>
                <a:close/>
              </a:path>
            </a:pathLst>
          </a:custGeom>
          <a:solidFill>
            <a:srgbClr val="CCCCCC"/>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91" name="Vrije vorm: vorm 90">
            <a:extLst>
              <a:ext uri="{FF2B5EF4-FFF2-40B4-BE49-F238E27FC236}">
                <a16:creationId xmlns:a16="http://schemas.microsoft.com/office/drawing/2014/main" id="{7D7CC326-9765-4919-B1B4-98DC7F6C5EF8}"/>
              </a:ext>
            </a:extLst>
          </p:cNvPr>
          <p:cNvSpPr/>
          <p:nvPr/>
        </p:nvSpPr>
        <p:spPr>
          <a:xfrm>
            <a:off x="4681983" y="3351276"/>
            <a:ext cx="7620" cy="348996"/>
          </a:xfrm>
          <a:custGeom>
            <a:avLst/>
            <a:gdLst>
              <a:gd name="connsiteX0" fmla="*/ 0 w 7620"/>
              <a:gd name="connsiteY0" fmla="*/ 0 h 348996"/>
              <a:gd name="connsiteX1" fmla="*/ 0 w 7620"/>
              <a:gd name="connsiteY1" fmla="*/ 348996 h 348996"/>
            </a:gdLst>
            <a:ahLst/>
            <a:cxnLst>
              <a:cxn ang="0">
                <a:pos x="connsiteX0" y="connsiteY0"/>
              </a:cxn>
              <a:cxn ang="0">
                <a:pos x="connsiteX1" y="connsiteY1"/>
              </a:cxn>
            </a:cxnLst>
            <a:rect l="l" t="t" r="r" b="b"/>
            <a:pathLst>
              <a:path w="7620" h="348996">
                <a:moveTo>
                  <a:pt x="0" y="0"/>
                </a:moveTo>
                <a:lnTo>
                  <a:pt x="0" y="348996"/>
                </a:lnTo>
              </a:path>
            </a:pathLst>
          </a:custGeom>
          <a:ln w="30480" cap="flat">
            <a:solidFill>
              <a:srgbClr val="CCCCCC"/>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07" name="Vrije vorm: vorm 306">
            <a:extLst>
              <a:ext uri="{FF2B5EF4-FFF2-40B4-BE49-F238E27FC236}">
                <a16:creationId xmlns:a16="http://schemas.microsoft.com/office/drawing/2014/main" id="{E0F79D6B-4FCB-4D8D-AD36-544B45C41C79}"/>
              </a:ext>
            </a:extLst>
          </p:cNvPr>
          <p:cNvSpPr/>
          <p:nvPr/>
        </p:nvSpPr>
        <p:spPr>
          <a:xfrm>
            <a:off x="6932930" y="2208275"/>
            <a:ext cx="1156716" cy="1156716"/>
          </a:xfrm>
          <a:custGeom>
            <a:avLst/>
            <a:gdLst>
              <a:gd name="connsiteX0" fmla="*/ 578358 w 1156716"/>
              <a:gd name="connsiteY0" fmla="*/ 1156716 h 1156716"/>
              <a:gd name="connsiteX1" fmla="*/ 0 w 1156716"/>
              <a:gd name="connsiteY1" fmla="*/ 578358 h 1156716"/>
              <a:gd name="connsiteX2" fmla="*/ 578358 w 1156716"/>
              <a:gd name="connsiteY2" fmla="*/ 0 h 1156716"/>
              <a:gd name="connsiteX3" fmla="*/ 1156716 w 1156716"/>
              <a:gd name="connsiteY3" fmla="*/ 578358 h 1156716"/>
              <a:gd name="connsiteX4" fmla="*/ 578358 w 1156716"/>
              <a:gd name="connsiteY4" fmla="*/ 1156716 h 115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716" h="1156716">
                <a:moveTo>
                  <a:pt x="578358" y="1156716"/>
                </a:moveTo>
                <a:cubicBezTo>
                  <a:pt x="259080" y="1156716"/>
                  <a:pt x="0" y="896874"/>
                  <a:pt x="0" y="578358"/>
                </a:cubicBezTo>
                <a:cubicBezTo>
                  <a:pt x="0" y="259080"/>
                  <a:pt x="259080" y="0"/>
                  <a:pt x="578358" y="0"/>
                </a:cubicBezTo>
                <a:cubicBezTo>
                  <a:pt x="896874" y="0"/>
                  <a:pt x="1156716" y="259080"/>
                  <a:pt x="1156716" y="578358"/>
                </a:cubicBezTo>
                <a:cubicBezTo>
                  <a:pt x="1156716" y="897636"/>
                  <a:pt x="897636" y="1156716"/>
                  <a:pt x="578358" y="1156716"/>
                </a:cubicBezTo>
                <a:close/>
              </a:path>
            </a:pathLst>
          </a:custGeom>
          <a:solidFill>
            <a:srgbClr val="F5F5F5"/>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08" name="Vrije vorm: vorm 307">
            <a:extLst>
              <a:ext uri="{FF2B5EF4-FFF2-40B4-BE49-F238E27FC236}">
                <a16:creationId xmlns:a16="http://schemas.microsoft.com/office/drawing/2014/main" id="{14902782-B5D9-4DBC-98DC-10846B688392}"/>
              </a:ext>
            </a:extLst>
          </p:cNvPr>
          <p:cNvSpPr/>
          <p:nvPr/>
        </p:nvSpPr>
        <p:spPr>
          <a:xfrm>
            <a:off x="6932930" y="2208275"/>
            <a:ext cx="1156716" cy="1156716"/>
          </a:xfrm>
          <a:custGeom>
            <a:avLst/>
            <a:gdLst>
              <a:gd name="connsiteX0" fmla="*/ 578358 w 1156716"/>
              <a:gd name="connsiteY0" fmla="*/ 1156716 h 1156716"/>
              <a:gd name="connsiteX1" fmla="*/ 0 w 1156716"/>
              <a:gd name="connsiteY1" fmla="*/ 578358 h 1156716"/>
              <a:gd name="connsiteX2" fmla="*/ 578358 w 1156716"/>
              <a:gd name="connsiteY2" fmla="*/ 0 h 1156716"/>
              <a:gd name="connsiteX3" fmla="*/ 1156716 w 1156716"/>
              <a:gd name="connsiteY3" fmla="*/ 578358 h 1156716"/>
              <a:gd name="connsiteX4" fmla="*/ 578358 w 1156716"/>
              <a:gd name="connsiteY4" fmla="*/ 1156716 h 1156716"/>
              <a:gd name="connsiteX5" fmla="*/ 578358 w 1156716"/>
              <a:gd name="connsiteY5" fmla="*/ 29718 h 1156716"/>
              <a:gd name="connsiteX6" fmla="*/ 29718 w 1156716"/>
              <a:gd name="connsiteY6" fmla="*/ 578358 h 1156716"/>
              <a:gd name="connsiteX7" fmla="*/ 578358 w 1156716"/>
              <a:gd name="connsiteY7" fmla="*/ 1126998 h 1156716"/>
              <a:gd name="connsiteX8" fmla="*/ 1126998 w 1156716"/>
              <a:gd name="connsiteY8" fmla="*/ 578358 h 1156716"/>
              <a:gd name="connsiteX9" fmla="*/ 578358 w 1156716"/>
              <a:gd name="connsiteY9" fmla="*/ 29718 h 115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716" h="1156716">
                <a:moveTo>
                  <a:pt x="578358" y="1156716"/>
                </a:moveTo>
                <a:cubicBezTo>
                  <a:pt x="259080" y="1156716"/>
                  <a:pt x="0" y="896874"/>
                  <a:pt x="0" y="578358"/>
                </a:cubicBezTo>
                <a:cubicBezTo>
                  <a:pt x="0" y="259080"/>
                  <a:pt x="259080" y="0"/>
                  <a:pt x="578358" y="0"/>
                </a:cubicBezTo>
                <a:cubicBezTo>
                  <a:pt x="896874" y="0"/>
                  <a:pt x="1156716" y="259080"/>
                  <a:pt x="1156716" y="578358"/>
                </a:cubicBezTo>
                <a:cubicBezTo>
                  <a:pt x="1156716" y="897636"/>
                  <a:pt x="897636" y="1156716"/>
                  <a:pt x="578358" y="1156716"/>
                </a:cubicBezTo>
                <a:close/>
                <a:moveTo>
                  <a:pt x="578358" y="29718"/>
                </a:moveTo>
                <a:cubicBezTo>
                  <a:pt x="275844" y="29718"/>
                  <a:pt x="29718" y="275844"/>
                  <a:pt x="29718" y="578358"/>
                </a:cubicBezTo>
                <a:cubicBezTo>
                  <a:pt x="29718" y="880872"/>
                  <a:pt x="275844" y="1126998"/>
                  <a:pt x="578358" y="1126998"/>
                </a:cubicBezTo>
                <a:cubicBezTo>
                  <a:pt x="880872" y="1126998"/>
                  <a:pt x="1126998" y="880872"/>
                  <a:pt x="1126998" y="578358"/>
                </a:cubicBezTo>
                <a:cubicBezTo>
                  <a:pt x="1126998" y="275844"/>
                  <a:pt x="880872" y="29718"/>
                  <a:pt x="578358" y="29718"/>
                </a:cubicBezTo>
                <a:close/>
              </a:path>
            </a:pathLst>
          </a:custGeom>
          <a:solidFill>
            <a:srgbClr val="1CC997"/>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29" name="Vrije vorm: vorm 328">
            <a:extLst>
              <a:ext uri="{FF2B5EF4-FFF2-40B4-BE49-F238E27FC236}">
                <a16:creationId xmlns:a16="http://schemas.microsoft.com/office/drawing/2014/main" id="{7574662A-25D0-4C03-B1C1-2F37F7D2AD0E}"/>
              </a:ext>
            </a:extLst>
          </p:cNvPr>
          <p:cNvSpPr/>
          <p:nvPr/>
        </p:nvSpPr>
        <p:spPr>
          <a:xfrm>
            <a:off x="6472681" y="3700272"/>
            <a:ext cx="2077211" cy="669797"/>
          </a:xfrm>
          <a:custGeom>
            <a:avLst/>
            <a:gdLst>
              <a:gd name="connsiteX0" fmla="*/ 0 w 2077211"/>
              <a:gd name="connsiteY0" fmla="*/ 0 h 669797"/>
              <a:gd name="connsiteX1" fmla="*/ 0 w 2077211"/>
              <a:gd name="connsiteY1" fmla="*/ 334518 h 669797"/>
              <a:gd name="connsiteX2" fmla="*/ 804672 w 2077211"/>
              <a:gd name="connsiteY2" fmla="*/ 334518 h 669797"/>
              <a:gd name="connsiteX3" fmla="*/ 1038606 w 2077211"/>
              <a:gd name="connsiteY3" fmla="*/ 669798 h 669797"/>
              <a:gd name="connsiteX4" fmla="*/ 1273302 w 2077211"/>
              <a:gd name="connsiteY4" fmla="*/ 334518 h 669797"/>
              <a:gd name="connsiteX5" fmla="*/ 2077212 w 2077211"/>
              <a:gd name="connsiteY5" fmla="*/ 334518 h 669797"/>
              <a:gd name="connsiteX6" fmla="*/ 2077212 w 2077211"/>
              <a:gd name="connsiteY6" fmla="*/ 0 h 6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7211" h="669797">
                <a:moveTo>
                  <a:pt x="0" y="0"/>
                </a:moveTo>
                <a:lnTo>
                  <a:pt x="0" y="334518"/>
                </a:lnTo>
                <a:lnTo>
                  <a:pt x="804672" y="334518"/>
                </a:lnTo>
                <a:lnTo>
                  <a:pt x="1038606" y="669798"/>
                </a:lnTo>
                <a:lnTo>
                  <a:pt x="1273302" y="334518"/>
                </a:lnTo>
                <a:lnTo>
                  <a:pt x="2077212" y="334518"/>
                </a:lnTo>
                <a:lnTo>
                  <a:pt x="2077212" y="0"/>
                </a:lnTo>
                <a:close/>
              </a:path>
            </a:pathLst>
          </a:custGeom>
          <a:solidFill>
            <a:srgbClr val="1CC997"/>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30" name="Vrije vorm: vorm 329">
            <a:extLst>
              <a:ext uri="{FF2B5EF4-FFF2-40B4-BE49-F238E27FC236}">
                <a16:creationId xmlns:a16="http://schemas.microsoft.com/office/drawing/2014/main" id="{7AC02012-92B1-4F78-992E-7A77307DA405}"/>
              </a:ext>
            </a:extLst>
          </p:cNvPr>
          <p:cNvSpPr/>
          <p:nvPr/>
        </p:nvSpPr>
        <p:spPr>
          <a:xfrm>
            <a:off x="7507478" y="3351276"/>
            <a:ext cx="7620" cy="348996"/>
          </a:xfrm>
          <a:custGeom>
            <a:avLst/>
            <a:gdLst>
              <a:gd name="connsiteX0" fmla="*/ 0 w 7620"/>
              <a:gd name="connsiteY0" fmla="*/ 0 h 348996"/>
              <a:gd name="connsiteX1" fmla="*/ 0 w 7620"/>
              <a:gd name="connsiteY1" fmla="*/ 348996 h 348996"/>
            </a:gdLst>
            <a:ahLst/>
            <a:cxnLst>
              <a:cxn ang="0">
                <a:pos x="connsiteX0" y="connsiteY0"/>
              </a:cxn>
              <a:cxn ang="0">
                <a:pos x="connsiteX1" y="connsiteY1"/>
              </a:cxn>
            </a:cxnLst>
            <a:rect l="l" t="t" r="r" b="b"/>
            <a:pathLst>
              <a:path w="7620" h="348996">
                <a:moveTo>
                  <a:pt x="0" y="0"/>
                </a:moveTo>
                <a:lnTo>
                  <a:pt x="0" y="348996"/>
                </a:lnTo>
              </a:path>
            </a:pathLst>
          </a:custGeom>
          <a:ln w="30480" cap="flat">
            <a:solidFill>
              <a:srgbClr val="1CC997"/>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nvGrpSpPr>
          <p:cNvPr id="367" name="Graphic 4">
            <a:extLst>
              <a:ext uri="{FF2B5EF4-FFF2-40B4-BE49-F238E27FC236}">
                <a16:creationId xmlns:a16="http://schemas.microsoft.com/office/drawing/2014/main" id="{34E09F87-CB8B-46DD-863E-BA352125976B}"/>
              </a:ext>
            </a:extLst>
          </p:cNvPr>
          <p:cNvGrpSpPr/>
          <p:nvPr/>
        </p:nvGrpSpPr>
        <p:grpSpPr>
          <a:xfrm>
            <a:off x="3079497" y="3631695"/>
            <a:ext cx="470915" cy="470915"/>
            <a:chOff x="3076956" y="3532632"/>
            <a:chExt cx="470915" cy="470915"/>
          </a:xfrm>
        </p:grpSpPr>
        <p:sp>
          <p:nvSpPr>
            <p:cNvPr id="368" name="Vrije vorm: vorm 367">
              <a:extLst>
                <a:ext uri="{FF2B5EF4-FFF2-40B4-BE49-F238E27FC236}">
                  <a16:creationId xmlns:a16="http://schemas.microsoft.com/office/drawing/2014/main" id="{B3D64E6B-0383-4AB6-A56C-E0ADFF1B65DC}"/>
                </a:ext>
              </a:extLst>
            </p:cNvPr>
            <p:cNvSpPr/>
            <p:nvPr/>
          </p:nvSpPr>
          <p:spPr>
            <a:xfrm>
              <a:off x="3076956" y="3532632"/>
              <a:ext cx="470915" cy="470915"/>
            </a:xfrm>
            <a:custGeom>
              <a:avLst/>
              <a:gdLst>
                <a:gd name="connsiteX0" fmla="*/ 470916 w 470915"/>
                <a:gd name="connsiteY0" fmla="*/ 235458 h 470915"/>
                <a:gd name="connsiteX1" fmla="*/ 235458 w 470915"/>
                <a:gd name="connsiteY1" fmla="*/ 470916 h 470915"/>
                <a:gd name="connsiteX2" fmla="*/ 0 w 470915"/>
                <a:gd name="connsiteY2" fmla="*/ 235458 h 470915"/>
                <a:gd name="connsiteX3" fmla="*/ 235458 w 470915"/>
                <a:gd name="connsiteY3" fmla="*/ 0 h 470915"/>
                <a:gd name="connsiteX4" fmla="*/ 470916 w 470915"/>
                <a:gd name="connsiteY4" fmla="*/ 235458 h 47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915" h="470915">
                  <a:moveTo>
                    <a:pt x="470916" y="235458"/>
                  </a:moveTo>
                  <a:cubicBezTo>
                    <a:pt x="470916" y="365498"/>
                    <a:pt x="365498" y="470916"/>
                    <a:pt x="235458" y="470916"/>
                  </a:cubicBezTo>
                  <a:cubicBezTo>
                    <a:pt x="105418" y="470916"/>
                    <a:pt x="0" y="365498"/>
                    <a:pt x="0" y="235458"/>
                  </a:cubicBezTo>
                  <a:cubicBezTo>
                    <a:pt x="0" y="105418"/>
                    <a:pt x="105418" y="0"/>
                    <a:pt x="235458" y="0"/>
                  </a:cubicBezTo>
                  <a:cubicBezTo>
                    <a:pt x="365498" y="0"/>
                    <a:pt x="470916" y="105418"/>
                    <a:pt x="470916" y="235458"/>
                  </a:cubicBezTo>
                  <a:close/>
                </a:path>
              </a:pathLst>
            </a:custGeom>
            <a:solidFill>
              <a:srgbClr val="164193"/>
            </a:solidFill>
            <a:ln w="15240" cap="flat">
              <a:solidFill>
                <a:srgbClr val="FFFFFF"/>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nvGrpSpPr>
            <p:cNvPr id="369" name="Graphic 4">
              <a:extLst>
                <a:ext uri="{FF2B5EF4-FFF2-40B4-BE49-F238E27FC236}">
                  <a16:creationId xmlns:a16="http://schemas.microsoft.com/office/drawing/2014/main" id="{34E09F87-CB8B-46DD-863E-BA352125976B}"/>
                </a:ext>
              </a:extLst>
            </p:cNvPr>
            <p:cNvGrpSpPr/>
            <p:nvPr/>
          </p:nvGrpSpPr>
          <p:grpSpPr>
            <a:xfrm>
              <a:off x="3203448" y="3677412"/>
              <a:ext cx="217170" cy="181355"/>
              <a:chOff x="3203448" y="3677412"/>
              <a:chExt cx="217170" cy="181355"/>
            </a:xfrm>
            <a:noFill/>
          </p:grpSpPr>
          <p:sp>
            <p:nvSpPr>
              <p:cNvPr id="370" name="Vrije vorm: vorm 369">
                <a:extLst>
                  <a:ext uri="{FF2B5EF4-FFF2-40B4-BE49-F238E27FC236}">
                    <a16:creationId xmlns:a16="http://schemas.microsoft.com/office/drawing/2014/main" id="{6D3555BA-41D3-4745-A6EF-24194044A3C1}"/>
                  </a:ext>
                </a:extLst>
              </p:cNvPr>
              <p:cNvSpPr/>
              <p:nvPr/>
            </p:nvSpPr>
            <p:spPr>
              <a:xfrm>
                <a:off x="3329940" y="3677412"/>
                <a:ext cx="90677" cy="181355"/>
              </a:xfrm>
              <a:custGeom>
                <a:avLst/>
                <a:gdLst>
                  <a:gd name="connsiteX0" fmla="*/ 0 w 90677"/>
                  <a:gd name="connsiteY0" fmla="*/ 0 h 181355"/>
                  <a:gd name="connsiteX1" fmla="*/ 90678 w 90677"/>
                  <a:gd name="connsiteY1" fmla="*/ 90678 h 181355"/>
                  <a:gd name="connsiteX2" fmla="*/ 0 w 90677"/>
                  <a:gd name="connsiteY2" fmla="*/ 181356 h 181355"/>
                </a:gdLst>
                <a:ahLst/>
                <a:cxnLst>
                  <a:cxn ang="0">
                    <a:pos x="connsiteX0" y="connsiteY0"/>
                  </a:cxn>
                  <a:cxn ang="0">
                    <a:pos x="connsiteX1" y="connsiteY1"/>
                  </a:cxn>
                  <a:cxn ang="0">
                    <a:pos x="connsiteX2" y="connsiteY2"/>
                  </a:cxn>
                </a:cxnLst>
                <a:rect l="l" t="t" r="r" b="b"/>
                <a:pathLst>
                  <a:path w="90677" h="181355">
                    <a:moveTo>
                      <a:pt x="0" y="0"/>
                    </a:moveTo>
                    <a:lnTo>
                      <a:pt x="90678" y="90678"/>
                    </a:lnTo>
                    <a:lnTo>
                      <a:pt x="0" y="181356"/>
                    </a:lnTo>
                  </a:path>
                </a:pathLst>
              </a:custGeom>
              <a:noFill/>
              <a:ln w="15240" cap="rnd">
                <a:solidFill>
                  <a:srgbClr val="FFFFFF"/>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71" name="Vrije vorm: vorm 370">
                <a:extLst>
                  <a:ext uri="{FF2B5EF4-FFF2-40B4-BE49-F238E27FC236}">
                    <a16:creationId xmlns:a16="http://schemas.microsoft.com/office/drawing/2014/main" id="{3C9E16C8-B8A0-4C88-A1A5-17F9EBDED5B1}"/>
                  </a:ext>
                </a:extLst>
              </p:cNvPr>
              <p:cNvSpPr/>
              <p:nvPr/>
            </p:nvSpPr>
            <p:spPr>
              <a:xfrm>
                <a:off x="3203448" y="3768090"/>
                <a:ext cx="217170" cy="7620"/>
              </a:xfrm>
              <a:custGeom>
                <a:avLst/>
                <a:gdLst>
                  <a:gd name="connsiteX0" fmla="*/ 0 w 217170"/>
                  <a:gd name="connsiteY0" fmla="*/ 0 h 7620"/>
                  <a:gd name="connsiteX1" fmla="*/ 217170 w 217170"/>
                  <a:gd name="connsiteY1" fmla="*/ 0 h 7620"/>
                </a:gdLst>
                <a:ahLst/>
                <a:cxnLst>
                  <a:cxn ang="0">
                    <a:pos x="connsiteX0" y="connsiteY0"/>
                  </a:cxn>
                  <a:cxn ang="0">
                    <a:pos x="connsiteX1" y="connsiteY1"/>
                  </a:cxn>
                </a:cxnLst>
                <a:rect l="l" t="t" r="r" b="b"/>
                <a:pathLst>
                  <a:path w="217170" h="7620">
                    <a:moveTo>
                      <a:pt x="0" y="0"/>
                    </a:moveTo>
                    <a:lnTo>
                      <a:pt x="217170" y="0"/>
                    </a:lnTo>
                  </a:path>
                </a:pathLst>
              </a:custGeom>
              <a:ln w="15240" cap="rnd">
                <a:solidFill>
                  <a:srgbClr val="FFFFFF"/>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grpSp>
      <p:grpSp>
        <p:nvGrpSpPr>
          <p:cNvPr id="372" name="Graphic 4">
            <a:extLst>
              <a:ext uri="{FF2B5EF4-FFF2-40B4-BE49-F238E27FC236}">
                <a16:creationId xmlns:a16="http://schemas.microsoft.com/office/drawing/2014/main" id="{34E09F87-CB8B-46DD-863E-BA352125976B}"/>
              </a:ext>
            </a:extLst>
          </p:cNvPr>
          <p:cNvGrpSpPr/>
          <p:nvPr/>
        </p:nvGrpSpPr>
        <p:grpSpPr>
          <a:xfrm>
            <a:off x="5863084" y="3631695"/>
            <a:ext cx="470915" cy="470915"/>
            <a:chOff x="5860542" y="3532632"/>
            <a:chExt cx="470915" cy="470915"/>
          </a:xfrm>
        </p:grpSpPr>
        <p:sp>
          <p:nvSpPr>
            <p:cNvPr id="373" name="Vrije vorm: vorm 372">
              <a:extLst>
                <a:ext uri="{FF2B5EF4-FFF2-40B4-BE49-F238E27FC236}">
                  <a16:creationId xmlns:a16="http://schemas.microsoft.com/office/drawing/2014/main" id="{68F6DF09-80F2-43CE-88ED-32BC8498785C}"/>
                </a:ext>
              </a:extLst>
            </p:cNvPr>
            <p:cNvSpPr/>
            <p:nvPr/>
          </p:nvSpPr>
          <p:spPr>
            <a:xfrm>
              <a:off x="5860542" y="3532632"/>
              <a:ext cx="470915" cy="470915"/>
            </a:xfrm>
            <a:custGeom>
              <a:avLst/>
              <a:gdLst>
                <a:gd name="connsiteX0" fmla="*/ 470916 w 470915"/>
                <a:gd name="connsiteY0" fmla="*/ 235458 h 470915"/>
                <a:gd name="connsiteX1" fmla="*/ 235458 w 470915"/>
                <a:gd name="connsiteY1" fmla="*/ 470916 h 470915"/>
                <a:gd name="connsiteX2" fmla="*/ 0 w 470915"/>
                <a:gd name="connsiteY2" fmla="*/ 235458 h 470915"/>
                <a:gd name="connsiteX3" fmla="*/ 235458 w 470915"/>
                <a:gd name="connsiteY3" fmla="*/ 0 h 470915"/>
                <a:gd name="connsiteX4" fmla="*/ 470916 w 470915"/>
                <a:gd name="connsiteY4" fmla="*/ 235458 h 47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915" h="470915">
                  <a:moveTo>
                    <a:pt x="470916" y="235458"/>
                  </a:moveTo>
                  <a:cubicBezTo>
                    <a:pt x="470916" y="365498"/>
                    <a:pt x="365498" y="470916"/>
                    <a:pt x="235458" y="470916"/>
                  </a:cubicBezTo>
                  <a:cubicBezTo>
                    <a:pt x="105418" y="470916"/>
                    <a:pt x="0" y="365498"/>
                    <a:pt x="0" y="235458"/>
                  </a:cubicBezTo>
                  <a:cubicBezTo>
                    <a:pt x="0" y="105418"/>
                    <a:pt x="105418" y="0"/>
                    <a:pt x="235458" y="0"/>
                  </a:cubicBezTo>
                  <a:cubicBezTo>
                    <a:pt x="365498" y="0"/>
                    <a:pt x="470916" y="105418"/>
                    <a:pt x="470916" y="235458"/>
                  </a:cubicBezTo>
                  <a:close/>
                </a:path>
              </a:pathLst>
            </a:custGeom>
            <a:solidFill>
              <a:srgbClr val="164193"/>
            </a:solidFill>
            <a:ln w="15240" cap="flat">
              <a:solidFill>
                <a:srgbClr val="FFFFFF"/>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nvGrpSpPr>
            <p:cNvPr id="374" name="Graphic 4">
              <a:extLst>
                <a:ext uri="{FF2B5EF4-FFF2-40B4-BE49-F238E27FC236}">
                  <a16:creationId xmlns:a16="http://schemas.microsoft.com/office/drawing/2014/main" id="{34E09F87-CB8B-46DD-863E-BA352125976B}"/>
                </a:ext>
              </a:extLst>
            </p:cNvPr>
            <p:cNvGrpSpPr/>
            <p:nvPr/>
          </p:nvGrpSpPr>
          <p:grpSpPr>
            <a:xfrm>
              <a:off x="5987034" y="3677412"/>
              <a:ext cx="217931" cy="181355"/>
              <a:chOff x="5987034" y="3677412"/>
              <a:chExt cx="217931" cy="181355"/>
            </a:xfrm>
            <a:noFill/>
          </p:grpSpPr>
          <p:sp>
            <p:nvSpPr>
              <p:cNvPr id="375" name="Vrije vorm: vorm 374">
                <a:extLst>
                  <a:ext uri="{FF2B5EF4-FFF2-40B4-BE49-F238E27FC236}">
                    <a16:creationId xmlns:a16="http://schemas.microsoft.com/office/drawing/2014/main" id="{78C39D2D-585D-4243-AB1C-06824ED3557F}"/>
                  </a:ext>
                </a:extLst>
              </p:cNvPr>
              <p:cNvSpPr/>
              <p:nvPr/>
            </p:nvSpPr>
            <p:spPr>
              <a:xfrm>
                <a:off x="6114288" y="3677412"/>
                <a:ext cx="90677" cy="181355"/>
              </a:xfrm>
              <a:custGeom>
                <a:avLst/>
                <a:gdLst>
                  <a:gd name="connsiteX0" fmla="*/ 0 w 90677"/>
                  <a:gd name="connsiteY0" fmla="*/ 0 h 181355"/>
                  <a:gd name="connsiteX1" fmla="*/ 90678 w 90677"/>
                  <a:gd name="connsiteY1" fmla="*/ 90678 h 181355"/>
                  <a:gd name="connsiteX2" fmla="*/ 0 w 90677"/>
                  <a:gd name="connsiteY2" fmla="*/ 181356 h 181355"/>
                </a:gdLst>
                <a:ahLst/>
                <a:cxnLst>
                  <a:cxn ang="0">
                    <a:pos x="connsiteX0" y="connsiteY0"/>
                  </a:cxn>
                  <a:cxn ang="0">
                    <a:pos x="connsiteX1" y="connsiteY1"/>
                  </a:cxn>
                  <a:cxn ang="0">
                    <a:pos x="connsiteX2" y="connsiteY2"/>
                  </a:cxn>
                </a:cxnLst>
                <a:rect l="l" t="t" r="r" b="b"/>
                <a:pathLst>
                  <a:path w="90677" h="181355">
                    <a:moveTo>
                      <a:pt x="0" y="0"/>
                    </a:moveTo>
                    <a:lnTo>
                      <a:pt x="90678" y="90678"/>
                    </a:lnTo>
                    <a:lnTo>
                      <a:pt x="0" y="181356"/>
                    </a:lnTo>
                  </a:path>
                </a:pathLst>
              </a:custGeom>
              <a:noFill/>
              <a:ln w="15240" cap="rnd">
                <a:solidFill>
                  <a:srgbClr val="FFFFFF"/>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76" name="Vrije vorm: vorm 375">
                <a:extLst>
                  <a:ext uri="{FF2B5EF4-FFF2-40B4-BE49-F238E27FC236}">
                    <a16:creationId xmlns:a16="http://schemas.microsoft.com/office/drawing/2014/main" id="{8EA7CFD0-AB2D-4A7A-B26F-5070020C6D04}"/>
                  </a:ext>
                </a:extLst>
              </p:cNvPr>
              <p:cNvSpPr/>
              <p:nvPr/>
            </p:nvSpPr>
            <p:spPr>
              <a:xfrm>
                <a:off x="5987034" y="3768090"/>
                <a:ext cx="217931" cy="7620"/>
              </a:xfrm>
              <a:custGeom>
                <a:avLst/>
                <a:gdLst>
                  <a:gd name="connsiteX0" fmla="*/ 0 w 217931"/>
                  <a:gd name="connsiteY0" fmla="*/ 0 h 7620"/>
                  <a:gd name="connsiteX1" fmla="*/ 217932 w 217931"/>
                  <a:gd name="connsiteY1" fmla="*/ 0 h 7620"/>
                </a:gdLst>
                <a:ahLst/>
                <a:cxnLst>
                  <a:cxn ang="0">
                    <a:pos x="connsiteX0" y="connsiteY0"/>
                  </a:cxn>
                  <a:cxn ang="0">
                    <a:pos x="connsiteX1" y="connsiteY1"/>
                  </a:cxn>
                </a:cxnLst>
                <a:rect l="l" t="t" r="r" b="b"/>
                <a:pathLst>
                  <a:path w="217931" h="7620">
                    <a:moveTo>
                      <a:pt x="0" y="0"/>
                    </a:moveTo>
                    <a:lnTo>
                      <a:pt x="217932" y="0"/>
                    </a:lnTo>
                  </a:path>
                </a:pathLst>
              </a:custGeom>
              <a:ln w="15240" cap="rnd">
                <a:solidFill>
                  <a:srgbClr val="FFFFFF"/>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grpSp>
      <p:grpSp>
        <p:nvGrpSpPr>
          <p:cNvPr id="377" name="Graphic 4">
            <a:extLst>
              <a:ext uri="{FF2B5EF4-FFF2-40B4-BE49-F238E27FC236}">
                <a16:creationId xmlns:a16="http://schemas.microsoft.com/office/drawing/2014/main" id="{34E09F87-CB8B-46DD-863E-BA352125976B}"/>
              </a:ext>
            </a:extLst>
          </p:cNvPr>
          <p:cNvGrpSpPr/>
          <p:nvPr/>
        </p:nvGrpSpPr>
        <p:grpSpPr>
          <a:xfrm>
            <a:off x="8646667" y="3631695"/>
            <a:ext cx="470916" cy="470915"/>
            <a:chOff x="8644127" y="3532632"/>
            <a:chExt cx="470916" cy="470915"/>
          </a:xfrm>
        </p:grpSpPr>
        <p:sp>
          <p:nvSpPr>
            <p:cNvPr id="378" name="Vrije vorm: vorm 377">
              <a:extLst>
                <a:ext uri="{FF2B5EF4-FFF2-40B4-BE49-F238E27FC236}">
                  <a16:creationId xmlns:a16="http://schemas.microsoft.com/office/drawing/2014/main" id="{6245EAE5-593D-407F-B318-6FEC67389D79}"/>
                </a:ext>
              </a:extLst>
            </p:cNvPr>
            <p:cNvSpPr/>
            <p:nvPr/>
          </p:nvSpPr>
          <p:spPr>
            <a:xfrm>
              <a:off x="8644127" y="3532632"/>
              <a:ext cx="470916" cy="470915"/>
            </a:xfrm>
            <a:custGeom>
              <a:avLst/>
              <a:gdLst>
                <a:gd name="connsiteX0" fmla="*/ 470916 w 470916"/>
                <a:gd name="connsiteY0" fmla="*/ 235458 h 470915"/>
                <a:gd name="connsiteX1" fmla="*/ 235457 w 470916"/>
                <a:gd name="connsiteY1" fmla="*/ 470916 h 470915"/>
                <a:gd name="connsiteX2" fmla="*/ -1 w 470916"/>
                <a:gd name="connsiteY2" fmla="*/ 235458 h 470915"/>
                <a:gd name="connsiteX3" fmla="*/ 235457 w 470916"/>
                <a:gd name="connsiteY3" fmla="*/ 0 h 470915"/>
                <a:gd name="connsiteX4" fmla="*/ 470916 w 470916"/>
                <a:gd name="connsiteY4" fmla="*/ 235458 h 47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916" h="470915">
                  <a:moveTo>
                    <a:pt x="470916" y="235458"/>
                  </a:moveTo>
                  <a:cubicBezTo>
                    <a:pt x="470916" y="365498"/>
                    <a:pt x="365498" y="470916"/>
                    <a:pt x="235457" y="470916"/>
                  </a:cubicBezTo>
                  <a:cubicBezTo>
                    <a:pt x="105418" y="470916"/>
                    <a:pt x="-1" y="365498"/>
                    <a:pt x="-1" y="235458"/>
                  </a:cubicBezTo>
                  <a:cubicBezTo>
                    <a:pt x="-1" y="105418"/>
                    <a:pt x="105417" y="0"/>
                    <a:pt x="235457" y="0"/>
                  </a:cubicBezTo>
                  <a:cubicBezTo>
                    <a:pt x="365497" y="0"/>
                    <a:pt x="470916" y="105418"/>
                    <a:pt x="470916" y="235458"/>
                  </a:cubicBezTo>
                  <a:close/>
                </a:path>
              </a:pathLst>
            </a:custGeom>
            <a:solidFill>
              <a:srgbClr val="164193"/>
            </a:solidFill>
            <a:ln w="15240" cap="flat">
              <a:solidFill>
                <a:srgbClr val="FFFFFF"/>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nvGrpSpPr>
            <p:cNvPr id="379" name="Graphic 4">
              <a:extLst>
                <a:ext uri="{FF2B5EF4-FFF2-40B4-BE49-F238E27FC236}">
                  <a16:creationId xmlns:a16="http://schemas.microsoft.com/office/drawing/2014/main" id="{34E09F87-CB8B-46DD-863E-BA352125976B}"/>
                </a:ext>
              </a:extLst>
            </p:cNvPr>
            <p:cNvGrpSpPr/>
            <p:nvPr/>
          </p:nvGrpSpPr>
          <p:grpSpPr>
            <a:xfrm>
              <a:off x="8771382" y="3677412"/>
              <a:ext cx="217170" cy="181355"/>
              <a:chOff x="8771382" y="3677412"/>
              <a:chExt cx="217170" cy="181355"/>
            </a:xfrm>
            <a:noFill/>
          </p:grpSpPr>
          <p:sp>
            <p:nvSpPr>
              <p:cNvPr id="380" name="Vrije vorm: vorm 379">
                <a:extLst>
                  <a:ext uri="{FF2B5EF4-FFF2-40B4-BE49-F238E27FC236}">
                    <a16:creationId xmlns:a16="http://schemas.microsoft.com/office/drawing/2014/main" id="{0D57A9C7-225C-4627-AF46-4A1E48A82C97}"/>
                  </a:ext>
                </a:extLst>
              </p:cNvPr>
              <p:cNvSpPr/>
              <p:nvPr/>
            </p:nvSpPr>
            <p:spPr>
              <a:xfrm>
                <a:off x="8897873" y="3677412"/>
                <a:ext cx="90678" cy="181355"/>
              </a:xfrm>
              <a:custGeom>
                <a:avLst/>
                <a:gdLst>
                  <a:gd name="connsiteX0" fmla="*/ 0 w 90678"/>
                  <a:gd name="connsiteY0" fmla="*/ 0 h 181355"/>
                  <a:gd name="connsiteX1" fmla="*/ 90678 w 90678"/>
                  <a:gd name="connsiteY1" fmla="*/ 90678 h 181355"/>
                  <a:gd name="connsiteX2" fmla="*/ 0 w 90678"/>
                  <a:gd name="connsiteY2" fmla="*/ 181356 h 181355"/>
                </a:gdLst>
                <a:ahLst/>
                <a:cxnLst>
                  <a:cxn ang="0">
                    <a:pos x="connsiteX0" y="connsiteY0"/>
                  </a:cxn>
                  <a:cxn ang="0">
                    <a:pos x="connsiteX1" y="connsiteY1"/>
                  </a:cxn>
                  <a:cxn ang="0">
                    <a:pos x="connsiteX2" y="connsiteY2"/>
                  </a:cxn>
                </a:cxnLst>
                <a:rect l="l" t="t" r="r" b="b"/>
                <a:pathLst>
                  <a:path w="90678" h="181355">
                    <a:moveTo>
                      <a:pt x="0" y="0"/>
                    </a:moveTo>
                    <a:lnTo>
                      <a:pt x="90678" y="90678"/>
                    </a:lnTo>
                    <a:lnTo>
                      <a:pt x="0" y="181356"/>
                    </a:lnTo>
                  </a:path>
                </a:pathLst>
              </a:custGeom>
              <a:noFill/>
              <a:ln w="15240" cap="rnd">
                <a:solidFill>
                  <a:srgbClr val="FFFFFF"/>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81" name="Vrije vorm: vorm 380">
                <a:extLst>
                  <a:ext uri="{FF2B5EF4-FFF2-40B4-BE49-F238E27FC236}">
                    <a16:creationId xmlns:a16="http://schemas.microsoft.com/office/drawing/2014/main" id="{5DC11BC4-9A7B-44EE-9D34-845762BBC5F5}"/>
                  </a:ext>
                </a:extLst>
              </p:cNvPr>
              <p:cNvSpPr/>
              <p:nvPr/>
            </p:nvSpPr>
            <p:spPr>
              <a:xfrm>
                <a:off x="8771382" y="3768090"/>
                <a:ext cx="217170" cy="7620"/>
              </a:xfrm>
              <a:custGeom>
                <a:avLst/>
                <a:gdLst>
                  <a:gd name="connsiteX0" fmla="*/ 0 w 217170"/>
                  <a:gd name="connsiteY0" fmla="*/ 0 h 7620"/>
                  <a:gd name="connsiteX1" fmla="*/ 217170 w 217170"/>
                  <a:gd name="connsiteY1" fmla="*/ 0 h 7620"/>
                </a:gdLst>
                <a:ahLst/>
                <a:cxnLst>
                  <a:cxn ang="0">
                    <a:pos x="connsiteX0" y="connsiteY0"/>
                  </a:cxn>
                  <a:cxn ang="0">
                    <a:pos x="connsiteX1" y="connsiteY1"/>
                  </a:cxn>
                </a:cxnLst>
                <a:rect l="l" t="t" r="r" b="b"/>
                <a:pathLst>
                  <a:path w="217170" h="7620">
                    <a:moveTo>
                      <a:pt x="0" y="0"/>
                    </a:moveTo>
                    <a:lnTo>
                      <a:pt x="217170" y="0"/>
                    </a:lnTo>
                  </a:path>
                </a:pathLst>
              </a:custGeom>
              <a:ln w="15240" cap="rnd">
                <a:solidFill>
                  <a:srgbClr val="FFFFFF"/>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grpSp>
      <p:sp>
        <p:nvSpPr>
          <p:cNvPr id="222" name="Tijdelijke aanduiding voor tekst 182">
            <a:extLst>
              <a:ext uri="{FF2B5EF4-FFF2-40B4-BE49-F238E27FC236}">
                <a16:creationId xmlns:a16="http://schemas.microsoft.com/office/drawing/2014/main" id="{1B9A7CF4-BEC1-4228-9C58-E2C9229DE430}"/>
              </a:ext>
            </a:extLst>
          </p:cNvPr>
          <p:cNvSpPr>
            <a:spLocks noGrp="1"/>
          </p:cNvSpPr>
          <p:nvPr>
            <p:ph type="body" sz="quarter" idx="28" hasCustomPrompt="1"/>
          </p:nvPr>
        </p:nvSpPr>
        <p:spPr>
          <a:xfrm>
            <a:off x="904753" y="1531806"/>
            <a:ext cx="2077200" cy="612000"/>
          </a:xfrm>
          <a:prstGeom prst="rect">
            <a:avLst/>
          </a:prstGeom>
        </p:spPr>
        <p:txBody>
          <a:bodyPr lIns="0" tIns="0" rIns="0" bIns="0" anchor="ctr">
            <a:noAutofit/>
          </a:bodyPr>
          <a:lstStyle>
            <a:lvl1pPr marL="0" indent="0" algn="ctr">
              <a:spcBef>
                <a:spcPts val="0"/>
              </a:spcBef>
              <a:buClr>
                <a:schemeClr val="accent1"/>
              </a:buClr>
              <a:buNone/>
              <a:defRPr sz="1600" b="1">
                <a:solidFill>
                  <a:srgbClr val="0097D6"/>
                </a:solidFill>
                <a:latin typeface="Verdana" panose="020B0604030504040204" pitchFamily="34" charset="0"/>
                <a:ea typeface="Verdana" panose="020B0604030504040204" pitchFamily="34" charset="0"/>
              </a:defRPr>
            </a:lvl1pPr>
            <a:lvl2pPr>
              <a:spcBef>
                <a:spcPts val="0"/>
              </a:spcBef>
              <a:buClr>
                <a:schemeClr val="accent1"/>
              </a:buClr>
              <a:defRPr sz="1600" b="1">
                <a:solidFill>
                  <a:schemeClr val="accent1"/>
                </a:solidFill>
              </a:defRPr>
            </a:lvl2pPr>
            <a:lvl3pPr>
              <a:spcBef>
                <a:spcPts val="0"/>
              </a:spcBef>
              <a:buClr>
                <a:schemeClr val="accent1"/>
              </a:buClr>
              <a:defRPr sz="1600" b="1">
                <a:solidFill>
                  <a:schemeClr val="accent1"/>
                </a:solidFill>
              </a:defRPr>
            </a:lvl3pPr>
            <a:lvl4pPr>
              <a:spcBef>
                <a:spcPts val="0"/>
              </a:spcBef>
              <a:buClr>
                <a:schemeClr val="accent1"/>
              </a:buClr>
              <a:defRPr sz="1600" b="1">
                <a:solidFill>
                  <a:schemeClr val="accent1"/>
                </a:solidFill>
              </a:defRPr>
            </a:lvl4pPr>
            <a:lvl5pPr>
              <a:spcBef>
                <a:spcPts val="0"/>
              </a:spcBef>
              <a:buClr>
                <a:schemeClr val="accent1"/>
              </a:buClr>
              <a:defRPr sz="1600" b="1">
                <a:solidFill>
                  <a:schemeClr val="accent1"/>
                </a:solidFill>
              </a:defRPr>
            </a:lvl5pPr>
          </a:lstStyle>
          <a:p>
            <a:pPr lvl="0"/>
            <a:r>
              <a:rPr lang="nl-NL"/>
              <a:t>Subtitel</a:t>
            </a:r>
          </a:p>
        </p:txBody>
      </p:sp>
      <p:sp>
        <p:nvSpPr>
          <p:cNvPr id="223" name="Tijdelijke aanduiding voor tekst 182">
            <a:extLst>
              <a:ext uri="{FF2B5EF4-FFF2-40B4-BE49-F238E27FC236}">
                <a16:creationId xmlns:a16="http://schemas.microsoft.com/office/drawing/2014/main" id="{692AC792-9F95-463A-9D8B-A605786738D5}"/>
              </a:ext>
            </a:extLst>
          </p:cNvPr>
          <p:cNvSpPr>
            <a:spLocks noGrp="1"/>
          </p:cNvSpPr>
          <p:nvPr>
            <p:ph type="body" sz="quarter" idx="29" hasCustomPrompt="1"/>
          </p:nvPr>
        </p:nvSpPr>
        <p:spPr>
          <a:xfrm>
            <a:off x="3647191" y="1531806"/>
            <a:ext cx="2077200" cy="612000"/>
          </a:xfrm>
          <a:prstGeom prst="rect">
            <a:avLst/>
          </a:prstGeom>
        </p:spPr>
        <p:txBody>
          <a:bodyPr lIns="0" tIns="0" rIns="0" bIns="0" anchor="ctr">
            <a:noAutofit/>
          </a:bodyPr>
          <a:lstStyle>
            <a:lvl1pPr marL="0" indent="0" algn="ctr">
              <a:spcBef>
                <a:spcPts val="0"/>
              </a:spcBef>
              <a:buClr>
                <a:srgbClr val="CCCCCC"/>
              </a:buClr>
              <a:buNone/>
              <a:defRPr sz="1600" b="1">
                <a:solidFill>
                  <a:srgbClr val="CCCCCC"/>
                </a:solidFill>
                <a:latin typeface="Verdana" panose="020B0604030504040204" pitchFamily="34" charset="0"/>
                <a:ea typeface="Verdana" panose="020B0604030504040204" pitchFamily="34" charset="0"/>
              </a:defRPr>
            </a:lvl1pPr>
            <a:lvl2pPr>
              <a:spcBef>
                <a:spcPts val="0"/>
              </a:spcBef>
              <a:buClr>
                <a:srgbClr val="CCCCCC"/>
              </a:buClr>
              <a:defRPr sz="1600" b="1">
                <a:solidFill>
                  <a:srgbClr val="CCCCCC"/>
                </a:solidFill>
              </a:defRPr>
            </a:lvl2pPr>
            <a:lvl3pPr>
              <a:spcBef>
                <a:spcPts val="0"/>
              </a:spcBef>
              <a:buClr>
                <a:srgbClr val="CCCCCC"/>
              </a:buClr>
              <a:defRPr sz="1600" b="1">
                <a:solidFill>
                  <a:srgbClr val="CCCCCC"/>
                </a:solidFill>
              </a:defRPr>
            </a:lvl3pPr>
            <a:lvl4pPr>
              <a:spcBef>
                <a:spcPts val="0"/>
              </a:spcBef>
              <a:buClr>
                <a:srgbClr val="CCCCCC"/>
              </a:buClr>
              <a:defRPr sz="1600" b="1">
                <a:solidFill>
                  <a:srgbClr val="CCCCCC"/>
                </a:solidFill>
              </a:defRPr>
            </a:lvl4pPr>
            <a:lvl5pPr>
              <a:spcBef>
                <a:spcPts val="0"/>
              </a:spcBef>
              <a:buClr>
                <a:srgbClr val="CCCCCC"/>
              </a:buClr>
              <a:defRPr sz="1600" b="1">
                <a:solidFill>
                  <a:srgbClr val="CCCCCC"/>
                </a:solidFill>
              </a:defRPr>
            </a:lvl5pPr>
          </a:lstStyle>
          <a:p>
            <a:pPr lvl="0"/>
            <a:r>
              <a:rPr lang="nl-NL"/>
              <a:t>Subtitel</a:t>
            </a:r>
          </a:p>
        </p:txBody>
      </p:sp>
      <p:sp>
        <p:nvSpPr>
          <p:cNvPr id="256" name="Tijdelijke aanduiding voor tekst 182">
            <a:extLst>
              <a:ext uri="{FF2B5EF4-FFF2-40B4-BE49-F238E27FC236}">
                <a16:creationId xmlns:a16="http://schemas.microsoft.com/office/drawing/2014/main" id="{9E37CD16-11D8-4960-8F74-0842DC6AA113}"/>
              </a:ext>
            </a:extLst>
          </p:cNvPr>
          <p:cNvSpPr>
            <a:spLocks noGrp="1"/>
          </p:cNvSpPr>
          <p:nvPr>
            <p:ph type="body" sz="quarter" idx="30" hasCustomPrompt="1"/>
          </p:nvPr>
        </p:nvSpPr>
        <p:spPr>
          <a:xfrm>
            <a:off x="9214744" y="1531806"/>
            <a:ext cx="2077200" cy="612000"/>
          </a:xfrm>
          <a:prstGeom prst="rect">
            <a:avLst/>
          </a:prstGeom>
        </p:spPr>
        <p:txBody>
          <a:bodyPr lIns="0" tIns="0" rIns="0" bIns="0" anchor="ctr">
            <a:noAutofit/>
          </a:bodyPr>
          <a:lstStyle>
            <a:lvl1pPr marL="0" indent="0" algn="ctr">
              <a:spcBef>
                <a:spcPts val="0"/>
              </a:spcBef>
              <a:buClr>
                <a:srgbClr val="999999"/>
              </a:buClr>
              <a:buNone/>
              <a:defRPr sz="1600" b="1">
                <a:solidFill>
                  <a:srgbClr val="999999"/>
                </a:solidFill>
                <a:latin typeface="Verdana" panose="020B0604030504040204" pitchFamily="34" charset="0"/>
                <a:ea typeface="Verdana" panose="020B0604030504040204" pitchFamily="34" charset="0"/>
              </a:defRPr>
            </a:lvl1pPr>
            <a:lvl2pPr>
              <a:spcBef>
                <a:spcPts val="0"/>
              </a:spcBef>
              <a:buClr>
                <a:srgbClr val="999999"/>
              </a:buClr>
              <a:defRPr sz="1600" b="1">
                <a:solidFill>
                  <a:srgbClr val="999999"/>
                </a:solidFill>
              </a:defRPr>
            </a:lvl2pPr>
            <a:lvl3pPr>
              <a:spcBef>
                <a:spcPts val="0"/>
              </a:spcBef>
              <a:buClr>
                <a:srgbClr val="999999"/>
              </a:buClr>
              <a:defRPr sz="1600" b="1">
                <a:solidFill>
                  <a:srgbClr val="999999"/>
                </a:solidFill>
              </a:defRPr>
            </a:lvl3pPr>
            <a:lvl4pPr>
              <a:spcBef>
                <a:spcPts val="0"/>
              </a:spcBef>
              <a:buClr>
                <a:srgbClr val="999999"/>
              </a:buClr>
              <a:defRPr sz="1600" b="1">
                <a:solidFill>
                  <a:srgbClr val="999999"/>
                </a:solidFill>
              </a:defRPr>
            </a:lvl4pPr>
            <a:lvl5pPr>
              <a:spcBef>
                <a:spcPts val="0"/>
              </a:spcBef>
              <a:buClr>
                <a:srgbClr val="999999"/>
              </a:buClr>
              <a:defRPr sz="1600" b="1">
                <a:solidFill>
                  <a:srgbClr val="999999"/>
                </a:solidFill>
              </a:defRPr>
            </a:lvl5pPr>
          </a:lstStyle>
          <a:p>
            <a:pPr lvl="0"/>
            <a:r>
              <a:rPr lang="nl-NL"/>
              <a:t>Subtitel</a:t>
            </a:r>
          </a:p>
        </p:txBody>
      </p:sp>
      <p:sp>
        <p:nvSpPr>
          <p:cNvPr id="257" name="Tijdelijke aanduiding voor tekst 182">
            <a:extLst>
              <a:ext uri="{FF2B5EF4-FFF2-40B4-BE49-F238E27FC236}">
                <a16:creationId xmlns:a16="http://schemas.microsoft.com/office/drawing/2014/main" id="{8093DB15-D41D-4259-8F0B-6FF7981DCDF5}"/>
              </a:ext>
            </a:extLst>
          </p:cNvPr>
          <p:cNvSpPr>
            <a:spLocks noGrp="1"/>
          </p:cNvSpPr>
          <p:nvPr>
            <p:ph type="body" sz="quarter" idx="31" hasCustomPrompt="1"/>
          </p:nvPr>
        </p:nvSpPr>
        <p:spPr>
          <a:xfrm>
            <a:off x="6472687" y="1531806"/>
            <a:ext cx="2077200" cy="612000"/>
          </a:xfrm>
          <a:prstGeom prst="rect">
            <a:avLst/>
          </a:prstGeom>
        </p:spPr>
        <p:txBody>
          <a:bodyPr lIns="0" tIns="0" rIns="0" bIns="0" anchor="ctr">
            <a:noAutofit/>
          </a:bodyPr>
          <a:lstStyle>
            <a:lvl1pPr marL="0" indent="0" algn="ctr">
              <a:spcBef>
                <a:spcPts val="0"/>
              </a:spcBef>
              <a:buClr>
                <a:schemeClr val="accent2"/>
              </a:buClr>
              <a:buNone/>
              <a:defRPr sz="1600" b="1">
                <a:solidFill>
                  <a:srgbClr val="0FA880"/>
                </a:solidFill>
                <a:latin typeface="Verdana" panose="020B0604030504040204" pitchFamily="34" charset="0"/>
                <a:ea typeface="Verdana" panose="020B0604030504040204" pitchFamily="34" charset="0"/>
              </a:defRPr>
            </a:lvl1pPr>
            <a:lvl2pPr>
              <a:spcBef>
                <a:spcPts val="0"/>
              </a:spcBef>
              <a:buClr>
                <a:schemeClr val="accent2"/>
              </a:buClr>
              <a:defRPr sz="1600" b="1">
                <a:solidFill>
                  <a:schemeClr val="accent2"/>
                </a:solidFill>
              </a:defRPr>
            </a:lvl2pPr>
            <a:lvl3pPr>
              <a:spcBef>
                <a:spcPts val="0"/>
              </a:spcBef>
              <a:buClr>
                <a:schemeClr val="accent2"/>
              </a:buClr>
              <a:defRPr sz="1600" b="1">
                <a:solidFill>
                  <a:schemeClr val="accent2"/>
                </a:solidFill>
              </a:defRPr>
            </a:lvl3pPr>
            <a:lvl4pPr>
              <a:spcBef>
                <a:spcPts val="0"/>
              </a:spcBef>
              <a:buClr>
                <a:schemeClr val="accent2"/>
              </a:buClr>
              <a:defRPr sz="1600" b="1">
                <a:solidFill>
                  <a:schemeClr val="accent2"/>
                </a:solidFill>
              </a:defRPr>
            </a:lvl4pPr>
            <a:lvl5pPr>
              <a:spcBef>
                <a:spcPts val="0"/>
              </a:spcBef>
              <a:buClr>
                <a:schemeClr val="accent2"/>
              </a:buClr>
              <a:defRPr sz="1600" b="1">
                <a:solidFill>
                  <a:schemeClr val="accent2"/>
                </a:solidFill>
              </a:defRPr>
            </a:lvl5pPr>
          </a:lstStyle>
          <a:p>
            <a:pPr lvl="0"/>
            <a:r>
              <a:rPr lang="nl-NL"/>
              <a:t>Subtitel</a:t>
            </a:r>
          </a:p>
        </p:txBody>
      </p:sp>
      <p:sp>
        <p:nvSpPr>
          <p:cNvPr id="259" name="Tijdelijke aanduiding voor afbeelding 265">
            <a:extLst>
              <a:ext uri="{FF2B5EF4-FFF2-40B4-BE49-F238E27FC236}">
                <a16:creationId xmlns:a16="http://schemas.microsoft.com/office/drawing/2014/main" id="{362F5C39-A16D-45F7-92CE-C666F3AF05EE}"/>
              </a:ext>
            </a:extLst>
          </p:cNvPr>
          <p:cNvSpPr>
            <a:spLocks noGrp="1"/>
          </p:cNvSpPr>
          <p:nvPr>
            <p:ph type="pic" sz="quarter" idx="39"/>
          </p:nvPr>
        </p:nvSpPr>
        <p:spPr>
          <a:xfrm>
            <a:off x="1394717" y="2237998"/>
            <a:ext cx="1097279" cy="1097279"/>
          </a:xfrm>
          <a:custGeom>
            <a:avLst/>
            <a:gdLst>
              <a:gd name="connsiteX0" fmla="*/ 635249 w 1270498"/>
              <a:gd name="connsiteY0" fmla="*/ 0 h 1270498"/>
              <a:gd name="connsiteX1" fmla="*/ 1270498 w 1270498"/>
              <a:gd name="connsiteY1" fmla="*/ 635249 h 1270498"/>
              <a:gd name="connsiteX2" fmla="*/ 635249 w 1270498"/>
              <a:gd name="connsiteY2" fmla="*/ 1270498 h 1270498"/>
              <a:gd name="connsiteX3" fmla="*/ 0 w 1270498"/>
              <a:gd name="connsiteY3" fmla="*/ 635249 h 1270498"/>
              <a:gd name="connsiteX4" fmla="*/ 635249 w 1270498"/>
              <a:gd name="connsiteY4" fmla="*/ 0 h 127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498" h="1270498">
                <a:moveTo>
                  <a:pt x="635249" y="0"/>
                </a:moveTo>
                <a:cubicBezTo>
                  <a:pt x="986087" y="0"/>
                  <a:pt x="1270498" y="284411"/>
                  <a:pt x="1270498" y="635249"/>
                </a:cubicBezTo>
                <a:cubicBezTo>
                  <a:pt x="1270498" y="986087"/>
                  <a:pt x="986087" y="1270498"/>
                  <a:pt x="635249" y="1270498"/>
                </a:cubicBezTo>
                <a:cubicBezTo>
                  <a:pt x="284411" y="1270498"/>
                  <a:pt x="0" y="986087"/>
                  <a:pt x="0" y="635249"/>
                </a:cubicBezTo>
                <a:cubicBezTo>
                  <a:pt x="0" y="284411"/>
                  <a:pt x="284411" y="0"/>
                  <a:pt x="635249" y="0"/>
                </a:cubicBezTo>
                <a:close/>
              </a:path>
            </a:pathLst>
          </a:custGeom>
        </p:spPr>
        <p:txBody>
          <a:bodyPr vert="horz" wrap="square" lIns="0" tIns="0" rIns="0" bIns="0" rtlCol="0" anchor="ctr">
            <a:noAutofit/>
          </a:bodyPr>
          <a:lstStyle>
            <a:lvl1pPr algn="ctr">
              <a:buNone/>
              <a:defRPr lang="nl-NL" sz="900" dirty="0">
                <a:latin typeface="Verdana" panose="020B0604030504040204" pitchFamily="34" charset="0"/>
                <a:ea typeface="Verdana" panose="020B0604030504040204" pitchFamily="34" charset="0"/>
              </a:defRPr>
            </a:lvl1pPr>
          </a:lstStyle>
          <a:p>
            <a:pPr marL="0" lvl="0" indent="0" algn="ctr">
              <a:buNone/>
            </a:pPr>
            <a:endParaRPr lang="nl-NL"/>
          </a:p>
        </p:txBody>
      </p:sp>
      <p:sp>
        <p:nvSpPr>
          <p:cNvPr id="260" name="Tijdelijke aanduiding voor afbeelding 265">
            <a:extLst>
              <a:ext uri="{FF2B5EF4-FFF2-40B4-BE49-F238E27FC236}">
                <a16:creationId xmlns:a16="http://schemas.microsoft.com/office/drawing/2014/main" id="{1D0B2344-DFB0-4564-A386-5B38F6677420}"/>
              </a:ext>
            </a:extLst>
          </p:cNvPr>
          <p:cNvSpPr>
            <a:spLocks noGrp="1"/>
          </p:cNvSpPr>
          <p:nvPr>
            <p:ph type="pic" sz="quarter" idx="40"/>
          </p:nvPr>
        </p:nvSpPr>
        <p:spPr>
          <a:xfrm>
            <a:off x="4137155" y="2237998"/>
            <a:ext cx="1097279" cy="1097279"/>
          </a:xfrm>
          <a:custGeom>
            <a:avLst/>
            <a:gdLst>
              <a:gd name="connsiteX0" fmla="*/ 635249 w 1270498"/>
              <a:gd name="connsiteY0" fmla="*/ 0 h 1270498"/>
              <a:gd name="connsiteX1" fmla="*/ 1270498 w 1270498"/>
              <a:gd name="connsiteY1" fmla="*/ 635249 h 1270498"/>
              <a:gd name="connsiteX2" fmla="*/ 635249 w 1270498"/>
              <a:gd name="connsiteY2" fmla="*/ 1270498 h 1270498"/>
              <a:gd name="connsiteX3" fmla="*/ 0 w 1270498"/>
              <a:gd name="connsiteY3" fmla="*/ 635249 h 1270498"/>
              <a:gd name="connsiteX4" fmla="*/ 635249 w 1270498"/>
              <a:gd name="connsiteY4" fmla="*/ 0 h 127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498" h="1270498">
                <a:moveTo>
                  <a:pt x="635249" y="0"/>
                </a:moveTo>
                <a:cubicBezTo>
                  <a:pt x="986087" y="0"/>
                  <a:pt x="1270498" y="284411"/>
                  <a:pt x="1270498" y="635249"/>
                </a:cubicBezTo>
                <a:cubicBezTo>
                  <a:pt x="1270498" y="986087"/>
                  <a:pt x="986087" y="1270498"/>
                  <a:pt x="635249" y="1270498"/>
                </a:cubicBezTo>
                <a:cubicBezTo>
                  <a:pt x="284411" y="1270498"/>
                  <a:pt x="0" y="986087"/>
                  <a:pt x="0" y="635249"/>
                </a:cubicBezTo>
                <a:cubicBezTo>
                  <a:pt x="0" y="284411"/>
                  <a:pt x="284411" y="0"/>
                  <a:pt x="635249" y="0"/>
                </a:cubicBezTo>
                <a:close/>
              </a:path>
            </a:pathLst>
          </a:custGeom>
        </p:spPr>
        <p:txBody>
          <a:bodyPr vert="horz" wrap="square" lIns="0" tIns="0" rIns="0" bIns="0" rtlCol="0" anchor="ctr">
            <a:noAutofit/>
          </a:bodyPr>
          <a:lstStyle>
            <a:lvl1pPr algn="ctr">
              <a:buNone/>
              <a:defRPr lang="nl-NL" sz="900" dirty="0">
                <a:latin typeface="Verdana" panose="020B0604030504040204" pitchFamily="34" charset="0"/>
                <a:ea typeface="Verdana" panose="020B0604030504040204" pitchFamily="34" charset="0"/>
              </a:defRPr>
            </a:lvl1pPr>
          </a:lstStyle>
          <a:p>
            <a:pPr marL="0" lvl="0" indent="0" algn="ctr">
              <a:buNone/>
            </a:pPr>
            <a:endParaRPr lang="nl-NL"/>
          </a:p>
        </p:txBody>
      </p:sp>
      <p:sp>
        <p:nvSpPr>
          <p:cNvPr id="261" name="Tijdelijke aanduiding voor afbeelding 265">
            <a:extLst>
              <a:ext uri="{FF2B5EF4-FFF2-40B4-BE49-F238E27FC236}">
                <a16:creationId xmlns:a16="http://schemas.microsoft.com/office/drawing/2014/main" id="{CAB9C63B-0734-43DD-AFBC-2856B2DDD5EE}"/>
              </a:ext>
            </a:extLst>
          </p:cNvPr>
          <p:cNvSpPr>
            <a:spLocks noGrp="1"/>
          </p:cNvSpPr>
          <p:nvPr>
            <p:ph type="pic" sz="quarter" idx="41"/>
          </p:nvPr>
        </p:nvSpPr>
        <p:spPr>
          <a:xfrm>
            <a:off x="6962650" y="2237998"/>
            <a:ext cx="1097279" cy="1097279"/>
          </a:xfrm>
          <a:custGeom>
            <a:avLst/>
            <a:gdLst>
              <a:gd name="connsiteX0" fmla="*/ 635249 w 1270498"/>
              <a:gd name="connsiteY0" fmla="*/ 0 h 1270498"/>
              <a:gd name="connsiteX1" fmla="*/ 1270498 w 1270498"/>
              <a:gd name="connsiteY1" fmla="*/ 635249 h 1270498"/>
              <a:gd name="connsiteX2" fmla="*/ 635249 w 1270498"/>
              <a:gd name="connsiteY2" fmla="*/ 1270498 h 1270498"/>
              <a:gd name="connsiteX3" fmla="*/ 0 w 1270498"/>
              <a:gd name="connsiteY3" fmla="*/ 635249 h 1270498"/>
              <a:gd name="connsiteX4" fmla="*/ 635249 w 1270498"/>
              <a:gd name="connsiteY4" fmla="*/ 0 h 127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498" h="1270498">
                <a:moveTo>
                  <a:pt x="635249" y="0"/>
                </a:moveTo>
                <a:cubicBezTo>
                  <a:pt x="986087" y="0"/>
                  <a:pt x="1270498" y="284411"/>
                  <a:pt x="1270498" y="635249"/>
                </a:cubicBezTo>
                <a:cubicBezTo>
                  <a:pt x="1270498" y="986087"/>
                  <a:pt x="986087" y="1270498"/>
                  <a:pt x="635249" y="1270498"/>
                </a:cubicBezTo>
                <a:cubicBezTo>
                  <a:pt x="284411" y="1270498"/>
                  <a:pt x="0" y="986087"/>
                  <a:pt x="0" y="635249"/>
                </a:cubicBezTo>
                <a:cubicBezTo>
                  <a:pt x="0" y="284411"/>
                  <a:pt x="284411" y="0"/>
                  <a:pt x="635249" y="0"/>
                </a:cubicBezTo>
                <a:close/>
              </a:path>
            </a:pathLst>
          </a:custGeom>
        </p:spPr>
        <p:txBody>
          <a:bodyPr vert="horz" wrap="square" lIns="0" tIns="0" rIns="0" bIns="0" rtlCol="0" anchor="ctr">
            <a:noAutofit/>
          </a:bodyPr>
          <a:lstStyle>
            <a:lvl1pPr algn="ctr">
              <a:buNone/>
              <a:defRPr lang="nl-NL" sz="900" dirty="0">
                <a:latin typeface="Verdana" panose="020B0604030504040204" pitchFamily="34" charset="0"/>
                <a:ea typeface="Verdana" panose="020B0604030504040204" pitchFamily="34" charset="0"/>
              </a:defRPr>
            </a:lvl1pPr>
          </a:lstStyle>
          <a:p>
            <a:pPr marL="0" lvl="0" indent="0" algn="ctr">
              <a:buNone/>
            </a:pPr>
            <a:endParaRPr lang="nl-NL"/>
          </a:p>
        </p:txBody>
      </p:sp>
      <p:sp>
        <p:nvSpPr>
          <p:cNvPr id="262" name="Tijdelijke aanduiding voor afbeelding 265">
            <a:extLst>
              <a:ext uri="{FF2B5EF4-FFF2-40B4-BE49-F238E27FC236}">
                <a16:creationId xmlns:a16="http://schemas.microsoft.com/office/drawing/2014/main" id="{34A1B699-2938-4663-8FC8-9732C342080B}"/>
              </a:ext>
            </a:extLst>
          </p:cNvPr>
          <p:cNvSpPr>
            <a:spLocks noGrp="1"/>
          </p:cNvSpPr>
          <p:nvPr>
            <p:ph type="pic" sz="quarter" idx="42"/>
          </p:nvPr>
        </p:nvSpPr>
        <p:spPr>
          <a:xfrm>
            <a:off x="9704707" y="2237998"/>
            <a:ext cx="1097279" cy="1097279"/>
          </a:xfrm>
          <a:custGeom>
            <a:avLst/>
            <a:gdLst>
              <a:gd name="connsiteX0" fmla="*/ 635249 w 1270498"/>
              <a:gd name="connsiteY0" fmla="*/ 0 h 1270498"/>
              <a:gd name="connsiteX1" fmla="*/ 1270498 w 1270498"/>
              <a:gd name="connsiteY1" fmla="*/ 635249 h 1270498"/>
              <a:gd name="connsiteX2" fmla="*/ 635249 w 1270498"/>
              <a:gd name="connsiteY2" fmla="*/ 1270498 h 1270498"/>
              <a:gd name="connsiteX3" fmla="*/ 0 w 1270498"/>
              <a:gd name="connsiteY3" fmla="*/ 635249 h 1270498"/>
              <a:gd name="connsiteX4" fmla="*/ 635249 w 1270498"/>
              <a:gd name="connsiteY4" fmla="*/ 0 h 127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498" h="1270498">
                <a:moveTo>
                  <a:pt x="635249" y="0"/>
                </a:moveTo>
                <a:cubicBezTo>
                  <a:pt x="986087" y="0"/>
                  <a:pt x="1270498" y="284411"/>
                  <a:pt x="1270498" y="635249"/>
                </a:cubicBezTo>
                <a:cubicBezTo>
                  <a:pt x="1270498" y="986087"/>
                  <a:pt x="986087" y="1270498"/>
                  <a:pt x="635249" y="1270498"/>
                </a:cubicBezTo>
                <a:cubicBezTo>
                  <a:pt x="284411" y="1270498"/>
                  <a:pt x="0" y="986087"/>
                  <a:pt x="0" y="635249"/>
                </a:cubicBezTo>
                <a:cubicBezTo>
                  <a:pt x="0" y="284411"/>
                  <a:pt x="284411" y="0"/>
                  <a:pt x="635249" y="0"/>
                </a:cubicBezTo>
                <a:close/>
              </a:path>
            </a:pathLst>
          </a:custGeom>
        </p:spPr>
        <p:txBody>
          <a:bodyPr vert="horz" wrap="square" lIns="0" tIns="0" rIns="0" bIns="0" rtlCol="0" anchor="ctr">
            <a:noAutofit/>
          </a:bodyPr>
          <a:lstStyle>
            <a:lvl1pPr algn="ctr">
              <a:buNone/>
              <a:defRPr lang="nl-NL" sz="900" dirty="0">
                <a:latin typeface="Verdana" panose="020B0604030504040204" pitchFamily="34" charset="0"/>
                <a:ea typeface="Verdana" panose="020B0604030504040204" pitchFamily="34" charset="0"/>
              </a:defRPr>
            </a:lvl1pPr>
          </a:lstStyle>
          <a:p>
            <a:pPr marL="0" lvl="0" indent="0" algn="ctr">
              <a:buNone/>
            </a:pPr>
            <a:endParaRPr lang="nl-NL"/>
          </a:p>
        </p:txBody>
      </p:sp>
      <p:sp>
        <p:nvSpPr>
          <p:cNvPr id="266" name="Tijdelijke aanduiding voor tekst 182">
            <a:extLst>
              <a:ext uri="{FF2B5EF4-FFF2-40B4-BE49-F238E27FC236}">
                <a16:creationId xmlns:a16="http://schemas.microsoft.com/office/drawing/2014/main" id="{DA1A1CD6-6C98-47F4-ABE1-8B68440DF509}"/>
              </a:ext>
            </a:extLst>
          </p:cNvPr>
          <p:cNvSpPr>
            <a:spLocks noGrp="1"/>
          </p:cNvSpPr>
          <p:nvPr>
            <p:ph type="body" sz="quarter" idx="34"/>
          </p:nvPr>
        </p:nvSpPr>
        <p:spPr>
          <a:xfrm>
            <a:off x="1007353" y="4522216"/>
            <a:ext cx="1872000" cy="1776000"/>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67" name="Tijdelijke aanduiding voor tekst 182">
            <a:extLst>
              <a:ext uri="{FF2B5EF4-FFF2-40B4-BE49-F238E27FC236}">
                <a16:creationId xmlns:a16="http://schemas.microsoft.com/office/drawing/2014/main" id="{0E78052E-8480-4E75-A420-41129D5F2279}"/>
              </a:ext>
            </a:extLst>
          </p:cNvPr>
          <p:cNvSpPr>
            <a:spLocks noGrp="1"/>
          </p:cNvSpPr>
          <p:nvPr>
            <p:ph type="body" sz="quarter" idx="43"/>
          </p:nvPr>
        </p:nvSpPr>
        <p:spPr>
          <a:xfrm>
            <a:off x="3749791" y="4522216"/>
            <a:ext cx="1872000" cy="1776000"/>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68" name="Tijdelijke aanduiding voor tekst 182">
            <a:extLst>
              <a:ext uri="{FF2B5EF4-FFF2-40B4-BE49-F238E27FC236}">
                <a16:creationId xmlns:a16="http://schemas.microsoft.com/office/drawing/2014/main" id="{A713F0ED-C204-4330-8047-C7BC600B7291}"/>
              </a:ext>
            </a:extLst>
          </p:cNvPr>
          <p:cNvSpPr>
            <a:spLocks noGrp="1"/>
          </p:cNvSpPr>
          <p:nvPr>
            <p:ph type="body" sz="quarter" idx="44"/>
          </p:nvPr>
        </p:nvSpPr>
        <p:spPr>
          <a:xfrm>
            <a:off x="6575287" y="4522216"/>
            <a:ext cx="1872000" cy="1776000"/>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69" name="Tijdelijke aanduiding voor tekst 182">
            <a:extLst>
              <a:ext uri="{FF2B5EF4-FFF2-40B4-BE49-F238E27FC236}">
                <a16:creationId xmlns:a16="http://schemas.microsoft.com/office/drawing/2014/main" id="{3AB58FFF-DCDF-4248-B93D-D5D8320D9CE2}"/>
              </a:ext>
            </a:extLst>
          </p:cNvPr>
          <p:cNvSpPr>
            <a:spLocks noGrp="1"/>
          </p:cNvSpPr>
          <p:nvPr>
            <p:ph type="body" sz="quarter" idx="45"/>
          </p:nvPr>
        </p:nvSpPr>
        <p:spPr>
          <a:xfrm>
            <a:off x="9317344" y="4522216"/>
            <a:ext cx="1872000" cy="1776000"/>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71" name="huisstijl-logo">
            <a:extLst>
              <a:ext uri="{FF2B5EF4-FFF2-40B4-BE49-F238E27FC236}">
                <a16:creationId xmlns:a16="http://schemas.microsoft.com/office/drawing/2014/main" id="{AD6CDA69-DF6E-4795-AAD8-E6EEEDFFFE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190" y="180004"/>
            <a:ext cx="1092540" cy="450259"/>
          </a:xfrm>
          <a:prstGeom prst="rect">
            <a:avLst/>
          </a:prstGeom>
        </p:spPr>
      </p:pic>
      <p:sp>
        <p:nvSpPr>
          <p:cNvPr id="55" name="Vrije vorm: vorm 54">
            <a:extLst>
              <a:ext uri="{FF2B5EF4-FFF2-40B4-BE49-F238E27FC236}">
                <a16:creationId xmlns:a16="http://schemas.microsoft.com/office/drawing/2014/main" id="{97C37F65-90C8-46DA-A7C9-7A8B0248D280}"/>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7" name="Tijdelijke aanduiding voor datum 1">
            <a:extLst>
              <a:ext uri="{FF2B5EF4-FFF2-40B4-BE49-F238E27FC236}">
                <a16:creationId xmlns:a16="http://schemas.microsoft.com/office/drawing/2014/main" id="{ECC6C678-0273-4255-8176-4BBE8C9BF47D}"/>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63" name="Tijdelijke aanduiding voor voettekst 2">
            <a:extLst>
              <a:ext uri="{FF2B5EF4-FFF2-40B4-BE49-F238E27FC236}">
                <a16:creationId xmlns:a16="http://schemas.microsoft.com/office/drawing/2014/main" id="{2CBED49B-6A65-4C02-8DB5-462D9A4E3EE6}"/>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64" name="Tijdelijke aanduiding voor dianummer 3">
            <a:extLst>
              <a:ext uri="{FF2B5EF4-FFF2-40B4-BE49-F238E27FC236}">
                <a16:creationId xmlns:a16="http://schemas.microsoft.com/office/drawing/2014/main" id="{BADCB6B5-4D7D-4A5E-88D4-FD91C74E8041}"/>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Tree>
    <p:extLst>
      <p:ext uri="{BB962C8B-B14F-4D97-AF65-F5344CB8AC3E}">
        <p14:creationId xmlns:p14="http://schemas.microsoft.com/office/powerpoint/2010/main" val="7079223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tappen 4">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AC40C854-DDD7-458E-8270-0D9CA4C49867}"/>
              </a:ext>
            </a:extLst>
          </p:cNvPr>
          <p:cNvSpPr/>
          <p:nvPr/>
        </p:nvSpPr>
        <p:spPr>
          <a:xfrm>
            <a:off x="0" y="0"/>
            <a:ext cx="12192000" cy="1370838"/>
          </a:xfrm>
          <a:custGeom>
            <a:avLst/>
            <a:gdLst>
              <a:gd name="connsiteX0" fmla="*/ 0 w 12192000"/>
              <a:gd name="connsiteY0" fmla="*/ 0 h 1370838"/>
              <a:gd name="connsiteX1" fmla="*/ 12192000 w 12192000"/>
              <a:gd name="connsiteY1" fmla="*/ 0 h 1370838"/>
              <a:gd name="connsiteX2" fmla="*/ 12192000 w 12192000"/>
              <a:gd name="connsiteY2" fmla="*/ 1370838 h 1370838"/>
              <a:gd name="connsiteX3" fmla="*/ 0 w 12192000"/>
              <a:gd name="connsiteY3" fmla="*/ 1370838 h 1370838"/>
            </a:gdLst>
            <a:ahLst/>
            <a:cxnLst>
              <a:cxn ang="0">
                <a:pos x="connsiteX0" y="connsiteY0"/>
              </a:cxn>
              <a:cxn ang="0">
                <a:pos x="connsiteX1" y="connsiteY1"/>
              </a:cxn>
              <a:cxn ang="0">
                <a:pos x="connsiteX2" y="connsiteY2"/>
              </a:cxn>
              <a:cxn ang="0">
                <a:pos x="connsiteX3" y="connsiteY3"/>
              </a:cxn>
            </a:cxnLst>
            <a:rect l="l" t="t" r="r" b="b"/>
            <a:pathLst>
              <a:path w="12192000" h="1370838">
                <a:moveTo>
                  <a:pt x="0" y="0"/>
                </a:moveTo>
                <a:lnTo>
                  <a:pt x="12192000" y="0"/>
                </a:lnTo>
                <a:lnTo>
                  <a:pt x="12192000" y="1370838"/>
                </a:lnTo>
                <a:lnTo>
                  <a:pt x="0" y="1370838"/>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5327" y="306731"/>
            <a:ext cx="8384020" cy="1002753"/>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230" name="Tijdelijke aanduiding voor tekst 182">
            <a:extLst>
              <a:ext uri="{FF2B5EF4-FFF2-40B4-BE49-F238E27FC236}">
                <a16:creationId xmlns:a16="http://schemas.microsoft.com/office/drawing/2014/main" id="{CD511DC5-4F6A-4B54-A624-CE201D46A562}"/>
              </a:ext>
            </a:extLst>
          </p:cNvPr>
          <p:cNvSpPr>
            <a:spLocks noGrp="1"/>
          </p:cNvSpPr>
          <p:nvPr>
            <p:ph type="body" sz="quarter" idx="34"/>
          </p:nvPr>
        </p:nvSpPr>
        <p:spPr>
          <a:xfrm>
            <a:off x="957595" y="3429003"/>
            <a:ext cx="1944000" cy="2248567"/>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31" name="Tijdelijke aanduiding voor tekst 182">
            <a:extLst>
              <a:ext uri="{FF2B5EF4-FFF2-40B4-BE49-F238E27FC236}">
                <a16:creationId xmlns:a16="http://schemas.microsoft.com/office/drawing/2014/main" id="{25704862-95E7-465A-8A45-690EEE788BA1}"/>
              </a:ext>
            </a:extLst>
          </p:cNvPr>
          <p:cNvSpPr>
            <a:spLocks noGrp="1"/>
          </p:cNvSpPr>
          <p:nvPr>
            <p:ph type="body" sz="quarter" idx="28" hasCustomPrompt="1"/>
          </p:nvPr>
        </p:nvSpPr>
        <p:spPr>
          <a:xfrm>
            <a:off x="9222144" y="2872263"/>
            <a:ext cx="2088000" cy="540000"/>
          </a:xfrm>
          <a:prstGeom prst="rect">
            <a:avLst/>
          </a:prstGeom>
        </p:spPr>
        <p:txBody>
          <a:bodyPr lIns="0" tIns="0" rIns="0" bIns="0" anchor="t">
            <a:noAutofit/>
          </a:bodyPr>
          <a:lstStyle>
            <a:lvl1pPr marL="0" indent="0" algn="ctr">
              <a:spcBef>
                <a:spcPts val="0"/>
              </a:spcBef>
              <a:buClr>
                <a:schemeClr val="accent1"/>
              </a:buClr>
              <a:buNone/>
              <a:defRPr sz="1200" b="1">
                <a:solidFill>
                  <a:srgbClr val="0097D6"/>
                </a:solidFill>
                <a:latin typeface="Verdana" panose="020B0604030504040204" pitchFamily="34" charset="0"/>
                <a:ea typeface="Verdana" panose="020B0604030504040204" pitchFamily="34" charset="0"/>
              </a:defRPr>
            </a:lvl1pPr>
            <a:lvl2pPr algn="ctr">
              <a:spcBef>
                <a:spcPts val="0"/>
              </a:spcBef>
              <a:buClr>
                <a:schemeClr val="accent1"/>
              </a:buClr>
              <a:defRPr sz="1200" b="1">
                <a:solidFill>
                  <a:schemeClr val="accent1"/>
                </a:solidFill>
              </a:defRPr>
            </a:lvl2pPr>
            <a:lvl3pPr algn="ctr">
              <a:spcBef>
                <a:spcPts val="0"/>
              </a:spcBef>
              <a:buClr>
                <a:schemeClr val="accent1"/>
              </a:buClr>
              <a:defRPr sz="1200" b="1">
                <a:solidFill>
                  <a:schemeClr val="accent1"/>
                </a:solidFill>
              </a:defRPr>
            </a:lvl3pPr>
            <a:lvl4pPr algn="ctr">
              <a:spcBef>
                <a:spcPts val="0"/>
              </a:spcBef>
              <a:buClr>
                <a:schemeClr val="accent1"/>
              </a:buClr>
              <a:defRPr sz="1200" b="1">
                <a:solidFill>
                  <a:schemeClr val="accent1"/>
                </a:solidFill>
              </a:defRPr>
            </a:lvl4pPr>
            <a:lvl5pPr algn="ctr">
              <a:spcBef>
                <a:spcPts val="0"/>
              </a:spcBef>
              <a:buClr>
                <a:schemeClr val="accent1"/>
              </a:buClr>
              <a:defRPr sz="1200" b="1">
                <a:solidFill>
                  <a:schemeClr val="accent1"/>
                </a:solidFill>
              </a:defRPr>
            </a:lvl5pPr>
          </a:lstStyle>
          <a:p>
            <a:pPr lvl="0"/>
            <a:r>
              <a:rPr lang="nl-NL"/>
              <a:t>Subtitel</a:t>
            </a:r>
          </a:p>
        </p:txBody>
      </p:sp>
      <p:sp>
        <p:nvSpPr>
          <p:cNvPr id="232" name="Tijdelijke aanduiding voor tekst 182">
            <a:extLst>
              <a:ext uri="{FF2B5EF4-FFF2-40B4-BE49-F238E27FC236}">
                <a16:creationId xmlns:a16="http://schemas.microsoft.com/office/drawing/2014/main" id="{6D6B60F3-1400-455F-A590-EC336EA0DF89}"/>
              </a:ext>
            </a:extLst>
          </p:cNvPr>
          <p:cNvSpPr>
            <a:spLocks noGrp="1"/>
          </p:cNvSpPr>
          <p:nvPr>
            <p:ph type="body" sz="quarter" idx="30" hasCustomPrompt="1"/>
          </p:nvPr>
        </p:nvSpPr>
        <p:spPr>
          <a:xfrm>
            <a:off x="6443295" y="2872263"/>
            <a:ext cx="2088000" cy="540000"/>
          </a:xfrm>
          <a:prstGeom prst="rect">
            <a:avLst/>
          </a:prstGeom>
        </p:spPr>
        <p:txBody>
          <a:bodyPr lIns="0" tIns="0" rIns="0" bIns="0" anchor="t">
            <a:noAutofit/>
          </a:bodyPr>
          <a:lstStyle>
            <a:lvl1pPr marL="0" indent="0" algn="ctr">
              <a:spcBef>
                <a:spcPts val="0"/>
              </a:spcBef>
              <a:buClr>
                <a:srgbClr val="999999"/>
              </a:buClr>
              <a:buNone/>
              <a:defRPr sz="1200" b="1">
                <a:solidFill>
                  <a:srgbClr val="999999"/>
                </a:solidFill>
                <a:latin typeface="Verdana" panose="020B0604030504040204" pitchFamily="34" charset="0"/>
                <a:ea typeface="Verdana" panose="020B0604030504040204" pitchFamily="34" charset="0"/>
              </a:defRPr>
            </a:lvl1pPr>
            <a:lvl2pPr algn="ctr">
              <a:spcBef>
                <a:spcPts val="0"/>
              </a:spcBef>
              <a:buClr>
                <a:srgbClr val="999999"/>
              </a:buClr>
              <a:defRPr sz="1200" b="1">
                <a:solidFill>
                  <a:srgbClr val="999999"/>
                </a:solidFill>
              </a:defRPr>
            </a:lvl2pPr>
            <a:lvl3pPr algn="ctr">
              <a:spcBef>
                <a:spcPts val="0"/>
              </a:spcBef>
              <a:buClr>
                <a:srgbClr val="999999"/>
              </a:buClr>
              <a:defRPr sz="1200" b="1">
                <a:solidFill>
                  <a:srgbClr val="999999"/>
                </a:solidFill>
              </a:defRPr>
            </a:lvl3pPr>
            <a:lvl4pPr algn="ctr">
              <a:spcBef>
                <a:spcPts val="0"/>
              </a:spcBef>
              <a:buClr>
                <a:srgbClr val="999999"/>
              </a:buClr>
              <a:defRPr sz="1200" b="1">
                <a:solidFill>
                  <a:srgbClr val="999999"/>
                </a:solidFill>
              </a:defRPr>
            </a:lvl4pPr>
            <a:lvl5pPr algn="ctr">
              <a:spcBef>
                <a:spcPts val="0"/>
              </a:spcBef>
              <a:buClr>
                <a:srgbClr val="999999"/>
              </a:buClr>
              <a:defRPr sz="1200" b="1">
                <a:solidFill>
                  <a:srgbClr val="999999"/>
                </a:solidFill>
              </a:defRPr>
            </a:lvl5pPr>
          </a:lstStyle>
          <a:p>
            <a:pPr lvl="0"/>
            <a:r>
              <a:rPr lang="nl-NL"/>
              <a:t>Subtitel</a:t>
            </a:r>
          </a:p>
        </p:txBody>
      </p:sp>
      <p:sp>
        <p:nvSpPr>
          <p:cNvPr id="233" name="Tijdelijke aanduiding voor tekst 182">
            <a:extLst>
              <a:ext uri="{FF2B5EF4-FFF2-40B4-BE49-F238E27FC236}">
                <a16:creationId xmlns:a16="http://schemas.microsoft.com/office/drawing/2014/main" id="{4E77A5A5-7BFF-4BF2-9FDD-12B2E65CA6CF}"/>
              </a:ext>
            </a:extLst>
          </p:cNvPr>
          <p:cNvSpPr>
            <a:spLocks noGrp="1"/>
          </p:cNvSpPr>
          <p:nvPr>
            <p:ph type="body" sz="quarter" idx="31" hasCustomPrompt="1"/>
          </p:nvPr>
        </p:nvSpPr>
        <p:spPr>
          <a:xfrm>
            <a:off x="885595" y="2872263"/>
            <a:ext cx="2088000" cy="540000"/>
          </a:xfrm>
          <a:prstGeom prst="rect">
            <a:avLst/>
          </a:prstGeom>
        </p:spPr>
        <p:txBody>
          <a:bodyPr lIns="0" tIns="0" rIns="0" bIns="0" anchor="t">
            <a:noAutofit/>
          </a:bodyPr>
          <a:lstStyle>
            <a:lvl1pPr marL="0" indent="0" algn="ctr">
              <a:spcBef>
                <a:spcPts val="0"/>
              </a:spcBef>
              <a:buClr>
                <a:schemeClr val="accent2"/>
              </a:buClr>
              <a:buNone/>
              <a:defRPr sz="1200" b="1">
                <a:solidFill>
                  <a:srgbClr val="0FA880"/>
                </a:solidFill>
                <a:latin typeface="Verdana" panose="020B0604030504040204" pitchFamily="34" charset="0"/>
                <a:ea typeface="Verdana" panose="020B0604030504040204" pitchFamily="34" charset="0"/>
              </a:defRPr>
            </a:lvl1pPr>
            <a:lvl2pPr algn="ctr">
              <a:spcBef>
                <a:spcPts val="0"/>
              </a:spcBef>
              <a:buClr>
                <a:schemeClr val="accent2"/>
              </a:buClr>
              <a:defRPr sz="1200" b="1">
                <a:solidFill>
                  <a:schemeClr val="accent2"/>
                </a:solidFill>
              </a:defRPr>
            </a:lvl2pPr>
            <a:lvl3pPr algn="ctr">
              <a:spcBef>
                <a:spcPts val="0"/>
              </a:spcBef>
              <a:buClr>
                <a:schemeClr val="accent2"/>
              </a:buClr>
              <a:defRPr sz="1200" b="1">
                <a:solidFill>
                  <a:schemeClr val="accent2"/>
                </a:solidFill>
              </a:defRPr>
            </a:lvl3pPr>
            <a:lvl4pPr algn="ctr">
              <a:spcBef>
                <a:spcPts val="0"/>
              </a:spcBef>
              <a:buClr>
                <a:schemeClr val="accent2"/>
              </a:buClr>
              <a:defRPr sz="1200" b="1">
                <a:solidFill>
                  <a:schemeClr val="accent2"/>
                </a:solidFill>
              </a:defRPr>
            </a:lvl4pPr>
            <a:lvl5pPr algn="ctr">
              <a:spcBef>
                <a:spcPts val="0"/>
              </a:spcBef>
              <a:buClr>
                <a:schemeClr val="accent2"/>
              </a:buClr>
              <a:defRPr sz="1200" b="1">
                <a:solidFill>
                  <a:schemeClr val="accent2"/>
                </a:solidFill>
              </a:defRPr>
            </a:lvl5pPr>
          </a:lstStyle>
          <a:p>
            <a:pPr lvl="0"/>
            <a:r>
              <a:rPr lang="nl-NL"/>
              <a:t>Subtitel</a:t>
            </a:r>
          </a:p>
        </p:txBody>
      </p:sp>
      <p:sp>
        <p:nvSpPr>
          <p:cNvPr id="234" name="Tijdelijke aanduiding voor tekst 182">
            <a:extLst>
              <a:ext uri="{FF2B5EF4-FFF2-40B4-BE49-F238E27FC236}">
                <a16:creationId xmlns:a16="http://schemas.microsoft.com/office/drawing/2014/main" id="{11807BB1-76E8-4D9C-B749-461FC821DE70}"/>
              </a:ext>
            </a:extLst>
          </p:cNvPr>
          <p:cNvSpPr>
            <a:spLocks noGrp="1"/>
          </p:cNvSpPr>
          <p:nvPr>
            <p:ph type="body" sz="quarter" idx="32" hasCustomPrompt="1"/>
          </p:nvPr>
        </p:nvSpPr>
        <p:spPr>
          <a:xfrm>
            <a:off x="3664445" y="2872263"/>
            <a:ext cx="2088000" cy="540000"/>
          </a:xfrm>
          <a:prstGeom prst="rect">
            <a:avLst/>
          </a:prstGeom>
        </p:spPr>
        <p:txBody>
          <a:bodyPr lIns="0" tIns="0" rIns="0" bIns="0" anchor="t">
            <a:noAutofit/>
          </a:bodyPr>
          <a:lstStyle>
            <a:lvl1pPr marL="0" indent="0" algn="ctr">
              <a:spcBef>
                <a:spcPts val="0"/>
              </a:spcBef>
              <a:buClr>
                <a:srgbClr val="8DDCF7"/>
              </a:buClr>
              <a:buNone/>
              <a:defRPr sz="1200" b="1">
                <a:solidFill>
                  <a:srgbClr val="8DDCF7"/>
                </a:solidFill>
                <a:latin typeface="Verdana" panose="020B0604030504040204" pitchFamily="34" charset="0"/>
                <a:ea typeface="Verdana" panose="020B0604030504040204" pitchFamily="34" charset="0"/>
              </a:defRPr>
            </a:lvl1pPr>
            <a:lvl2pPr algn="ctr">
              <a:spcBef>
                <a:spcPts val="0"/>
              </a:spcBef>
              <a:buClr>
                <a:srgbClr val="8DDCF7"/>
              </a:buClr>
              <a:defRPr sz="1200" b="1">
                <a:solidFill>
                  <a:srgbClr val="8DDCF7"/>
                </a:solidFill>
              </a:defRPr>
            </a:lvl2pPr>
            <a:lvl3pPr algn="ctr">
              <a:spcBef>
                <a:spcPts val="0"/>
              </a:spcBef>
              <a:buClr>
                <a:srgbClr val="8DDCF7"/>
              </a:buClr>
              <a:defRPr sz="1200" b="1">
                <a:solidFill>
                  <a:srgbClr val="8DDCF7"/>
                </a:solidFill>
              </a:defRPr>
            </a:lvl3pPr>
            <a:lvl4pPr algn="ctr">
              <a:spcBef>
                <a:spcPts val="0"/>
              </a:spcBef>
              <a:buClr>
                <a:srgbClr val="8DDCF7"/>
              </a:buClr>
              <a:defRPr sz="1200" b="1">
                <a:solidFill>
                  <a:srgbClr val="8DDCF7"/>
                </a:solidFill>
              </a:defRPr>
            </a:lvl4pPr>
            <a:lvl5pPr algn="ctr">
              <a:spcBef>
                <a:spcPts val="0"/>
              </a:spcBef>
              <a:buClr>
                <a:srgbClr val="8DDCF7"/>
              </a:buClr>
              <a:defRPr sz="1200" b="1">
                <a:solidFill>
                  <a:srgbClr val="8DDCF7"/>
                </a:solidFill>
              </a:defRPr>
            </a:lvl5pPr>
          </a:lstStyle>
          <a:p>
            <a:pPr lvl="0"/>
            <a:r>
              <a:rPr lang="nl-NL"/>
              <a:t>Subtitel</a:t>
            </a:r>
          </a:p>
        </p:txBody>
      </p:sp>
      <p:sp>
        <p:nvSpPr>
          <p:cNvPr id="235" name="Tijdelijke aanduiding voor tekst 182">
            <a:extLst>
              <a:ext uri="{FF2B5EF4-FFF2-40B4-BE49-F238E27FC236}">
                <a16:creationId xmlns:a16="http://schemas.microsoft.com/office/drawing/2014/main" id="{3381DE1B-22ED-466B-A227-16D3E0B54F0D}"/>
              </a:ext>
            </a:extLst>
          </p:cNvPr>
          <p:cNvSpPr>
            <a:spLocks noGrp="1"/>
          </p:cNvSpPr>
          <p:nvPr>
            <p:ph type="body" sz="quarter" idx="43"/>
          </p:nvPr>
        </p:nvSpPr>
        <p:spPr>
          <a:xfrm>
            <a:off x="3736445" y="3429003"/>
            <a:ext cx="1944000" cy="2248567"/>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36" name="Tijdelijke aanduiding voor tekst 182">
            <a:extLst>
              <a:ext uri="{FF2B5EF4-FFF2-40B4-BE49-F238E27FC236}">
                <a16:creationId xmlns:a16="http://schemas.microsoft.com/office/drawing/2014/main" id="{59BFC0D3-2E9B-4B28-8028-6B88D52EE22D}"/>
              </a:ext>
            </a:extLst>
          </p:cNvPr>
          <p:cNvSpPr>
            <a:spLocks noGrp="1"/>
          </p:cNvSpPr>
          <p:nvPr>
            <p:ph type="body" sz="quarter" idx="44"/>
          </p:nvPr>
        </p:nvSpPr>
        <p:spPr>
          <a:xfrm>
            <a:off x="6515295" y="3429003"/>
            <a:ext cx="1944000" cy="2248567"/>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37" name="Tijdelijke aanduiding voor tekst 182">
            <a:extLst>
              <a:ext uri="{FF2B5EF4-FFF2-40B4-BE49-F238E27FC236}">
                <a16:creationId xmlns:a16="http://schemas.microsoft.com/office/drawing/2014/main" id="{8D20A8AB-78B3-4E7C-BBBC-673C2AD5016A}"/>
              </a:ext>
            </a:extLst>
          </p:cNvPr>
          <p:cNvSpPr>
            <a:spLocks noGrp="1"/>
          </p:cNvSpPr>
          <p:nvPr>
            <p:ph type="body" sz="quarter" idx="45"/>
          </p:nvPr>
        </p:nvSpPr>
        <p:spPr>
          <a:xfrm>
            <a:off x="9294144" y="3429003"/>
            <a:ext cx="1944000" cy="2248567"/>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57" name="huisstijl-logo">
            <a:extLst>
              <a:ext uri="{FF2B5EF4-FFF2-40B4-BE49-F238E27FC236}">
                <a16:creationId xmlns:a16="http://schemas.microsoft.com/office/drawing/2014/main" id="{794CAF1C-232F-48D1-AB7E-DB10A26AE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190" y="180004"/>
            <a:ext cx="1092540" cy="450259"/>
          </a:xfrm>
          <a:prstGeom prst="rect">
            <a:avLst/>
          </a:prstGeom>
        </p:spPr>
      </p:pic>
      <p:sp>
        <p:nvSpPr>
          <p:cNvPr id="17" name="Vrije vorm: vorm 16">
            <a:extLst>
              <a:ext uri="{FF2B5EF4-FFF2-40B4-BE49-F238E27FC236}">
                <a16:creationId xmlns:a16="http://schemas.microsoft.com/office/drawing/2014/main" id="{FDFF5FC3-5291-436A-8D51-0B0452E234E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8" name="Tijdelijke aanduiding voor datum 1">
            <a:extLst>
              <a:ext uri="{FF2B5EF4-FFF2-40B4-BE49-F238E27FC236}">
                <a16:creationId xmlns:a16="http://schemas.microsoft.com/office/drawing/2014/main" id="{2DD6F7DC-19B9-43F4-9A77-C07309C8B159}"/>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19" name="Tijdelijke aanduiding voor voettekst 2">
            <a:extLst>
              <a:ext uri="{FF2B5EF4-FFF2-40B4-BE49-F238E27FC236}">
                <a16:creationId xmlns:a16="http://schemas.microsoft.com/office/drawing/2014/main" id="{BF068C6B-952A-44D6-8901-536D9572B2CD}"/>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20" name="Tijdelijke aanduiding voor dianummer 3">
            <a:extLst>
              <a:ext uri="{FF2B5EF4-FFF2-40B4-BE49-F238E27FC236}">
                <a16:creationId xmlns:a16="http://schemas.microsoft.com/office/drawing/2014/main" id="{8C174A78-4343-4429-ACEE-2053F7533756}"/>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Tree>
    <p:extLst>
      <p:ext uri="{BB962C8B-B14F-4D97-AF65-F5344CB8AC3E}">
        <p14:creationId xmlns:p14="http://schemas.microsoft.com/office/powerpoint/2010/main" val="33925890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tappen 5">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AC40C854-DDD7-458E-8270-0D9CA4C49867}"/>
              </a:ext>
            </a:extLst>
          </p:cNvPr>
          <p:cNvSpPr/>
          <p:nvPr/>
        </p:nvSpPr>
        <p:spPr>
          <a:xfrm>
            <a:off x="0" y="0"/>
            <a:ext cx="12192000" cy="1370838"/>
          </a:xfrm>
          <a:custGeom>
            <a:avLst/>
            <a:gdLst>
              <a:gd name="connsiteX0" fmla="*/ 0 w 12192000"/>
              <a:gd name="connsiteY0" fmla="*/ 0 h 1370838"/>
              <a:gd name="connsiteX1" fmla="*/ 12192000 w 12192000"/>
              <a:gd name="connsiteY1" fmla="*/ 0 h 1370838"/>
              <a:gd name="connsiteX2" fmla="*/ 12192000 w 12192000"/>
              <a:gd name="connsiteY2" fmla="*/ 1370838 h 1370838"/>
              <a:gd name="connsiteX3" fmla="*/ 0 w 12192000"/>
              <a:gd name="connsiteY3" fmla="*/ 1370838 h 1370838"/>
            </a:gdLst>
            <a:ahLst/>
            <a:cxnLst>
              <a:cxn ang="0">
                <a:pos x="connsiteX0" y="connsiteY0"/>
              </a:cxn>
              <a:cxn ang="0">
                <a:pos x="connsiteX1" y="connsiteY1"/>
              </a:cxn>
              <a:cxn ang="0">
                <a:pos x="connsiteX2" y="connsiteY2"/>
              </a:cxn>
              <a:cxn ang="0">
                <a:pos x="connsiteX3" y="connsiteY3"/>
              </a:cxn>
            </a:cxnLst>
            <a:rect l="l" t="t" r="r" b="b"/>
            <a:pathLst>
              <a:path w="12192000" h="1370838">
                <a:moveTo>
                  <a:pt x="0" y="0"/>
                </a:moveTo>
                <a:lnTo>
                  <a:pt x="12192000" y="0"/>
                </a:lnTo>
                <a:lnTo>
                  <a:pt x="12192000" y="1370838"/>
                </a:lnTo>
                <a:lnTo>
                  <a:pt x="0" y="1370838"/>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5327" y="306731"/>
            <a:ext cx="8384020" cy="1002753"/>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220" name="Tijdelijke aanduiding voor tekst 182">
            <a:extLst>
              <a:ext uri="{FF2B5EF4-FFF2-40B4-BE49-F238E27FC236}">
                <a16:creationId xmlns:a16="http://schemas.microsoft.com/office/drawing/2014/main" id="{4A86673F-B91C-4805-AD54-5DC30C85EFBA}"/>
              </a:ext>
            </a:extLst>
          </p:cNvPr>
          <p:cNvSpPr>
            <a:spLocks noGrp="1"/>
          </p:cNvSpPr>
          <p:nvPr>
            <p:ph type="body" sz="quarter" idx="28" hasCustomPrompt="1"/>
          </p:nvPr>
        </p:nvSpPr>
        <p:spPr>
          <a:xfrm>
            <a:off x="7468823" y="2826083"/>
            <a:ext cx="1692000" cy="504000"/>
          </a:xfrm>
          <a:prstGeom prst="rect">
            <a:avLst/>
          </a:prstGeom>
        </p:spPr>
        <p:txBody>
          <a:bodyPr lIns="0" tIns="0" rIns="0" bIns="0" anchor="t">
            <a:noAutofit/>
          </a:bodyPr>
          <a:lstStyle>
            <a:lvl1pPr marL="0" indent="0" algn="ctr">
              <a:spcBef>
                <a:spcPts val="0"/>
              </a:spcBef>
              <a:buClr>
                <a:schemeClr val="accent1"/>
              </a:buClr>
              <a:buNone/>
              <a:defRPr sz="1200" b="1">
                <a:solidFill>
                  <a:srgbClr val="0097D6"/>
                </a:solidFill>
                <a:latin typeface="Verdana" panose="020B0604030504040204" pitchFamily="34" charset="0"/>
                <a:ea typeface="Verdana" panose="020B0604030504040204" pitchFamily="34" charset="0"/>
              </a:defRPr>
            </a:lvl1pPr>
            <a:lvl2pPr algn="ctr">
              <a:spcBef>
                <a:spcPts val="0"/>
              </a:spcBef>
              <a:buClr>
                <a:schemeClr val="accent1"/>
              </a:buClr>
              <a:defRPr sz="1200" b="1">
                <a:solidFill>
                  <a:schemeClr val="accent1"/>
                </a:solidFill>
              </a:defRPr>
            </a:lvl2pPr>
            <a:lvl3pPr algn="ctr">
              <a:spcBef>
                <a:spcPts val="0"/>
              </a:spcBef>
              <a:buClr>
                <a:schemeClr val="accent1"/>
              </a:buClr>
              <a:defRPr sz="1200" b="1">
                <a:solidFill>
                  <a:schemeClr val="accent1"/>
                </a:solidFill>
              </a:defRPr>
            </a:lvl3pPr>
            <a:lvl4pPr algn="ctr">
              <a:spcBef>
                <a:spcPts val="0"/>
              </a:spcBef>
              <a:buClr>
                <a:schemeClr val="accent1"/>
              </a:buClr>
              <a:defRPr sz="1200" b="1">
                <a:solidFill>
                  <a:schemeClr val="accent1"/>
                </a:solidFill>
              </a:defRPr>
            </a:lvl4pPr>
            <a:lvl5pPr algn="ctr">
              <a:spcBef>
                <a:spcPts val="0"/>
              </a:spcBef>
              <a:buClr>
                <a:schemeClr val="accent1"/>
              </a:buClr>
              <a:defRPr sz="1200" b="1">
                <a:solidFill>
                  <a:schemeClr val="accent1"/>
                </a:solidFill>
              </a:defRPr>
            </a:lvl5pPr>
          </a:lstStyle>
          <a:p>
            <a:pPr lvl="0"/>
            <a:r>
              <a:rPr lang="nl-NL"/>
              <a:t>Subtitel</a:t>
            </a:r>
          </a:p>
        </p:txBody>
      </p:sp>
      <p:sp>
        <p:nvSpPr>
          <p:cNvPr id="221" name="Tijdelijke aanduiding voor tekst 182">
            <a:extLst>
              <a:ext uri="{FF2B5EF4-FFF2-40B4-BE49-F238E27FC236}">
                <a16:creationId xmlns:a16="http://schemas.microsoft.com/office/drawing/2014/main" id="{7C402952-209B-4739-AAA3-0FD2D0554317}"/>
              </a:ext>
            </a:extLst>
          </p:cNvPr>
          <p:cNvSpPr>
            <a:spLocks noGrp="1"/>
          </p:cNvSpPr>
          <p:nvPr>
            <p:ph type="body" sz="quarter" idx="30" hasCustomPrompt="1"/>
          </p:nvPr>
        </p:nvSpPr>
        <p:spPr>
          <a:xfrm>
            <a:off x="5261595" y="2826083"/>
            <a:ext cx="1692000" cy="504000"/>
          </a:xfrm>
          <a:prstGeom prst="rect">
            <a:avLst/>
          </a:prstGeom>
        </p:spPr>
        <p:txBody>
          <a:bodyPr lIns="0" tIns="0" rIns="0" bIns="0" anchor="t">
            <a:noAutofit/>
          </a:bodyPr>
          <a:lstStyle>
            <a:lvl1pPr marL="0" indent="0" algn="ctr">
              <a:spcBef>
                <a:spcPts val="0"/>
              </a:spcBef>
              <a:buClr>
                <a:srgbClr val="999999"/>
              </a:buClr>
              <a:buNone/>
              <a:defRPr sz="1200" b="1">
                <a:solidFill>
                  <a:srgbClr val="999999"/>
                </a:solidFill>
                <a:latin typeface="Verdana" panose="020B0604030504040204" pitchFamily="34" charset="0"/>
                <a:ea typeface="Verdana" panose="020B0604030504040204" pitchFamily="34" charset="0"/>
              </a:defRPr>
            </a:lvl1pPr>
            <a:lvl2pPr algn="ctr">
              <a:spcBef>
                <a:spcPts val="0"/>
              </a:spcBef>
              <a:buClr>
                <a:srgbClr val="999999"/>
              </a:buClr>
              <a:defRPr sz="1200" b="1">
                <a:solidFill>
                  <a:srgbClr val="999999"/>
                </a:solidFill>
              </a:defRPr>
            </a:lvl2pPr>
            <a:lvl3pPr algn="ctr">
              <a:spcBef>
                <a:spcPts val="0"/>
              </a:spcBef>
              <a:buClr>
                <a:srgbClr val="999999"/>
              </a:buClr>
              <a:defRPr sz="1200" b="1">
                <a:solidFill>
                  <a:srgbClr val="999999"/>
                </a:solidFill>
              </a:defRPr>
            </a:lvl3pPr>
            <a:lvl4pPr algn="ctr">
              <a:spcBef>
                <a:spcPts val="0"/>
              </a:spcBef>
              <a:buClr>
                <a:srgbClr val="999999"/>
              </a:buClr>
              <a:defRPr sz="1200" b="1">
                <a:solidFill>
                  <a:srgbClr val="999999"/>
                </a:solidFill>
              </a:defRPr>
            </a:lvl4pPr>
            <a:lvl5pPr algn="ctr">
              <a:spcBef>
                <a:spcPts val="0"/>
              </a:spcBef>
              <a:buClr>
                <a:srgbClr val="999999"/>
              </a:buClr>
              <a:defRPr sz="1200" b="1">
                <a:solidFill>
                  <a:srgbClr val="999999"/>
                </a:solidFill>
              </a:defRPr>
            </a:lvl5pPr>
          </a:lstStyle>
          <a:p>
            <a:pPr lvl="0"/>
            <a:r>
              <a:rPr lang="nl-NL"/>
              <a:t>Subtitel</a:t>
            </a:r>
          </a:p>
        </p:txBody>
      </p:sp>
      <p:sp>
        <p:nvSpPr>
          <p:cNvPr id="222" name="Tijdelijke aanduiding voor tekst 182">
            <a:extLst>
              <a:ext uri="{FF2B5EF4-FFF2-40B4-BE49-F238E27FC236}">
                <a16:creationId xmlns:a16="http://schemas.microsoft.com/office/drawing/2014/main" id="{5516A98D-65AA-4F6D-909C-5AB29E294D9B}"/>
              </a:ext>
            </a:extLst>
          </p:cNvPr>
          <p:cNvSpPr>
            <a:spLocks noGrp="1"/>
          </p:cNvSpPr>
          <p:nvPr>
            <p:ph type="body" sz="quarter" idx="31" hasCustomPrompt="1"/>
          </p:nvPr>
        </p:nvSpPr>
        <p:spPr>
          <a:xfrm>
            <a:off x="848651" y="2826083"/>
            <a:ext cx="1692000" cy="504000"/>
          </a:xfrm>
          <a:prstGeom prst="rect">
            <a:avLst/>
          </a:prstGeom>
        </p:spPr>
        <p:txBody>
          <a:bodyPr lIns="0" tIns="0" rIns="0" bIns="0" anchor="t">
            <a:noAutofit/>
          </a:bodyPr>
          <a:lstStyle>
            <a:lvl1pPr marL="0" indent="0" algn="ctr">
              <a:spcBef>
                <a:spcPts val="0"/>
              </a:spcBef>
              <a:buClr>
                <a:schemeClr val="accent2"/>
              </a:buClr>
              <a:buNone/>
              <a:defRPr sz="1200" b="1">
                <a:solidFill>
                  <a:srgbClr val="0FA880"/>
                </a:solidFill>
                <a:latin typeface="Verdana" panose="020B0604030504040204" pitchFamily="34" charset="0"/>
                <a:ea typeface="Verdana" panose="020B0604030504040204" pitchFamily="34" charset="0"/>
              </a:defRPr>
            </a:lvl1pPr>
            <a:lvl2pPr algn="ctr">
              <a:spcBef>
                <a:spcPts val="0"/>
              </a:spcBef>
              <a:buClr>
                <a:schemeClr val="accent2"/>
              </a:buClr>
              <a:defRPr sz="1200" b="1">
                <a:solidFill>
                  <a:schemeClr val="accent2"/>
                </a:solidFill>
              </a:defRPr>
            </a:lvl2pPr>
            <a:lvl3pPr algn="ctr">
              <a:spcBef>
                <a:spcPts val="0"/>
              </a:spcBef>
              <a:buClr>
                <a:schemeClr val="accent2"/>
              </a:buClr>
              <a:defRPr sz="1200" b="1">
                <a:solidFill>
                  <a:schemeClr val="accent2"/>
                </a:solidFill>
              </a:defRPr>
            </a:lvl3pPr>
            <a:lvl4pPr algn="ctr">
              <a:spcBef>
                <a:spcPts val="0"/>
              </a:spcBef>
              <a:buClr>
                <a:schemeClr val="accent2"/>
              </a:buClr>
              <a:defRPr sz="1200" b="1">
                <a:solidFill>
                  <a:schemeClr val="accent2"/>
                </a:solidFill>
              </a:defRPr>
            </a:lvl4pPr>
            <a:lvl5pPr algn="ctr">
              <a:spcBef>
                <a:spcPts val="0"/>
              </a:spcBef>
              <a:buClr>
                <a:schemeClr val="accent2"/>
              </a:buClr>
              <a:defRPr sz="1200" b="1">
                <a:solidFill>
                  <a:schemeClr val="accent2"/>
                </a:solidFill>
              </a:defRPr>
            </a:lvl5pPr>
          </a:lstStyle>
          <a:p>
            <a:pPr lvl="0"/>
            <a:r>
              <a:rPr lang="nl-NL"/>
              <a:t>Subtitel</a:t>
            </a:r>
          </a:p>
        </p:txBody>
      </p:sp>
      <p:sp>
        <p:nvSpPr>
          <p:cNvPr id="223" name="Tijdelijke aanduiding voor tekst 182">
            <a:extLst>
              <a:ext uri="{FF2B5EF4-FFF2-40B4-BE49-F238E27FC236}">
                <a16:creationId xmlns:a16="http://schemas.microsoft.com/office/drawing/2014/main" id="{CFF2050A-5C6E-40D2-846B-047C06CB2521}"/>
              </a:ext>
            </a:extLst>
          </p:cNvPr>
          <p:cNvSpPr>
            <a:spLocks noGrp="1"/>
          </p:cNvSpPr>
          <p:nvPr>
            <p:ph type="body" sz="quarter" idx="32" hasCustomPrompt="1"/>
          </p:nvPr>
        </p:nvSpPr>
        <p:spPr>
          <a:xfrm>
            <a:off x="3066147" y="2826083"/>
            <a:ext cx="1692000" cy="504000"/>
          </a:xfrm>
          <a:prstGeom prst="rect">
            <a:avLst/>
          </a:prstGeom>
        </p:spPr>
        <p:txBody>
          <a:bodyPr lIns="0" tIns="0" rIns="0" bIns="0" anchor="t">
            <a:noAutofit/>
          </a:bodyPr>
          <a:lstStyle>
            <a:lvl1pPr marL="0" indent="0" algn="ctr">
              <a:spcBef>
                <a:spcPts val="0"/>
              </a:spcBef>
              <a:buClr>
                <a:srgbClr val="8DDCF7"/>
              </a:buClr>
              <a:buNone/>
              <a:defRPr sz="1200" b="1">
                <a:solidFill>
                  <a:srgbClr val="8DDCF7"/>
                </a:solidFill>
                <a:latin typeface="Verdana" panose="020B0604030504040204" pitchFamily="34" charset="0"/>
                <a:ea typeface="Verdana" panose="020B0604030504040204" pitchFamily="34" charset="0"/>
              </a:defRPr>
            </a:lvl1pPr>
            <a:lvl2pPr algn="ctr">
              <a:spcBef>
                <a:spcPts val="0"/>
              </a:spcBef>
              <a:buClr>
                <a:srgbClr val="8DDCF7"/>
              </a:buClr>
              <a:defRPr sz="1200" b="1">
                <a:solidFill>
                  <a:srgbClr val="8DDCF7"/>
                </a:solidFill>
              </a:defRPr>
            </a:lvl2pPr>
            <a:lvl3pPr algn="ctr">
              <a:spcBef>
                <a:spcPts val="0"/>
              </a:spcBef>
              <a:buClr>
                <a:srgbClr val="8DDCF7"/>
              </a:buClr>
              <a:defRPr sz="1200" b="1">
                <a:solidFill>
                  <a:srgbClr val="8DDCF7"/>
                </a:solidFill>
              </a:defRPr>
            </a:lvl3pPr>
            <a:lvl4pPr algn="ctr">
              <a:spcBef>
                <a:spcPts val="0"/>
              </a:spcBef>
              <a:buClr>
                <a:srgbClr val="8DDCF7"/>
              </a:buClr>
              <a:defRPr sz="1200" b="1">
                <a:solidFill>
                  <a:srgbClr val="8DDCF7"/>
                </a:solidFill>
              </a:defRPr>
            </a:lvl4pPr>
            <a:lvl5pPr algn="ctr">
              <a:spcBef>
                <a:spcPts val="0"/>
              </a:spcBef>
              <a:buClr>
                <a:srgbClr val="8DDCF7"/>
              </a:buClr>
              <a:defRPr sz="1200" b="1">
                <a:solidFill>
                  <a:srgbClr val="8DDCF7"/>
                </a:solidFill>
              </a:defRPr>
            </a:lvl5pPr>
          </a:lstStyle>
          <a:p>
            <a:pPr lvl="0"/>
            <a:r>
              <a:rPr lang="nl-NL"/>
              <a:t>Subtitel</a:t>
            </a:r>
          </a:p>
        </p:txBody>
      </p:sp>
      <p:sp>
        <p:nvSpPr>
          <p:cNvPr id="259" name="Tijdelijke aanduiding voor tekst 182">
            <a:extLst>
              <a:ext uri="{FF2B5EF4-FFF2-40B4-BE49-F238E27FC236}">
                <a16:creationId xmlns:a16="http://schemas.microsoft.com/office/drawing/2014/main" id="{BB3880CB-BEBD-4517-9AD4-CFCA2994ED37}"/>
              </a:ext>
            </a:extLst>
          </p:cNvPr>
          <p:cNvSpPr>
            <a:spLocks noGrp="1"/>
          </p:cNvSpPr>
          <p:nvPr>
            <p:ph type="body" sz="quarter" idx="46" hasCustomPrompt="1"/>
          </p:nvPr>
        </p:nvSpPr>
        <p:spPr>
          <a:xfrm>
            <a:off x="9658119" y="2826083"/>
            <a:ext cx="1692000" cy="504000"/>
          </a:xfrm>
          <a:prstGeom prst="rect">
            <a:avLst/>
          </a:prstGeom>
        </p:spPr>
        <p:txBody>
          <a:bodyPr lIns="0" tIns="0" rIns="0" bIns="0" anchor="t">
            <a:noAutofit/>
          </a:bodyPr>
          <a:lstStyle>
            <a:lvl1pPr marL="0" indent="0" algn="ctr">
              <a:spcBef>
                <a:spcPts val="0"/>
              </a:spcBef>
              <a:buClr>
                <a:srgbClr val="B7B7B7"/>
              </a:buClr>
              <a:buNone/>
              <a:defRPr sz="1200" b="1">
                <a:solidFill>
                  <a:srgbClr val="B7B7B7"/>
                </a:solidFill>
                <a:latin typeface="Verdana" panose="020B0604030504040204" pitchFamily="34" charset="0"/>
                <a:ea typeface="Verdana" panose="020B0604030504040204" pitchFamily="34" charset="0"/>
              </a:defRPr>
            </a:lvl1pPr>
            <a:lvl2pPr algn="ctr">
              <a:spcBef>
                <a:spcPts val="0"/>
              </a:spcBef>
              <a:buClr>
                <a:srgbClr val="B7B7B7"/>
              </a:buClr>
              <a:defRPr sz="1200" b="1">
                <a:solidFill>
                  <a:srgbClr val="B7B7B7"/>
                </a:solidFill>
              </a:defRPr>
            </a:lvl2pPr>
            <a:lvl3pPr algn="ctr">
              <a:spcBef>
                <a:spcPts val="0"/>
              </a:spcBef>
              <a:buClr>
                <a:srgbClr val="B7B7B7"/>
              </a:buClr>
              <a:defRPr sz="1200" b="1">
                <a:solidFill>
                  <a:srgbClr val="B7B7B7"/>
                </a:solidFill>
              </a:defRPr>
            </a:lvl3pPr>
            <a:lvl4pPr algn="ctr">
              <a:spcBef>
                <a:spcPts val="0"/>
              </a:spcBef>
              <a:buClr>
                <a:srgbClr val="B7B7B7"/>
              </a:buClr>
              <a:defRPr sz="1200" b="1">
                <a:solidFill>
                  <a:srgbClr val="B7B7B7"/>
                </a:solidFill>
              </a:defRPr>
            </a:lvl4pPr>
            <a:lvl5pPr algn="ctr">
              <a:spcBef>
                <a:spcPts val="0"/>
              </a:spcBef>
              <a:buClr>
                <a:srgbClr val="B7B7B7"/>
              </a:buClr>
              <a:defRPr sz="1200" b="1">
                <a:solidFill>
                  <a:srgbClr val="B7B7B7"/>
                </a:solidFill>
              </a:defRPr>
            </a:lvl5pPr>
          </a:lstStyle>
          <a:p>
            <a:pPr lvl="0"/>
            <a:r>
              <a:rPr lang="nl-NL"/>
              <a:t>Subtitel</a:t>
            </a:r>
          </a:p>
        </p:txBody>
      </p:sp>
      <p:sp>
        <p:nvSpPr>
          <p:cNvPr id="219" name="Tijdelijke aanduiding voor tekst 182">
            <a:extLst>
              <a:ext uri="{FF2B5EF4-FFF2-40B4-BE49-F238E27FC236}">
                <a16:creationId xmlns:a16="http://schemas.microsoft.com/office/drawing/2014/main" id="{5B4098AF-B547-4751-B0B4-022D73DAB274}"/>
              </a:ext>
            </a:extLst>
          </p:cNvPr>
          <p:cNvSpPr>
            <a:spLocks noGrp="1"/>
          </p:cNvSpPr>
          <p:nvPr>
            <p:ph type="body" sz="quarter" idx="34"/>
          </p:nvPr>
        </p:nvSpPr>
        <p:spPr>
          <a:xfrm>
            <a:off x="902651" y="3276603"/>
            <a:ext cx="1584000" cy="2248567"/>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56" name="Tijdelijke aanduiding voor tekst 182">
            <a:extLst>
              <a:ext uri="{FF2B5EF4-FFF2-40B4-BE49-F238E27FC236}">
                <a16:creationId xmlns:a16="http://schemas.microsoft.com/office/drawing/2014/main" id="{945AE1E2-FB46-4108-B840-2E0ED38C7DF1}"/>
              </a:ext>
            </a:extLst>
          </p:cNvPr>
          <p:cNvSpPr>
            <a:spLocks noGrp="1"/>
          </p:cNvSpPr>
          <p:nvPr>
            <p:ph type="body" sz="quarter" idx="43"/>
          </p:nvPr>
        </p:nvSpPr>
        <p:spPr>
          <a:xfrm>
            <a:off x="3120147" y="3276603"/>
            <a:ext cx="1584000" cy="2248567"/>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57" name="Tijdelijke aanduiding voor tekst 182">
            <a:extLst>
              <a:ext uri="{FF2B5EF4-FFF2-40B4-BE49-F238E27FC236}">
                <a16:creationId xmlns:a16="http://schemas.microsoft.com/office/drawing/2014/main" id="{44991488-AA24-49D2-9DC4-8FBD271BB63F}"/>
              </a:ext>
            </a:extLst>
          </p:cNvPr>
          <p:cNvSpPr>
            <a:spLocks noGrp="1"/>
          </p:cNvSpPr>
          <p:nvPr>
            <p:ph type="body" sz="quarter" idx="44"/>
          </p:nvPr>
        </p:nvSpPr>
        <p:spPr>
          <a:xfrm>
            <a:off x="5315595" y="3276603"/>
            <a:ext cx="1584000" cy="2248567"/>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58" name="Tijdelijke aanduiding voor tekst 182">
            <a:extLst>
              <a:ext uri="{FF2B5EF4-FFF2-40B4-BE49-F238E27FC236}">
                <a16:creationId xmlns:a16="http://schemas.microsoft.com/office/drawing/2014/main" id="{24920A29-3CD9-4788-921D-5BC08170A35A}"/>
              </a:ext>
            </a:extLst>
          </p:cNvPr>
          <p:cNvSpPr>
            <a:spLocks noGrp="1"/>
          </p:cNvSpPr>
          <p:nvPr>
            <p:ph type="body" sz="quarter" idx="45"/>
          </p:nvPr>
        </p:nvSpPr>
        <p:spPr>
          <a:xfrm>
            <a:off x="7522823" y="3276603"/>
            <a:ext cx="1584000" cy="2248567"/>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60" name="Tijdelijke aanduiding voor tekst 182">
            <a:extLst>
              <a:ext uri="{FF2B5EF4-FFF2-40B4-BE49-F238E27FC236}">
                <a16:creationId xmlns:a16="http://schemas.microsoft.com/office/drawing/2014/main" id="{119CBAA8-6E45-43EC-9A4F-1D00B245B1D8}"/>
              </a:ext>
            </a:extLst>
          </p:cNvPr>
          <p:cNvSpPr>
            <a:spLocks noGrp="1"/>
          </p:cNvSpPr>
          <p:nvPr>
            <p:ph type="body" sz="quarter" idx="47"/>
          </p:nvPr>
        </p:nvSpPr>
        <p:spPr>
          <a:xfrm>
            <a:off x="9712119" y="3276603"/>
            <a:ext cx="1584000" cy="2248567"/>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1" name="huisstijl-logo">
            <a:extLst>
              <a:ext uri="{FF2B5EF4-FFF2-40B4-BE49-F238E27FC236}">
                <a16:creationId xmlns:a16="http://schemas.microsoft.com/office/drawing/2014/main" id="{AFCFFFA1-D0FE-49DE-9B6F-A76F251B5F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190" y="180004"/>
            <a:ext cx="1092540" cy="450259"/>
          </a:xfrm>
          <a:prstGeom prst="rect">
            <a:avLst/>
          </a:prstGeom>
        </p:spPr>
      </p:pic>
      <p:sp>
        <p:nvSpPr>
          <p:cNvPr id="19" name="Vrije vorm: vorm 18">
            <a:extLst>
              <a:ext uri="{FF2B5EF4-FFF2-40B4-BE49-F238E27FC236}">
                <a16:creationId xmlns:a16="http://schemas.microsoft.com/office/drawing/2014/main" id="{562CAA5E-1D41-4E7F-9A8C-975986756AF3}"/>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0" name="Tijdelijke aanduiding voor datum 1">
            <a:extLst>
              <a:ext uri="{FF2B5EF4-FFF2-40B4-BE49-F238E27FC236}">
                <a16:creationId xmlns:a16="http://schemas.microsoft.com/office/drawing/2014/main" id="{1E8F9342-9D92-4B48-A683-36E08E5A7E0C}"/>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21" name="Tijdelijke aanduiding voor voettekst 2">
            <a:extLst>
              <a:ext uri="{FF2B5EF4-FFF2-40B4-BE49-F238E27FC236}">
                <a16:creationId xmlns:a16="http://schemas.microsoft.com/office/drawing/2014/main" id="{7323D8FE-92CC-469E-A423-B78D60CB5257}"/>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22" name="Tijdelijke aanduiding voor dianummer 3">
            <a:extLst>
              <a:ext uri="{FF2B5EF4-FFF2-40B4-BE49-F238E27FC236}">
                <a16:creationId xmlns:a16="http://schemas.microsoft.com/office/drawing/2014/main" id="{F8B284DD-D7F8-4C62-93D7-FDD582440593}"/>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Tree>
    <p:extLst>
      <p:ext uri="{BB962C8B-B14F-4D97-AF65-F5344CB8AC3E}">
        <p14:creationId xmlns:p14="http://schemas.microsoft.com/office/powerpoint/2010/main" val="37590486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wimming lanes 1">
    <p:spTree>
      <p:nvGrpSpPr>
        <p:cNvPr id="1" name=""/>
        <p:cNvGrpSpPr/>
        <p:nvPr/>
      </p:nvGrpSpPr>
      <p:grpSpPr>
        <a:xfrm>
          <a:off x="0" y="0"/>
          <a:ext cx="0" cy="0"/>
          <a:chOff x="0" y="0"/>
          <a:chExt cx="0" cy="0"/>
        </a:xfrm>
      </p:grpSpPr>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lstStyle>
            <a:lvl1pPr marL="0" indent="0">
              <a:buNone/>
              <a:defRPr sz="15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35" name="huisstijl-logo">
            <a:extLst>
              <a:ext uri="{FF2B5EF4-FFF2-40B4-BE49-F238E27FC236}">
                <a16:creationId xmlns:a16="http://schemas.microsoft.com/office/drawing/2014/main" id="{DB928A7B-A0D1-4D83-98C6-0A34981741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190" y="180004"/>
            <a:ext cx="1092540" cy="450259"/>
          </a:xfrm>
          <a:prstGeom prst="rect">
            <a:avLst/>
          </a:prstGeom>
        </p:spPr>
      </p:pic>
      <p:sp>
        <p:nvSpPr>
          <p:cNvPr id="9" name="Vrije vorm: vorm 8">
            <a:extLst>
              <a:ext uri="{FF2B5EF4-FFF2-40B4-BE49-F238E27FC236}">
                <a16:creationId xmlns:a16="http://schemas.microsoft.com/office/drawing/2014/main" id="{E707F498-4B92-43E9-89DB-6455FFED60B0}"/>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0" name="Tijdelijke aanduiding voor datum 1">
            <a:extLst>
              <a:ext uri="{FF2B5EF4-FFF2-40B4-BE49-F238E27FC236}">
                <a16:creationId xmlns:a16="http://schemas.microsoft.com/office/drawing/2014/main" id="{FC6511D8-2042-467D-B64B-ECD11F4B9F41}"/>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11" name="Tijdelijke aanduiding voor voettekst 2">
            <a:extLst>
              <a:ext uri="{FF2B5EF4-FFF2-40B4-BE49-F238E27FC236}">
                <a16:creationId xmlns:a16="http://schemas.microsoft.com/office/drawing/2014/main" id="{D908B433-21A6-485D-8C32-BCEB9EC9C29B}"/>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12" name="Tijdelijke aanduiding voor dianummer 3">
            <a:extLst>
              <a:ext uri="{FF2B5EF4-FFF2-40B4-BE49-F238E27FC236}">
                <a16:creationId xmlns:a16="http://schemas.microsoft.com/office/drawing/2014/main" id="{2BC71208-4895-4027-B748-4F78841A28F2}"/>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Tree>
    <p:extLst>
      <p:ext uri="{BB962C8B-B14F-4D97-AF65-F5344CB8AC3E}">
        <p14:creationId xmlns:p14="http://schemas.microsoft.com/office/powerpoint/2010/main" val="34278588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wimming lanes 2">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2077200"/>
            <a:ext cx="12192000" cy="4780800"/>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88" name="Vrije vorm: vorm 87">
            <a:extLst>
              <a:ext uri="{FF2B5EF4-FFF2-40B4-BE49-F238E27FC236}">
                <a16:creationId xmlns:a16="http://schemas.microsoft.com/office/drawing/2014/main" id="{F0B238CE-A9E0-4ECC-B601-CEE223D99AB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lstStyle>
            <a:lvl1pPr marL="0" indent="0">
              <a:buNone/>
              <a:defRPr sz="15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89" name="Tijdelijke aanduiding voor datum 88">
            <a:extLst>
              <a:ext uri="{FF2B5EF4-FFF2-40B4-BE49-F238E27FC236}">
                <a16:creationId xmlns:a16="http://schemas.microsoft.com/office/drawing/2014/main" id="{1E4BCAC5-0521-4805-9F4B-07D3F3F5F226}"/>
              </a:ext>
            </a:extLst>
          </p:cNvPr>
          <p:cNvSpPr>
            <a:spLocks noGrp="1"/>
          </p:cNvSpPr>
          <p:nvPr>
            <p:ph type="dt" sz="half" idx="30"/>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90" name="Tijdelijke aanduiding voor voettekst 89">
            <a:extLst>
              <a:ext uri="{FF2B5EF4-FFF2-40B4-BE49-F238E27FC236}">
                <a16:creationId xmlns:a16="http://schemas.microsoft.com/office/drawing/2014/main" id="{5B45F98F-D367-453C-A1A2-83C004C1D0BB}"/>
              </a:ext>
            </a:extLst>
          </p:cNvPr>
          <p:cNvSpPr>
            <a:spLocks noGrp="1"/>
          </p:cNvSpPr>
          <p:nvPr>
            <p:ph type="ftr" sz="quarter" idx="31"/>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91" name="Tijdelijke aanduiding voor dianummer 90">
            <a:extLst>
              <a:ext uri="{FF2B5EF4-FFF2-40B4-BE49-F238E27FC236}">
                <a16:creationId xmlns:a16="http://schemas.microsoft.com/office/drawing/2014/main" id="{8327B225-3641-4B70-BF34-DE7A47D23826}"/>
              </a:ext>
            </a:extLst>
          </p:cNvPr>
          <p:cNvSpPr>
            <a:spLocks noGrp="1"/>
          </p:cNvSpPr>
          <p:nvPr>
            <p:ph type="sldNum" sz="quarter" idx="32"/>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37" name="huisstijl-logo">
            <a:extLst>
              <a:ext uri="{FF2B5EF4-FFF2-40B4-BE49-F238E27FC236}">
                <a16:creationId xmlns:a16="http://schemas.microsoft.com/office/drawing/2014/main" id="{D5EEAE68-C79E-480B-85B1-E2DEC51A10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190" y="180004"/>
            <a:ext cx="1092540" cy="450259"/>
          </a:xfrm>
          <a:prstGeom prst="rect">
            <a:avLst/>
          </a:prstGeom>
        </p:spPr>
      </p:pic>
    </p:spTree>
    <p:extLst>
      <p:ext uri="{BB962C8B-B14F-4D97-AF65-F5344CB8AC3E}">
        <p14:creationId xmlns:p14="http://schemas.microsoft.com/office/powerpoint/2010/main" val="18728399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afbeelding - achtergrond wit">
    <p:spTree>
      <p:nvGrpSpPr>
        <p:cNvPr id="1" name=""/>
        <p:cNvGrpSpPr/>
        <p:nvPr/>
      </p:nvGrpSpPr>
      <p:grpSpPr>
        <a:xfrm>
          <a:off x="0" y="0"/>
          <a:ext cx="0" cy="0"/>
          <a:chOff x="0" y="0"/>
          <a:chExt cx="0" cy="0"/>
        </a:xfrm>
      </p:grpSpPr>
      <p:sp>
        <p:nvSpPr>
          <p:cNvPr id="29" name="Vrije vorm: vorm 28">
            <a:extLst>
              <a:ext uri="{FF2B5EF4-FFF2-40B4-BE49-F238E27FC236}">
                <a16:creationId xmlns:a16="http://schemas.microsoft.com/office/drawing/2014/main" id="{FDCEAB6A-7B6B-4E8D-8503-8A4500F325B3}"/>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28" name="Tijdelijke aanduiding voor afbeelding 27">
            <a:extLst>
              <a:ext uri="{FF2B5EF4-FFF2-40B4-BE49-F238E27FC236}">
                <a16:creationId xmlns:a16="http://schemas.microsoft.com/office/drawing/2014/main" id="{AAA44420-102A-4835-A80E-2B0EDCA037BE}"/>
              </a:ext>
            </a:extLst>
          </p:cNvPr>
          <p:cNvSpPr>
            <a:spLocks noGrp="1"/>
          </p:cNvSpPr>
          <p:nvPr>
            <p:ph type="pic" sz="quarter" idx="21"/>
          </p:nvPr>
        </p:nvSpPr>
        <p:spPr>
          <a:xfrm>
            <a:off x="6096001" y="1"/>
            <a:ext cx="6096000" cy="6432078"/>
          </a:xfrm>
          <a:custGeom>
            <a:avLst/>
            <a:gdLst>
              <a:gd name="connsiteX0" fmla="*/ 1143000 w 6096000"/>
              <a:gd name="connsiteY0" fmla="*/ 0 h 6432078"/>
              <a:gd name="connsiteX1" fmla="*/ 6096000 w 6096000"/>
              <a:gd name="connsiteY1" fmla="*/ 0 h 6432078"/>
              <a:gd name="connsiteX2" fmla="*/ 6096000 w 6096000"/>
              <a:gd name="connsiteY2" fmla="*/ 6432078 h 6432078"/>
              <a:gd name="connsiteX3" fmla="*/ 0 w 6096000"/>
              <a:gd name="connsiteY3" fmla="*/ 6432078 h 6432078"/>
              <a:gd name="connsiteX4" fmla="*/ 0 w 6096000"/>
              <a:gd name="connsiteY4" fmla="*/ 1143000 h 6432078"/>
              <a:gd name="connsiteX5" fmla="*/ 1143000 w 6096000"/>
              <a:gd name="connsiteY5" fmla="*/ 0 h 643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432078">
                <a:moveTo>
                  <a:pt x="1143000" y="0"/>
                </a:moveTo>
                <a:lnTo>
                  <a:pt x="6096000" y="0"/>
                </a:lnTo>
                <a:lnTo>
                  <a:pt x="6096000" y="6432078"/>
                </a:lnTo>
                <a:lnTo>
                  <a:pt x="0" y="6432078"/>
                </a:lnTo>
                <a:lnTo>
                  <a:pt x="0" y="1143000"/>
                </a:lnTo>
                <a:cubicBezTo>
                  <a:pt x="0" y="512064"/>
                  <a:pt x="512065" y="0"/>
                  <a:pt x="1143000" y="0"/>
                </a:cubicBezTo>
                <a:close/>
              </a:path>
            </a:pathLst>
          </a:custGeom>
          <a:solidFill>
            <a:schemeClr val="bg1"/>
          </a:solidFill>
        </p:spPr>
        <p:txBody>
          <a:bodyPr wrap="square" anchor="ctr">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4824000" cy="898700"/>
          </a:xfrm>
        </p:spPr>
        <p:txBody>
          <a:bodyPr lIns="0" tIns="0" rIns="0" bIns="0">
            <a:noAutofit/>
          </a:bodyPr>
          <a:lstStyle>
            <a:lvl1pPr>
              <a:lnSpc>
                <a:spcPct val="80000"/>
              </a:lnSpc>
              <a:defRPr sz="3200">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25885"/>
            <a:ext cx="4824000" cy="318186"/>
          </a:xfrm>
        </p:spPr>
        <p:txBody>
          <a:bodyPr lIns="0" tIns="0" rIns="0" bIns="0"/>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8E96F456-03E9-4EDE-9B0E-A3644B1ACA85}"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30" name="huisstijl-logo">
            <a:extLst>
              <a:ext uri="{FF2B5EF4-FFF2-40B4-BE49-F238E27FC236}">
                <a16:creationId xmlns:a16="http://schemas.microsoft.com/office/drawing/2014/main" id="{FC58CE32-5F16-43AA-A498-521BCC20DC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12" name="Tijdelijke aanduiding voor tekst 60">
            <a:extLst>
              <a:ext uri="{FF2B5EF4-FFF2-40B4-BE49-F238E27FC236}">
                <a16:creationId xmlns:a16="http://schemas.microsoft.com/office/drawing/2014/main" id="{F1230521-DD0D-31EC-9CF7-7F6E1470CCB7}"/>
              </a:ext>
            </a:extLst>
          </p:cNvPr>
          <p:cNvSpPr>
            <a:spLocks noGrp="1"/>
          </p:cNvSpPr>
          <p:nvPr>
            <p:ph type="body" sz="quarter" idx="13"/>
          </p:nvPr>
        </p:nvSpPr>
        <p:spPr>
          <a:xfrm>
            <a:off x="696027" y="2768773"/>
            <a:ext cx="4824000" cy="2955925"/>
          </a:xfrm>
        </p:spPr>
        <p:txBody>
          <a:bodyPr lIns="0" tIns="0" rIns="0" bIns="0"/>
          <a:lstStyle>
            <a:lvl1pPr>
              <a:defRPr sz="1100">
                <a:latin typeface="Verdana" panose="020B0604030504040204" pitchFamily="34" charset="0"/>
                <a:ea typeface="Verdana" panose="020B0604030504040204" pitchFamily="34" charset="0"/>
              </a:defRPr>
            </a:lvl1pPr>
            <a:lvl2pPr>
              <a:defRPr sz="1100">
                <a:latin typeface="Verdana" panose="020B0604030504040204" pitchFamily="34" charset="0"/>
                <a:ea typeface="Verdana" panose="020B0604030504040204" pitchFamily="34" charset="0"/>
              </a:defRPr>
            </a:lvl2pPr>
            <a:lvl3pPr>
              <a:defRPr sz="1100">
                <a:latin typeface="Verdana" panose="020B0604030504040204" pitchFamily="34" charset="0"/>
                <a:ea typeface="Verdana" panose="020B0604030504040204" pitchFamily="34" charset="0"/>
              </a:defRPr>
            </a:lvl3pPr>
            <a:lvl4pPr>
              <a:defRPr sz="1100">
                <a:latin typeface="Verdana" panose="020B0604030504040204" pitchFamily="34" charset="0"/>
                <a:ea typeface="Verdana" panose="020B0604030504040204" pitchFamily="34" charset="0"/>
              </a:defRPr>
            </a:lvl4pPr>
            <a:lvl5pPr>
              <a:defRPr sz="11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76333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wimming lanes 3">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2077200"/>
            <a:ext cx="12192000" cy="4780800"/>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00AECA"/>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88" name="Vrije vorm: vorm 87">
            <a:extLst>
              <a:ext uri="{FF2B5EF4-FFF2-40B4-BE49-F238E27FC236}">
                <a16:creationId xmlns:a16="http://schemas.microsoft.com/office/drawing/2014/main" id="{F0B238CE-A9E0-4ECC-B601-CEE223D99AB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lstStyle>
            <a:lvl1pPr marL="0" indent="0">
              <a:buNone/>
              <a:defRPr sz="15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89" name="Tijdelijke aanduiding voor datum 88">
            <a:extLst>
              <a:ext uri="{FF2B5EF4-FFF2-40B4-BE49-F238E27FC236}">
                <a16:creationId xmlns:a16="http://schemas.microsoft.com/office/drawing/2014/main" id="{1E4BCAC5-0521-4805-9F4B-07D3F3F5F226}"/>
              </a:ext>
            </a:extLst>
          </p:cNvPr>
          <p:cNvSpPr>
            <a:spLocks noGrp="1"/>
          </p:cNvSpPr>
          <p:nvPr>
            <p:ph type="dt" sz="half" idx="30"/>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90" name="Tijdelijke aanduiding voor voettekst 89">
            <a:extLst>
              <a:ext uri="{FF2B5EF4-FFF2-40B4-BE49-F238E27FC236}">
                <a16:creationId xmlns:a16="http://schemas.microsoft.com/office/drawing/2014/main" id="{5B45F98F-D367-453C-A1A2-83C004C1D0BB}"/>
              </a:ext>
            </a:extLst>
          </p:cNvPr>
          <p:cNvSpPr>
            <a:spLocks noGrp="1"/>
          </p:cNvSpPr>
          <p:nvPr>
            <p:ph type="ftr" sz="quarter" idx="31"/>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91" name="Tijdelijke aanduiding voor dianummer 90">
            <a:extLst>
              <a:ext uri="{FF2B5EF4-FFF2-40B4-BE49-F238E27FC236}">
                <a16:creationId xmlns:a16="http://schemas.microsoft.com/office/drawing/2014/main" id="{8327B225-3641-4B70-BF34-DE7A47D23826}"/>
              </a:ext>
            </a:extLst>
          </p:cNvPr>
          <p:cNvSpPr>
            <a:spLocks noGrp="1"/>
          </p:cNvSpPr>
          <p:nvPr>
            <p:ph type="sldNum" sz="quarter" idx="32"/>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37" name="huisstijl-logo">
            <a:extLst>
              <a:ext uri="{FF2B5EF4-FFF2-40B4-BE49-F238E27FC236}">
                <a16:creationId xmlns:a16="http://schemas.microsoft.com/office/drawing/2014/main" id="{C98E5ACE-D7E0-4E12-ADEF-AD164201E2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190" y="180004"/>
            <a:ext cx="1092540" cy="450259"/>
          </a:xfrm>
          <a:prstGeom prst="rect">
            <a:avLst/>
          </a:prstGeom>
        </p:spPr>
      </p:pic>
    </p:spTree>
    <p:extLst>
      <p:ext uri="{BB962C8B-B14F-4D97-AF65-F5344CB8AC3E}">
        <p14:creationId xmlns:p14="http://schemas.microsoft.com/office/powerpoint/2010/main" val="1349370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wimming lanes 4">
    <p:spTree>
      <p:nvGrpSpPr>
        <p:cNvPr id="1" name=""/>
        <p:cNvGrpSpPr/>
        <p:nvPr/>
      </p:nvGrpSpPr>
      <p:grpSpPr>
        <a:xfrm>
          <a:off x="0" y="0"/>
          <a:ext cx="0" cy="0"/>
          <a:chOff x="0" y="0"/>
          <a:chExt cx="0" cy="0"/>
        </a:xfrm>
      </p:grpSpPr>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lstStyle>
            <a:lvl1pPr marL="0" indent="0">
              <a:buNone/>
              <a:defRPr sz="15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39" name="huisstijl-logo">
            <a:extLst>
              <a:ext uri="{FF2B5EF4-FFF2-40B4-BE49-F238E27FC236}">
                <a16:creationId xmlns:a16="http://schemas.microsoft.com/office/drawing/2014/main" id="{63D47266-C3E0-4AFD-B827-26001BA7E8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190" y="180004"/>
            <a:ext cx="1092540" cy="450259"/>
          </a:xfrm>
          <a:prstGeom prst="rect">
            <a:avLst/>
          </a:prstGeom>
        </p:spPr>
      </p:pic>
      <p:sp>
        <p:nvSpPr>
          <p:cNvPr id="9" name="Vrije vorm: vorm 8">
            <a:extLst>
              <a:ext uri="{FF2B5EF4-FFF2-40B4-BE49-F238E27FC236}">
                <a16:creationId xmlns:a16="http://schemas.microsoft.com/office/drawing/2014/main" id="{ABB327EE-813C-4A12-9D13-C125F0510978}"/>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0" name="Tijdelijke aanduiding voor datum 1">
            <a:extLst>
              <a:ext uri="{FF2B5EF4-FFF2-40B4-BE49-F238E27FC236}">
                <a16:creationId xmlns:a16="http://schemas.microsoft.com/office/drawing/2014/main" id="{88E31DDB-65B8-43C6-B6AC-2F8A475E53F9}"/>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11" name="Tijdelijke aanduiding voor voettekst 2">
            <a:extLst>
              <a:ext uri="{FF2B5EF4-FFF2-40B4-BE49-F238E27FC236}">
                <a16:creationId xmlns:a16="http://schemas.microsoft.com/office/drawing/2014/main" id="{28895A1F-C2C3-46AD-A88E-B242CA40B4F3}"/>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12" name="Tijdelijke aanduiding voor dianummer 3">
            <a:extLst>
              <a:ext uri="{FF2B5EF4-FFF2-40B4-BE49-F238E27FC236}">
                <a16:creationId xmlns:a16="http://schemas.microsoft.com/office/drawing/2014/main" id="{D1639529-BADA-43B2-BF31-A453F12C8DDA}"/>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Tree>
    <p:extLst>
      <p:ext uri="{BB962C8B-B14F-4D97-AF65-F5344CB8AC3E}">
        <p14:creationId xmlns:p14="http://schemas.microsoft.com/office/powerpoint/2010/main" val="37136700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wimming lanes 5">
    <p:spTree>
      <p:nvGrpSpPr>
        <p:cNvPr id="1" name=""/>
        <p:cNvGrpSpPr/>
        <p:nvPr/>
      </p:nvGrpSpPr>
      <p:grpSpPr>
        <a:xfrm>
          <a:off x="0" y="0"/>
          <a:ext cx="0" cy="0"/>
          <a:chOff x="0" y="0"/>
          <a:chExt cx="0" cy="0"/>
        </a:xfrm>
      </p:grpSpPr>
      <p:sp>
        <p:nvSpPr>
          <p:cNvPr id="50" name="Vrije vorm: vorm 49">
            <a:extLst>
              <a:ext uri="{FF2B5EF4-FFF2-40B4-BE49-F238E27FC236}">
                <a16:creationId xmlns:a16="http://schemas.microsoft.com/office/drawing/2014/main" id="{55EBBBCF-AF81-4B96-A8E5-5A0B67031255}"/>
              </a:ext>
            </a:extLst>
          </p:cNvPr>
          <p:cNvSpPr/>
          <p:nvPr userDrawn="1"/>
        </p:nvSpPr>
        <p:spPr>
          <a:xfrm>
            <a:off x="0" y="2077200"/>
            <a:ext cx="12192000" cy="4780800"/>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88" name="Vrije vorm: vorm 87">
            <a:extLst>
              <a:ext uri="{FF2B5EF4-FFF2-40B4-BE49-F238E27FC236}">
                <a16:creationId xmlns:a16="http://schemas.microsoft.com/office/drawing/2014/main" id="{F0B238CE-A9E0-4ECC-B601-CEE223D99AB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lstStyle>
            <a:lvl1pPr marL="0" indent="0">
              <a:buNone/>
              <a:defRPr sz="15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89" name="Tijdelijke aanduiding voor datum 88">
            <a:extLst>
              <a:ext uri="{FF2B5EF4-FFF2-40B4-BE49-F238E27FC236}">
                <a16:creationId xmlns:a16="http://schemas.microsoft.com/office/drawing/2014/main" id="{1E4BCAC5-0521-4805-9F4B-07D3F3F5F226}"/>
              </a:ext>
            </a:extLst>
          </p:cNvPr>
          <p:cNvSpPr>
            <a:spLocks noGrp="1"/>
          </p:cNvSpPr>
          <p:nvPr>
            <p:ph type="dt" sz="half" idx="30"/>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90" name="Tijdelijke aanduiding voor voettekst 89">
            <a:extLst>
              <a:ext uri="{FF2B5EF4-FFF2-40B4-BE49-F238E27FC236}">
                <a16:creationId xmlns:a16="http://schemas.microsoft.com/office/drawing/2014/main" id="{5B45F98F-D367-453C-A1A2-83C004C1D0BB}"/>
              </a:ext>
            </a:extLst>
          </p:cNvPr>
          <p:cNvSpPr>
            <a:spLocks noGrp="1"/>
          </p:cNvSpPr>
          <p:nvPr>
            <p:ph type="ftr" sz="quarter" idx="31"/>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91" name="Tijdelijke aanduiding voor dianummer 90">
            <a:extLst>
              <a:ext uri="{FF2B5EF4-FFF2-40B4-BE49-F238E27FC236}">
                <a16:creationId xmlns:a16="http://schemas.microsoft.com/office/drawing/2014/main" id="{8327B225-3641-4B70-BF34-DE7A47D23826}"/>
              </a:ext>
            </a:extLst>
          </p:cNvPr>
          <p:cNvSpPr>
            <a:spLocks noGrp="1"/>
          </p:cNvSpPr>
          <p:nvPr>
            <p:ph type="sldNum" sz="quarter" idx="32"/>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52" name="huisstijl-logo">
            <a:extLst>
              <a:ext uri="{FF2B5EF4-FFF2-40B4-BE49-F238E27FC236}">
                <a16:creationId xmlns:a16="http://schemas.microsoft.com/office/drawing/2014/main" id="{82D2D046-26CA-49B0-87D3-96FFC1384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190" y="180004"/>
            <a:ext cx="1092540" cy="450259"/>
          </a:xfrm>
          <a:prstGeom prst="rect">
            <a:avLst/>
          </a:prstGeom>
        </p:spPr>
      </p:pic>
    </p:spTree>
    <p:extLst>
      <p:ext uri="{BB962C8B-B14F-4D97-AF65-F5344CB8AC3E}">
        <p14:creationId xmlns:p14="http://schemas.microsoft.com/office/powerpoint/2010/main" val="1620831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wimming lanes 6">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2077200"/>
            <a:ext cx="12192000" cy="4780800"/>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00AECA"/>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88" name="Vrije vorm: vorm 87">
            <a:extLst>
              <a:ext uri="{FF2B5EF4-FFF2-40B4-BE49-F238E27FC236}">
                <a16:creationId xmlns:a16="http://schemas.microsoft.com/office/drawing/2014/main" id="{F0B238CE-A9E0-4ECC-B601-CEE223D99AB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lstStyle>
            <a:lvl1pPr marL="0" indent="0">
              <a:buNone/>
              <a:defRPr sz="15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89" name="Tijdelijke aanduiding voor datum 88">
            <a:extLst>
              <a:ext uri="{FF2B5EF4-FFF2-40B4-BE49-F238E27FC236}">
                <a16:creationId xmlns:a16="http://schemas.microsoft.com/office/drawing/2014/main" id="{1E4BCAC5-0521-4805-9F4B-07D3F3F5F226}"/>
              </a:ext>
            </a:extLst>
          </p:cNvPr>
          <p:cNvSpPr>
            <a:spLocks noGrp="1"/>
          </p:cNvSpPr>
          <p:nvPr>
            <p:ph type="dt" sz="half" idx="30"/>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90" name="Tijdelijke aanduiding voor voettekst 89">
            <a:extLst>
              <a:ext uri="{FF2B5EF4-FFF2-40B4-BE49-F238E27FC236}">
                <a16:creationId xmlns:a16="http://schemas.microsoft.com/office/drawing/2014/main" id="{5B45F98F-D367-453C-A1A2-83C004C1D0BB}"/>
              </a:ext>
            </a:extLst>
          </p:cNvPr>
          <p:cNvSpPr>
            <a:spLocks noGrp="1"/>
          </p:cNvSpPr>
          <p:nvPr>
            <p:ph type="ftr" sz="quarter" idx="31"/>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91" name="Tijdelijke aanduiding voor dianummer 90">
            <a:extLst>
              <a:ext uri="{FF2B5EF4-FFF2-40B4-BE49-F238E27FC236}">
                <a16:creationId xmlns:a16="http://schemas.microsoft.com/office/drawing/2014/main" id="{8327B225-3641-4B70-BF34-DE7A47D23826}"/>
              </a:ext>
            </a:extLst>
          </p:cNvPr>
          <p:cNvSpPr>
            <a:spLocks noGrp="1"/>
          </p:cNvSpPr>
          <p:nvPr>
            <p:ph type="sldNum" sz="quarter" idx="32"/>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50" name="huisstijl-logo">
            <a:extLst>
              <a:ext uri="{FF2B5EF4-FFF2-40B4-BE49-F238E27FC236}">
                <a16:creationId xmlns:a16="http://schemas.microsoft.com/office/drawing/2014/main" id="{88AD8B55-9C45-4363-9DDB-F45650C617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190" y="180004"/>
            <a:ext cx="1092540" cy="450259"/>
          </a:xfrm>
          <a:prstGeom prst="rect">
            <a:avLst/>
          </a:prstGeom>
        </p:spPr>
      </p:pic>
    </p:spTree>
    <p:extLst>
      <p:ext uri="{BB962C8B-B14F-4D97-AF65-F5344CB8AC3E}">
        <p14:creationId xmlns:p14="http://schemas.microsoft.com/office/powerpoint/2010/main" val="38411462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8" name="Vrije vorm: vorm 27">
            <a:extLst>
              <a:ext uri="{FF2B5EF4-FFF2-40B4-BE49-F238E27FC236}">
                <a16:creationId xmlns:a16="http://schemas.microsoft.com/office/drawing/2014/main" id="{D914A274-E6A6-4A4A-9B7A-35B01E354DA4}"/>
              </a:ext>
            </a:extLst>
          </p:cNvPr>
          <p:cNvSpPr/>
          <p:nvPr userDrawn="1"/>
        </p:nvSpPr>
        <p:spPr>
          <a:xfrm>
            <a:off x="696027" y="2512511"/>
            <a:ext cx="1250260"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9" name="Titel 55">
            <a:extLst>
              <a:ext uri="{FF2B5EF4-FFF2-40B4-BE49-F238E27FC236}">
                <a16:creationId xmlns:a16="http://schemas.microsoft.com/office/drawing/2014/main" id="{50F7AA43-8513-4AB1-B1CD-A4040DF2982A}"/>
              </a:ext>
            </a:extLst>
          </p:cNvPr>
          <p:cNvSpPr>
            <a:spLocks noGrp="1"/>
          </p:cNvSpPr>
          <p:nvPr>
            <p:ph type="title" hasCustomPrompt="1"/>
          </p:nvPr>
        </p:nvSpPr>
        <p:spPr>
          <a:xfrm>
            <a:off x="696028" y="1159577"/>
            <a:ext cx="5116051" cy="8987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30" name="Tijdelijke aanduiding voor tekst 60">
            <a:extLst>
              <a:ext uri="{FF2B5EF4-FFF2-40B4-BE49-F238E27FC236}">
                <a16:creationId xmlns:a16="http://schemas.microsoft.com/office/drawing/2014/main" id="{143A9EFB-C05E-4CA9-81C9-3A10065003D2}"/>
              </a:ext>
            </a:extLst>
          </p:cNvPr>
          <p:cNvSpPr>
            <a:spLocks noGrp="1"/>
          </p:cNvSpPr>
          <p:nvPr>
            <p:ph type="body" sz="quarter" idx="13"/>
          </p:nvPr>
        </p:nvSpPr>
        <p:spPr>
          <a:xfrm>
            <a:off x="696028" y="2768768"/>
            <a:ext cx="5116051" cy="345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1" name="Tijdelijke aanduiding voor tekst 60">
            <a:extLst>
              <a:ext uri="{FF2B5EF4-FFF2-40B4-BE49-F238E27FC236}">
                <a16:creationId xmlns:a16="http://schemas.microsoft.com/office/drawing/2014/main" id="{D1873220-B27A-4CE7-AB8C-0F1A6D17EC25}"/>
              </a:ext>
            </a:extLst>
          </p:cNvPr>
          <p:cNvSpPr>
            <a:spLocks noGrp="1"/>
          </p:cNvSpPr>
          <p:nvPr>
            <p:ph type="body" sz="quarter" idx="17"/>
          </p:nvPr>
        </p:nvSpPr>
        <p:spPr>
          <a:xfrm>
            <a:off x="696028" y="2125885"/>
            <a:ext cx="5116051" cy="318186"/>
          </a:xfrm>
          <a:prstGeom prst="rect">
            <a:avLst/>
          </a:prstGeom>
        </p:spPr>
        <p:txBody>
          <a:bodyPr lIns="0" tIns="0" rIns="0" bIns="0">
            <a:normAutofit/>
          </a:bodyPr>
          <a:lstStyle>
            <a:lvl1pPr marL="0" indent="0">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6" name="Graphic 4">
            <a:extLst>
              <a:ext uri="{FF2B5EF4-FFF2-40B4-BE49-F238E27FC236}">
                <a16:creationId xmlns:a16="http://schemas.microsoft.com/office/drawing/2014/main" id="{98363A2A-CE26-4FFC-A11C-EEFD4CD48E29}"/>
              </a:ext>
            </a:extLst>
          </p:cNvPr>
          <p:cNvSpPr/>
          <p:nvPr/>
        </p:nvSpPr>
        <p:spPr>
          <a:xfrm>
            <a:off x="6096000" y="0"/>
            <a:ext cx="6096000" cy="6431280"/>
          </a:xfrm>
          <a:custGeom>
            <a:avLst/>
            <a:gdLst>
              <a:gd name="connsiteX0" fmla="*/ 6500474 w 6500474"/>
              <a:gd name="connsiteY0" fmla="*/ 0 h 6858000"/>
              <a:gd name="connsiteX1" fmla="*/ 0 w 6500474"/>
              <a:gd name="connsiteY1" fmla="*/ 0 h 6858000"/>
              <a:gd name="connsiteX2" fmla="*/ 0 w 6500474"/>
              <a:gd name="connsiteY2" fmla="*/ 5639161 h 6858000"/>
              <a:gd name="connsiteX3" fmla="*/ 1218839 w 6500474"/>
              <a:gd name="connsiteY3" fmla="*/ 6858000 h 6858000"/>
              <a:gd name="connsiteX4" fmla="*/ 6500474 w 6500474"/>
              <a:gd name="connsiteY4" fmla="*/ 6858000 h 6858000"/>
              <a:gd name="connsiteX5" fmla="*/ 6500474 w 650047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474" h="6858000">
                <a:moveTo>
                  <a:pt x="6500474" y="0"/>
                </a:moveTo>
                <a:lnTo>
                  <a:pt x="0" y="0"/>
                </a:lnTo>
                <a:lnTo>
                  <a:pt x="0" y="5639161"/>
                </a:lnTo>
                <a:cubicBezTo>
                  <a:pt x="0" y="6311960"/>
                  <a:pt x="546040" y="6858000"/>
                  <a:pt x="1218839" y="6858000"/>
                </a:cubicBezTo>
                <a:lnTo>
                  <a:pt x="6500474" y="6858000"/>
                </a:lnTo>
                <a:lnTo>
                  <a:pt x="6500474" y="0"/>
                </a:lnTo>
                <a:close/>
              </a:path>
            </a:pathLst>
          </a:custGeom>
          <a:solidFill>
            <a:srgbClr val="F2F2F2"/>
          </a:solidFill>
          <a:ln w="81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9" name="Tijdelijke aanduiding voor grafiek 8">
            <a:extLst>
              <a:ext uri="{FF2B5EF4-FFF2-40B4-BE49-F238E27FC236}">
                <a16:creationId xmlns:a16="http://schemas.microsoft.com/office/drawing/2014/main" id="{E0B029D7-7F51-4814-80E3-C0A2563D05FC}"/>
              </a:ext>
            </a:extLst>
          </p:cNvPr>
          <p:cNvSpPr>
            <a:spLocks noGrp="1"/>
          </p:cNvSpPr>
          <p:nvPr>
            <p:ph type="chart" sz="quarter" idx="21"/>
          </p:nvPr>
        </p:nvSpPr>
        <p:spPr>
          <a:xfrm>
            <a:off x="6600825" y="1579566"/>
            <a:ext cx="4895851" cy="4294765"/>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p>
        </p:txBody>
      </p:sp>
      <p:sp>
        <p:nvSpPr>
          <p:cNvPr id="35" name="Tijdelijke aanduiding voor tekst 60">
            <a:extLst>
              <a:ext uri="{FF2B5EF4-FFF2-40B4-BE49-F238E27FC236}">
                <a16:creationId xmlns:a16="http://schemas.microsoft.com/office/drawing/2014/main" id="{6C3F8363-F2BF-483F-8CED-389CB23F61F9}"/>
              </a:ext>
            </a:extLst>
          </p:cNvPr>
          <p:cNvSpPr>
            <a:spLocks noGrp="1"/>
          </p:cNvSpPr>
          <p:nvPr>
            <p:ph type="body" sz="quarter" idx="22" hasCustomPrompt="1"/>
          </p:nvPr>
        </p:nvSpPr>
        <p:spPr>
          <a:xfrm>
            <a:off x="6600825" y="1208896"/>
            <a:ext cx="4895851" cy="318186"/>
          </a:xfrm>
          <a:prstGeom prst="rect">
            <a:avLst/>
          </a:prstGeom>
        </p:spPr>
        <p:txBody>
          <a:bodyPr lIns="0" tIns="0" rIns="0" bIns="0">
            <a:noAutofit/>
          </a:bodyPr>
          <a:lstStyle>
            <a:lvl1pPr marL="0" indent="0" algn="ctr">
              <a:buNone/>
              <a:defRPr sz="1400" b="1">
                <a:solidFill>
                  <a:srgbClr val="00AECA"/>
                </a:solidFill>
                <a:latin typeface="Verdana" panose="020B0604030504040204" pitchFamily="34" charset="0"/>
                <a:ea typeface="Verdana" panose="020B0604030504040204" pitchFamily="34" charset="0"/>
              </a:defRPr>
            </a:lvl1pPr>
          </a:lstStyle>
          <a:p>
            <a:pPr lvl="0"/>
            <a:r>
              <a:rPr lang="nl-NL"/>
              <a:t>Klikken om de tekst bewerken</a:t>
            </a:r>
          </a:p>
        </p:txBody>
      </p:sp>
      <p:pic>
        <p:nvPicPr>
          <p:cNvPr id="32" name="huisstijl-logo">
            <a:extLst>
              <a:ext uri="{FF2B5EF4-FFF2-40B4-BE49-F238E27FC236}">
                <a16:creationId xmlns:a16="http://schemas.microsoft.com/office/drawing/2014/main" id="{C1D047C3-353E-41BC-A5AA-EF1A75DF09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14" name="Vrije vorm: vorm 13">
            <a:extLst>
              <a:ext uri="{FF2B5EF4-FFF2-40B4-BE49-F238E27FC236}">
                <a16:creationId xmlns:a16="http://schemas.microsoft.com/office/drawing/2014/main" id="{B7345E9C-E4DE-441D-BDEF-7CA27390153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5" name="Tijdelijke aanduiding voor datum 1">
            <a:extLst>
              <a:ext uri="{FF2B5EF4-FFF2-40B4-BE49-F238E27FC236}">
                <a16:creationId xmlns:a16="http://schemas.microsoft.com/office/drawing/2014/main" id="{FD73F8B2-6D14-4C0F-8BB7-CF5053882F94}"/>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16" name="Tijdelijke aanduiding voor voettekst 2">
            <a:extLst>
              <a:ext uri="{FF2B5EF4-FFF2-40B4-BE49-F238E27FC236}">
                <a16:creationId xmlns:a16="http://schemas.microsoft.com/office/drawing/2014/main" id="{F6CCED33-FF0C-4206-AFB7-C7DDA84CD528}"/>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17" name="Tijdelijke aanduiding voor dianummer 3">
            <a:extLst>
              <a:ext uri="{FF2B5EF4-FFF2-40B4-BE49-F238E27FC236}">
                <a16:creationId xmlns:a16="http://schemas.microsoft.com/office/drawing/2014/main" id="{D1A0CF30-E50A-4FD4-AE32-357C707351A0}"/>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Tree>
    <p:extLst>
      <p:ext uri="{BB962C8B-B14F-4D97-AF65-F5344CB8AC3E}">
        <p14:creationId xmlns:p14="http://schemas.microsoft.com/office/powerpoint/2010/main" val="28462271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Grafiek + tekst">
    <p:spTree>
      <p:nvGrpSpPr>
        <p:cNvPr id="1" name=""/>
        <p:cNvGrpSpPr/>
        <p:nvPr/>
      </p:nvGrpSpPr>
      <p:grpSpPr>
        <a:xfrm>
          <a:off x="0" y="0"/>
          <a:ext cx="0" cy="0"/>
          <a:chOff x="0" y="0"/>
          <a:chExt cx="0" cy="0"/>
        </a:xfrm>
      </p:grpSpPr>
      <p:sp>
        <p:nvSpPr>
          <p:cNvPr id="38" name="Vrije vorm: vorm 37">
            <a:extLst>
              <a:ext uri="{FF2B5EF4-FFF2-40B4-BE49-F238E27FC236}">
                <a16:creationId xmlns:a16="http://schemas.microsoft.com/office/drawing/2014/main" id="{A4D6F64B-71B4-4413-87FB-CD5F1D475748}"/>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chemeClr val="bg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6" name="Graphic 4">
            <a:extLst>
              <a:ext uri="{FF2B5EF4-FFF2-40B4-BE49-F238E27FC236}">
                <a16:creationId xmlns:a16="http://schemas.microsoft.com/office/drawing/2014/main" id="{98363A2A-CE26-4FFC-A11C-EEFD4CD48E29}"/>
              </a:ext>
            </a:extLst>
          </p:cNvPr>
          <p:cNvSpPr/>
          <p:nvPr/>
        </p:nvSpPr>
        <p:spPr>
          <a:xfrm flipV="1">
            <a:off x="6096000" y="0"/>
            <a:ext cx="6096000" cy="6431280"/>
          </a:xfrm>
          <a:custGeom>
            <a:avLst/>
            <a:gdLst>
              <a:gd name="connsiteX0" fmla="*/ 6500474 w 6500474"/>
              <a:gd name="connsiteY0" fmla="*/ 0 h 6858000"/>
              <a:gd name="connsiteX1" fmla="*/ 0 w 6500474"/>
              <a:gd name="connsiteY1" fmla="*/ 0 h 6858000"/>
              <a:gd name="connsiteX2" fmla="*/ 0 w 6500474"/>
              <a:gd name="connsiteY2" fmla="*/ 5639161 h 6858000"/>
              <a:gd name="connsiteX3" fmla="*/ 1218839 w 6500474"/>
              <a:gd name="connsiteY3" fmla="*/ 6858000 h 6858000"/>
              <a:gd name="connsiteX4" fmla="*/ 6500474 w 6500474"/>
              <a:gd name="connsiteY4" fmla="*/ 6858000 h 6858000"/>
              <a:gd name="connsiteX5" fmla="*/ 6500474 w 650047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474" h="6858000">
                <a:moveTo>
                  <a:pt x="6500474" y="0"/>
                </a:moveTo>
                <a:lnTo>
                  <a:pt x="0" y="0"/>
                </a:lnTo>
                <a:lnTo>
                  <a:pt x="0" y="5639161"/>
                </a:lnTo>
                <a:cubicBezTo>
                  <a:pt x="0" y="6311960"/>
                  <a:pt x="546040" y="6858000"/>
                  <a:pt x="1218839" y="6858000"/>
                </a:cubicBezTo>
                <a:lnTo>
                  <a:pt x="6500474" y="6858000"/>
                </a:lnTo>
                <a:lnTo>
                  <a:pt x="6500474" y="0"/>
                </a:lnTo>
                <a:close/>
              </a:path>
            </a:pathLst>
          </a:custGeom>
          <a:gradFill>
            <a:gsLst>
              <a:gs pos="1000">
                <a:srgbClr val="0097D6"/>
              </a:gs>
              <a:gs pos="99000">
                <a:srgbClr val="0FA880"/>
              </a:gs>
            </a:gsLst>
            <a:lin ang="0" scaled="1"/>
          </a:gradFill>
          <a:ln w="81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9" name="Tijdelijke aanduiding voor grafiek 8">
            <a:extLst>
              <a:ext uri="{FF2B5EF4-FFF2-40B4-BE49-F238E27FC236}">
                <a16:creationId xmlns:a16="http://schemas.microsoft.com/office/drawing/2014/main" id="{E0B029D7-7F51-4814-80E3-C0A2563D05FC}"/>
              </a:ext>
            </a:extLst>
          </p:cNvPr>
          <p:cNvSpPr>
            <a:spLocks noGrp="1"/>
          </p:cNvSpPr>
          <p:nvPr>
            <p:ph type="chart" sz="quarter" idx="21"/>
          </p:nvPr>
        </p:nvSpPr>
        <p:spPr>
          <a:xfrm>
            <a:off x="700993" y="1579566"/>
            <a:ext cx="4895851" cy="4294765"/>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p>
        </p:txBody>
      </p:sp>
      <p:sp>
        <p:nvSpPr>
          <p:cNvPr id="35" name="Tijdelijke aanduiding voor tekst 60">
            <a:extLst>
              <a:ext uri="{FF2B5EF4-FFF2-40B4-BE49-F238E27FC236}">
                <a16:creationId xmlns:a16="http://schemas.microsoft.com/office/drawing/2014/main" id="{6C3F8363-F2BF-483F-8CED-389CB23F61F9}"/>
              </a:ext>
            </a:extLst>
          </p:cNvPr>
          <p:cNvSpPr>
            <a:spLocks noGrp="1"/>
          </p:cNvSpPr>
          <p:nvPr>
            <p:ph type="body" sz="quarter" idx="22" hasCustomPrompt="1"/>
          </p:nvPr>
        </p:nvSpPr>
        <p:spPr>
          <a:xfrm>
            <a:off x="700993" y="1208896"/>
            <a:ext cx="4895851" cy="318186"/>
          </a:xfrm>
          <a:prstGeom prst="rect">
            <a:avLst/>
          </a:prstGeom>
        </p:spPr>
        <p:txBody>
          <a:bodyPr lIns="0" tIns="0" rIns="0" bIns="0">
            <a:noAutofit/>
          </a:bodyPr>
          <a:lstStyle>
            <a:lvl1pPr marL="0" indent="0" algn="ctr">
              <a:buNone/>
              <a:defRPr sz="1400" b="1">
                <a:solidFill>
                  <a:srgbClr val="00AECA"/>
                </a:solidFill>
                <a:latin typeface="Verdana" panose="020B0604030504040204" pitchFamily="34" charset="0"/>
                <a:ea typeface="Verdana" panose="020B0604030504040204" pitchFamily="34" charset="0"/>
              </a:defRPr>
            </a:lvl1pPr>
          </a:lstStyle>
          <a:p>
            <a:pPr lvl="0"/>
            <a:r>
              <a:rPr lang="nl-NL"/>
              <a:t>Klikken om de tekst bewerken</a:t>
            </a:r>
          </a:p>
        </p:txBody>
      </p:sp>
      <p:sp>
        <p:nvSpPr>
          <p:cNvPr id="32" name="Vrije vorm: vorm 31">
            <a:extLst>
              <a:ext uri="{FF2B5EF4-FFF2-40B4-BE49-F238E27FC236}">
                <a16:creationId xmlns:a16="http://schemas.microsoft.com/office/drawing/2014/main" id="{75C4E09B-C04B-4C7E-BB73-052D4DC59645}"/>
              </a:ext>
            </a:extLst>
          </p:cNvPr>
          <p:cNvSpPr/>
          <p:nvPr userDrawn="1"/>
        </p:nvSpPr>
        <p:spPr>
          <a:xfrm>
            <a:off x="6672678"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800">
              <a:solidFill>
                <a:srgbClr val="FFFFFF"/>
              </a:solidFill>
              <a:latin typeface="Verdana" panose="020B0604030504040204" pitchFamily="34" charset="0"/>
              <a:ea typeface="Verdana" panose="020B0604030504040204" pitchFamily="34" charset="0"/>
            </a:endParaRPr>
          </a:p>
        </p:txBody>
      </p:sp>
      <p:sp>
        <p:nvSpPr>
          <p:cNvPr id="33" name="Titel 55">
            <a:extLst>
              <a:ext uri="{FF2B5EF4-FFF2-40B4-BE49-F238E27FC236}">
                <a16:creationId xmlns:a16="http://schemas.microsoft.com/office/drawing/2014/main" id="{7281FB04-1CA9-4942-B7F8-B880B9E2D342}"/>
              </a:ext>
            </a:extLst>
          </p:cNvPr>
          <p:cNvSpPr>
            <a:spLocks noGrp="1"/>
          </p:cNvSpPr>
          <p:nvPr>
            <p:ph type="title" hasCustomPrompt="1"/>
          </p:nvPr>
        </p:nvSpPr>
        <p:spPr>
          <a:xfrm>
            <a:off x="6672675" y="1159577"/>
            <a:ext cx="4824000" cy="8987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34" name="Tijdelijke aanduiding voor tekst 60">
            <a:extLst>
              <a:ext uri="{FF2B5EF4-FFF2-40B4-BE49-F238E27FC236}">
                <a16:creationId xmlns:a16="http://schemas.microsoft.com/office/drawing/2014/main" id="{5EB0E36E-32F6-41AC-BEE9-BF679FB54C50}"/>
              </a:ext>
            </a:extLst>
          </p:cNvPr>
          <p:cNvSpPr>
            <a:spLocks noGrp="1"/>
          </p:cNvSpPr>
          <p:nvPr>
            <p:ph type="body" sz="quarter" idx="13"/>
          </p:nvPr>
        </p:nvSpPr>
        <p:spPr>
          <a:xfrm>
            <a:off x="6672675" y="2768773"/>
            <a:ext cx="4824000" cy="3448829"/>
          </a:xfrm>
          <a:prstGeom prst="rect">
            <a:avLst/>
          </a:prstGeom>
        </p:spPr>
        <p:txBody>
          <a:bodyPr lIns="0" tIns="0" rIns="0" bIns="0"/>
          <a:lstStyle>
            <a:lvl1pPr>
              <a:buClr>
                <a:schemeClr val="bg1"/>
              </a:buClr>
              <a:defRPr>
                <a:solidFill>
                  <a:srgbClr val="FFFFFF"/>
                </a:solidFill>
                <a:latin typeface="Verdana" panose="020B0604030504040204" pitchFamily="34" charset="0"/>
                <a:ea typeface="Verdana" panose="020B0604030504040204" pitchFamily="34" charset="0"/>
              </a:defRPr>
            </a:lvl1pPr>
            <a:lvl2pPr>
              <a:buClr>
                <a:schemeClr val="bg1"/>
              </a:buClr>
              <a:defRPr>
                <a:solidFill>
                  <a:srgbClr val="FFFFFF"/>
                </a:solidFill>
                <a:latin typeface="Verdana" panose="020B0604030504040204" pitchFamily="34" charset="0"/>
                <a:ea typeface="Verdana" panose="020B0604030504040204" pitchFamily="34" charset="0"/>
              </a:defRPr>
            </a:lvl2pPr>
            <a:lvl3pPr>
              <a:buClr>
                <a:schemeClr val="bg1"/>
              </a:buClr>
              <a:defRPr>
                <a:solidFill>
                  <a:srgbClr val="FFFFFF"/>
                </a:solidFill>
                <a:latin typeface="Verdana" panose="020B0604030504040204" pitchFamily="34" charset="0"/>
                <a:ea typeface="Verdana" panose="020B0604030504040204" pitchFamily="34" charset="0"/>
              </a:defRPr>
            </a:lvl3pPr>
            <a:lvl4pPr>
              <a:buClr>
                <a:schemeClr val="bg1"/>
              </a:buClr>
              <a:defRPr>
                <a:solidFill>
                  <a:srgbClr val="FFFFFF"/>
                </a:solidFill>
                <a:latin typeface="Verdana" panose="020B0604030504040204" pitchFamily="34" charset="0"/>
                <a:ea typeface="Verdana" panose="020B0604030504040204" pitchFamily="34" charset="0"/>
              </a:defRPr>
            </a:lvl4pPr>
            <a:lvl5pPr>
              <a:buClr>
                <a:schemeClr val="bg1"/>
              </a:buClr>
              <a:defRPr>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7" name="Tijdelijke aanduiding voor tekst 60">
            <a:extLst>
              <a:ext uri="{FF2B5EF4-FFF2-40B4-BE49-F238E27FC236}">
                <a16:creationId xmlns:a16="http://schemas.microsoft.com/office/drawing/2014/main" id="{EF7515AC-E67D-4A9C-9042-39B95DBA308D}"/>
              </a:ext>
            </a:extLst>
          </p:cNvPr>
          <p:cNvSpPr>
            <a:spLocks noGrp="1"/>
          </p:cNvSpPr>
          <p:nvPr>
            <p:ph type="body" sz="quarter" idx="17"/>
          </p:nvPr>
        </p:nvSpPr>
        <p:spPr>
          <a:xfrm>
            <a:off x="6672675" y="2125885"/>
            <a:ext cx="4824000" cy="318186"/>
          </a:xfrm>
          <a:prstGeom prst="rect">
            <a:avLst/>
          </a:prstGeom>
        </p:spPr>
        <p:txBody>
          <a:bodyPr lIns="0" tIns="0" rIns="0" bIns="0">
            <a:normAutofit/>
          </a:bodyPr>
          <a:lstStyle>
            <a:lvl1pPr>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C8B1564-B8CA-4919-826B-4DE4E2A9AE43}"/>
              </a:ext>
            </a:extLst>
          </p:cNvPr>
          <p:cNvSpPr>
            <a:spLocks noGrp="1"/>
          </p:cNvSpPr>
          <p:nvPr>
            <p:ph type="dt" sz="half" idx="23"/>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7" name="Tijdelijke aanduiding voor voettekst 6">
            <a:extLst>
              <a:ext uri="{FF2B5EF4-FFF2-40B4-BE49-F238E27FC236}">
                <a16:creationId xmlns:a16="http://schemas.microsoft.com/office/drawing/2014/main" id="{AF3972E1-3D03-4C75-9380-C432D3B467C4}"/>
              </a:ext>
            </a:extLst>
          </p:cNvPr>
          <p:cNvSpPr>
            <a:spLocks noGrp="1"/>
          </p:cNvSpPr>
          <p:nvPr>
            <p:ph type="ftr" sz="quarter" idx="24"/>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8" name="Tijdelijke aanduiding voor dianummer 7">
            <a:extLst>
              <a:ext uri="{FF2B5EF4-FFF2-40B4-BE49-F238E27FC236}">
                <a16:creationId xmlns:a16="http://schemas.microsoft.com/office/drawing/2014/main" id="{6CA27DF9-D184-4D06-B8AF-6DA4D6D01FC0}"/>
              </a:ext>
            </a:extLst>
          </p:cNvPr>
          <p:cNvSpPr>
            <a:spLocks noGrp="1"/>
          </p:cNvSpPr>
          <p:nvPr>
            <p:ph type="sldNum" sz="quarter" idx="25"/>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30" name="huisstijl-logo">
            <a:extLst>
              <a:ext uri="{FF2B5EF4-FFF2-40B4-BE49-F238E27FC236}">
                <a16:creationId xmlns:a16="http://schemas.microsoft.com/office/drawing/2014/main" id="{348D901D-3662-46BB-BEA1-32F0A42373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0492283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Grafieken 3 kolommen">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2077086"/>
            <a:ext cx="12192000" cy="4780919"/>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normAutofit/>
          </a:bodyPr>
          <a:lstStyle>
            <a:lvl1pPr marL="0" indent="0">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50" name="Tijdelijke aanduiding voor grafiek 8">
            <a:extLst>
              <a:ext uri="{FF2B5EF4-FFF2-40B4-BE49-F238E27FC236}">
                <a16:creationId xmlns:a16="http://schemas.microsoft.com/office/drawing/2014/main" id="{60DEC779-2B66-40E9-862D-C26E1F1780C3}"/>
              </a:ext>
            </a:extLst>
          </p:cNvPr>
          <p:cNvSpPr>
            <a:spLocks noGrp="1"/>
          </p:cNvSpPr>
          <p:nvPr>
            <p:ph type="chart" sz="quarter" idx="21"/>
          </p:nvPr>
        </p:nvSpPr>
        <p:spPr>
          <a:xfrm>
            <a:off x="700993" y="2927443"/>
            <a:ext cx="3420000" cy="2957829"/>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p>
        </p:txBody>
      </p:sp>
      <p:sp>
        <p:nvSpPr>
          <p:cNvPr id="51" name="Tijdelijke aanduiding voor tekst 60">
            <a:extLst>
              <a:ext uri="{FF2B5EF4-FFF2-40B4-BE49-F238E27FC236}">
                <a16:creationId xmlns:a16="http://schemas.microsoft.com/office/drawing/2014/main" id="{468F8DB6-B33A-4850-8A40-4151407F8E00}"/>
              </a:ext>
            </a:extLst>
          </p:cNvPr>
          <p:cNvSpPr>
            <a:spLocks noGrp="1"/>
          </p:cNvSpPr>
          <p:nvPr>
            <p:ph type="body" sz="quarter" idx="22" hasCustomPrompt="1"/>
          </p:nvPr>
        </p:nvSpPr>
        <p:spPr>
          <a:xfrm>
            <a:off x="700993" y="2556772"/>
            <a:ext cx="3420000" cy="318186"/>
          </a:xfrm>
          <a:prstGeom prst="rect">
            <a:avLst/>
          </a:prstGeom>
        </p:spPr>
        <p:txBody>
          <a:bodyPr lIns="0" tIns="0" rIns="0" bIns="0">
            <a:noAutofit/>
          </a:bodyPr>
          <a:lstStyle>
            <a:lvl1pPr marL="0" indent="0" algn="ctr">
              <a:buNone/>
              <a:defRPr sz="1400" b="1">
                <a:solidFill>
                  <a:srgbClr val="00AECA"/>
                </a:solidFill>
                <a:latin typeface="Verdana" panose="020B0604030504040204" pitchFamily="34" charset="0"/>
                <a:ea typeface="Verdana" panose="020B0604030504040204" pitchFamily="34" charset="0"/>
              </a:defRPr>
            </a:lvl1pPr>
          </a:lstStyle>
          <a:p>
            <a:pPr lvl="0"/>
            <a:r>
              <a:rPr lang="nl-NL"/>
              <a:t>Klikken om de tekst bewerken</a:t>
            </a:r>
          </a:p>
        </p:txBody>
      </p:sp>
      <p:sp>
        <p:nvSpPr>
          <p:cNvPr id="57" name="Tijdelijke aanduiding voor grafiek 8">
            <a:extLst>
              <a:ext uri="{FF2B5EF4-FFF2-40B4-BE49-F238E27FC236}">
                <a16:creationId xmlns:a16="http://schemas.microsoft.com/office/drawing/2014/main" id="{BA485E54-E2D9-43FA-8790-D11278841A1A}"/>
              </a:ext>
            </a:extLst>
          </p:cNvPr>
          <p:cNvSpPr>
            <a:spLocks noGrp="1"/>
          </p:cNvSpPr>
          <p:nvPr>
            <p:ph type="chart" sz="quarter" idx="23"/>
          </p:nvPr>
        </p:nvSpPr>
        <p:spPr>
          <a:xfrm>
            <a:off x="4386000" y="2927443"/>
            <a:ext cx="3420000" cy="2957829"/>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p>
        </p:txBody>
      </p:sp>
      <p:sp>
        <p:nvSpPr>
          <p:cNvPr id="58" name="Tijdelijke aanduiding voor tekst 60">
            <a:extLst>
              <a:ext uri="{FF2B5EF4-FFF2-40B4-BE49-F238E27FC236}">
                <a16:creationId xmlns:a16="http://schemas.microsoft.com/office/drawing/2014/main" id="{B3E3C6CE-281F-4CB3-B28B-92A93ACDE7B7}"/>
              </a:ext>
            </a:extLst>
          </p:cNvPr>
          <p:cNvSpPr>
            <a:spLocks noGrp="1"/>
          </p:cNvSpPr>
          <p:nvPr>
            <p:ph type="body" sz="quarter" idx="24" hasCustomPrompt="1"/>
          </p:nvPr>
        </p:nvSpPr>
        <p:spPr>
          <a:xfrm>
            <a:off x="4386000" y="2556772"/>
            <a:ext cx="3420000" cy="318186"/>
          </a:xfrm>
          <a:prstGeom prst="rect">
            <a:avLst/>
          </a:prstGeom>
        </p:spPr>
        <p:txBody>
          <a:bodyPr lIns="0" tIns="0" rIns="0" bIns="0">
            <a:noAutofit/>
          </a:bodyPr>
          <a:lstStyle>
            <a:lvl1pPr marL="0" indent="0" algn="ctr">
              <a:buNone/>
              <a:defRPr sz="1400" b="1">
                <a:solidFill>
                  <a:srgbClr val="00AECA"/>
                </a:solidFill>
                <a:latin typeface="Verdana" panose="020B0604030504040204" pitchFamily="34" charset="0"/>
                <a:ea typeface="Verdana" panose="020B0604030504040204" pitchFamily="34" charset="0"/>
              </a:defRPr>
            </a:lvl1pPr>
          </a:lstStyle>
          <a:p>
            <a:pPr lvl="0"/>
            <a:r>
              <a:rPr lang="nl-NL"/>
              <a:t>Klikken om de tekst bewerken</a:t>
            </a:r>
          </a:p>
        </p:txBody>
      </p:sp>
      <p:sp>
        <p:nvSpPr>
          <p:cNvPr id="59" name="Tijdelijke aanduiding voor grafiek 8">
            <a:extLst>
              <a:ext uri="{FF2B5EF4-FFF2-40B4-BE49-F238E27FC236}">
                <a16:creationId xmlns:a16="http://schemas.microsoft.com/office/drawing/2014/main" id="{600E45B4-498E-436B-9723-E700915B6C21}"/>
              </a:ext>
            </a:extLst>
          </p:cNvPr>
          <p:cNvSpPr>
            <a:spLocks noGrp="1"/>
          </p:cNvSpPr>
          <p:nvPr>
            <p:ph type="chart" sz="quarter" idx="25"/>
          </p:nvPr>
        </p:nvSpPr>
        <p:spPr>
          <a:xfrm>
            <a:off x="8071007" y="2927443"/>
            <a:ext cx="3420000" cy="2957829"/>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p>
        </p:txBody>
      </p:sp>
      <p:sp>
        <p:nvSpPr>
          <p:cNvPr id="60" name="Tijdelijke aanduiding voor tekst 60">
            <a:extLst>
              <a:ext uri="{FF2B5EF4-FFF2-40B4-BE49-F238E27FC236}">
                <a16:creationId xmlns:a16="http://schemas.microsoft.com/office/drawing/2014/main" id="{64D7B65B-7FF1-484F-B75D-B17ABA26C9DD}"/>
              </a:ext>
            </a:extLst>
          </p:cNvPr>
          <p:cNvSpPr>
            <a:spLocks noGrp="1"/>
          </p:cNvSpPr>
          <p:nvPr>
            <p:ph type="body" sz="quarter" idx="26" hasCustomPrompt="1"/>
          </p:nvPr>
        </p:nvSpPr>
        <p:spPr>
          <a:xfrm>
            <a:off x="8071007" y="2556772"/>
            <a:ext cx="3420000" cy="318186"/>
          </a:xfrm>
          <a:prstGeom prst="rect">
            <a:avLst/>
          </a:prstGeom>
        </p:spPr>
        <p:txBody>
          <a:bodyPr lIns="0" tIns="0" rIns="0" bIns="0">
            <a:noAutofit/>
          </a:bodyPr>
          <a:lstStyle>
            <a:lvl1pPr marL="0" indent="0" algn="ctr">
              <a:buNone/>
              <a:defRPr sz="1400" b="1">
                <a:solidFill>
                  <a:srgbClr val="00AECA"/>
                </a:solidFill>
                <a:latin typeface="Verdana" panose="020B0604030504040204" pitchFamily="34" charset="0"/>
                <a:ea typeface="Verdana" panose="020B0604030504040204" pitchFamily="34" charset="0"/>
              </a:defRPr>
            </a:lvl1pPr>
          </a:lstStyle>
          <a:p>
            <a:pPr lvl="0"/>
            <a:r>
              <a:rPr lang="nl-NL"/>
              <a:t>Klikken om de tekst bewerken</a:t>
            </a:r>
          </a:p>
        </p:txBody>
      </p:sp>
      <p:sp>
        <p:nvSpPr>
          <p:cNvPr id="61" name="Vrije vorm: vorm 60">
            <a:extLst>
              <a:ext uri="{FF2B5EF4-FFF2-40B4-BE49-F238E27FC236}">
                <a16:creationId xmlns:a16="http://schemas.microsoft.com/office/drawing/2014/main" id="{0370C75B-48CC-4335-B721-CC745EEB77D3}"/>
              </a:ext>
            </a:extLst>
          </p:cNvPr>
          <p:cNvSpPr/>
          <p:nvPr userDrawn="1"/>
        </p:nvSpPr>
        <p:spPr>
          <a:xfrm>
            <a:off x="696030"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pic>
        <p:nvPicPr>
          <p:cNvPr id="33" name="huisstijl-logo">
            <a:extLst>
              <a:ext uri="{FF2B5EF4-FFF2-40B4-BE49-F238E27FC236}">
                <a16:creationId xmlns:a16="http://schemas.microsoft.com/office/drawing/2014/main" id="{CC6F7F2D-9EA8-44BB-A54F-DBE140B9BC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17" name="Vrije vorm: vorm 16">
            <a:extLst>
              <a:ext uri="{FF2B5EF4-FFF2-40B4-BE49-F238E27FC236}">
                <a16:creationId xmlns:a16="http://schemas.microsoft.com/office/drawing/2014/main" id="{5F8EFA67-152D-4E19-9EEA-33B9F0689F7D}"/>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8" name="Tijdelijke aanduiding voor datum 1">
            <a:extLst>
              <a:ext uri="{FF2B5EF4-FFF2-40B4-BE49-F238E27FC236}">
                <a16:creationId xmlns:a16="http://schemas.microsoft.com/office/drawing/2014/main" id="{A4992638-5AF0-4E62-80DB-0E6D16CFBF7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19" name="Tijdelijke aanduiding voor voettekst 2">
            <a:extLst>
              <a:ext uri="{FF2B5EF4-FFF2-40B4-BE49-F238E27FC236}">
                <a16:creationId xmlns:a16="http://schemas.microsoft.com/office/drawing/2014/main" id="{09A5334E-4BD2-4F76-879F-CC681D1D790B}"/>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20" name="Tijdelijke aanduiding voor dianummer 3">
            <a:extLst>
              <a:ext uri="{FF2B5EF4-FFF2-40B4-BE49-F238E27FC236}">
                <a16:creationId xmlns:a16="http://schemas.microsoft.com/office/drawing/2014/main" id="{E7919B64-E4F4-42D0-A3AD-86AB779F5CB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Tree>
    <p:extLst>
      <p:ext uri="{BB962C8B-B14F-4D97-AF65-F5344CB8AC3E}">
        <p14:creationId xmlns:p14="http://schemas.microsoft.com/office/powerpoint/2010/main" val="20353529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fbeelding + tekst">
    <p:spTree>
      <p:nvGrpSpPr>
        <p:cNvPr id="1" name=""/>
        <p:cNvGrpSpPr/>
        <p:nvPr/>
      </p:nvGrpSpPr>
      <p:grpSpPr>
        <a:xfrm>
          <a:off x="0" y="0"/>
          <a:ext cx="0" cy="0"/>
          <a:chOff x="0" y="0"/>
          <a:chExt cx="0" cy="0"/>
        </a:xfrm>
      </p:grpSpPr>
      <p:sp>
        <p:nvSpPr>
          <p:cNvPr id="38" name="Vrije vorm: vorm 37">
            <a:extLst>
              <a:ext uri="{FF2B5EF4-FFF2-40B4-BE49-F238E27FC236}">
                <a16:creationId xmlns:a16="http://schemas.microsoft.com/office/drawing/2014/main" id="{A4D6F64B-71B4-4413-87FB-CD5F1D475748}"/>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6" name="Graphic 4">
            <a:extLst>
              <a:ext uri="{FF2B5EF4-FFF2-40B4-BE49-F238E27FC236}">
                <a16:creationId xmlns:a16="http://schemas.microsoft.com/office/drawing/2014/main" id="{98363A2A-CE26-4FFC-A11C-EEFD4CD48E29}"/>
              </a:ext>
            </a:extLst>
          </p:cNvPr>
          <p:cNvSpPr/>
          <p:nvPr/>
        </p:nvSpPr>
        <p:spPr>
          <a:xfrm flipV="1">
            <a:off x="6096000" y="0"/>
            <a:ext cx="6096000" cy="6431280"/>
          </a:xfrm>
          <a:custGeom>
            <a:avLst/>
            <a:gdLst>
              <a:gd name="connsiteX0" fmla="*/ 6500474 w 6500474"/>
              <a:gd name="connsiteY0" fmla="*/ 0 h 6858000"/>
              <a:gd name="connsiteX1" fmla="*/ 0 w 6500474"/>
              <a:gd name="connsiteY1" fmla="*/ 0 h 6858000"/>
              <a:gd name="connsiteX2" fmla="*/ 0 w 6500474"/>
              <a:gd name="connsiteY2" fmla="*/ 5639161 h 6858000"/>
              <a:gd name="connsiteX3" fmla="*/ 1218839 w 6500474"/>
              <a:gd name="connsiteY3" fmla="*/ 6858000 h 6858000"/>
              <a:gd name="connsiteX4" fmla="*/ 6500474 w 6500474"/>
              <a:gd name="connsiteY4" fmla="*/ 6858000 h 6858000"/>
              <a:gd name="connsiteX5" fmla="*/ 6500474 w 650047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474" h="6858000">
                <a:moveTo>
                  <a:pt x="6500474" y="0"/>
                </a:moveTo>
                <a:lnTo>
                  <a:pt x="0" y="0"/>
                </a:lnTo>
                <a:lnTo>
                  <a:pt x="0" y="5639161"/>
                </a:lnTo>
                <a:cubicBezTo>
                  <a:pt x="0" y="6311960"/>
                  <a:pt x="546040" y="6858000"/>
                  <a:pt x="1218839" y="6858000"/>
                </a:cubicBezTo>
                <a:lnTo>
                  <a:pt x="6500474" y="6858000"/>
                </a:lnTo>
                <a:lnTo>
                  <a:pt x="6500474" y="0"/>
                </a:lnTo>
                <a:close/>
              </a:path>
            </a:pathLst>
          </a:custGeom>
          <a:gradFill>
            <a:gsLst>
              <a:gs pos="1000">
                <a:srgbClr val="0097D6"/>
              </a:gs>
              <a:gs pos="99000">
                <a:srgbClr val="0FA880"/>
              </a:gs>
            </a:gsLst>
            <a:lin ang="0" scaled="1"/>
          </a:gradFill>
          <a:ln w="81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2" name="Vrije vorm: vorm 31">
            <a:extLst>
              <a:ext uri="{FF2B5EF4-FFF2-40B4-BE49-F238E27FC236}">
                <a16:creationId xmlns:a16="http://schemas.microsoft.com/office/drawing/2014/main" id="{75C4E09B-C04B-4C7E-BB73-052D4DC59645}"/>
              </a:ext>
            </a:extLst>
          </p:cNvPr>
          <p:cNvSpPr/>
          <p:nvPr userDrawn="1"/>
        </p:nvSpPr>
        <p:spPr>
          <a:xfrm>
            <a:off x="6672678"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800">
              <a:solidFill>
                <a:srgbClr val="FFFFFF"/>
              </a:solidFill>
              <a:latin typeface="Verdana" panose="020B0604030504040204" pitchFamily="34" charset="0"/>
              <a:ea typeface="Verdana" panose="020B0604030504040204" pitchFamily="34" charset="0"/>
            </a:endParaRPr>
          </a:p>
        </p:txBody>
      </p:sp>
      <p:sp>
        <p:nvSpPr>
          <p:cNvPr id="33" name="Titel 55">
            <a:extLst>
              <a:ext uri="{FF2B5EF4-FFF2-40B4-BE49-F238E27FC236}">
                <a16:creationId xmlns:a16="http://schemas.microsoft.com/office/drawing/2014/main" id="{7281FB04-1CA9-4942-B7F8-B880B9E2D342}"/>
              </a:ext>
            </a:extLst>
          </p:cNvPr>
          <p:cNvSpPr>
            <a:spLocks noGrp="1"/>
          </p:cNvSpPr>
          <p:nvPr>
            <p:ph type="title" hasCustomPrompt="1"/>
          </p:nvPr>
        </p:nvSpPr>
        <p:spPr>
          <a:xfrm>
            <a:off x="6672675" y="1159577"/>
            <a:ext cx="4824000" cy="898700"/>
          </a:xfrm>
          <a:prstGeom prst="rect">
            <a:avLst/>
          </a:prstGeom>
        </p:spPr>
        <p:txBody>
          <a:bodyPr lIns="0" tIns="0" rIns="0" bIns="0">
            <a:normAutofit/>
          </a:bodyPr>
          <a:lstStyle>
            <a:lvl1pPr>
              <a:defRPr sz="35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34" name="Tijdelijke aanduiding voor tekst 60">
            <a:extLst>
              <a:ext uri="{FF2B5EF4-FFF2-40B4-BE49-F238E27FC236}">
                <a16:creationId xmlns:a16="http://schemas.microsoft.com/office/drawing/2014/main" id="{5EB0E36E-32F6-41AC-BEE9-BF679FB54C50}"/>
              </a:ext>
            </a:extLst>
          </p:cNvPr>
          <p:cNvSpPr>
            <a:spLocks noGrp="1"/>
          </p:cNvSpPr>
          <p:nvPr>
            <p:ph type="body" sz="quarter" idx="13"/>
          </p:nvPr>
        </p:nvSpPr>
        <p:spPr>
          <a:xfrm>
            <a:off x="6672675" y="2768773"/>
            <a:ext cx="4824000" cy="3448829"/>
          </a:xfrm>
          <a:prstGeom prst="rect">
            <a:avLst/>
          </a:prstGeom>
        </p:spPr>
        <p:txBody>
          <a:bodyPr lIns="0" tIns="0" rIns="0" bIns="0"/>
          <a:lstStyle>
            <a:lvl1pPr>
              <a:buClr>
                <a:schemeClr val="bg1"/>
              </a:buClr>
              <a:defRPr sz="1200">
                <a:solidFill>
                  <a:srgbClr val="FFFFFF"/>
                </a:solidFill>
                <a:latin typeface="Verdana" panose="020B0604030504040204" pitchFamily="34" charset="0"/>
                <a:ea typeface="Verdana" panose="020B0604030504040204" pitchFamily="34" charset="0"/>
              </a:defRPr>
            </a:lvl1pPr>
            <a:lvl2pPr>
              <a:buClr>
                <a:schemeClr val="bg1"/>
              </a:buClr>
              <a:defRPr sz="1200">
                <a:solidFill>
                  <a:srgbClr val="FFFFFF"/>
                </a:solidFill>
                <a:latin typeface="Verdana" panose="020B0604030504040204" pitchFamily="34" charset="0"/>
                <a:ea typeface="Verdana" panose="020B0604030504040204" pitchFamily="34" charset="0"/>
              </a:defRPr>
            </a:lvl2pPr>
            <a:lvl3pPr>
              <a:buClr>
                <a:schemeClr val="bg1"/>
              </a:buClr>
              <a:defRPr sz="1200">
                <a:solidFill>
                  <a:srgbClr val="FFFFFF"/>
                </a:solidFill>
                <a:latin typeface="Verdana" panose="020B0604030504040204" pitchFamily="34" charset="0"/>
                <a:ea typeface="Verdana" panose="020B0604030504040204" pitchFamily="34" charset="0"/>
              </a:defRPr>
            </a:lvl3pPr>
            <a:lvl4pPr>
              <a:buClr>
                <a:schemeClr val="bg1"/>
              </a:buClr>
              <a:defRPr sz="1200">
                <a:solidFill>
                  <a:srgbClr val="FFFFFF"/>
                </a:solidFill>
                <a:latin typeface="Verdana" panose="020B0604030504040204" pitchFamily="34" charset="0"/>
                <a:ea typeface="Verdana" panose="020B0604030504040204" pitchFamily="34" charset="0"/>
              </a:defRPr>
            </a:lvl4pPr>
            <a:lvl5pPr>
              <a:buClr>
                <a:schemeClr val="bg1"/>
              </a:buClr>
              <a:defRPr sz="1200">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7" name="Tijdelijke aanduiding voor tekst 60">
            <a:extLst>
              <a:ext uri="{FF2B5EF4-FFF2-40B4-BE49-F238E27FC236}">
                <a16:creationId xmlns:a16="http://schemas.microsoft.com/office/drawing/2014/main" id="{EF7515AC-E67D-4A9C-9042-39B95DBA308D}"/>
              </a:ext>
            </a:extLst>
          </p:cNvPr>
          <p:cNvSpPr>
            <a:spLocks noGrp="1"/>
          </p:cNvSpPr>
          <p:nvPr>
            <p:ph type="body" sz="quarter" idx="17"/>
          </p:nvPr>
        </p:nvSpPr>
        <p:spPr>
          <a:xfrm>
            <a:off x="6672675" y="2125885"/>
            <a:ext cx="4824000" cy="318186"/>
          </a:xfrm>
          <a:prstGeom prst="rect">
            <a:avLst/>
          </a:prstGeom>
        </p:spPr>
        <p:txBody>
          <a:bodyPr lIns="0" tIns="0" rIns="0" bIns="0">
            <a:norm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C8B1564-B8CA-4919-826B-4DE4E2A9AE43}"/>
              </a:ext>
            </a:extLst>
          </p:cNvPr>
          <p:cNvSpPr>
            <a:spLocks noGrp="1"/>
          </p:cNvSpPr>
          <p:nvPr>
            <p:ph type="dt" sz="half" idx="23"/>
          </p:nvPr>
        </p:nvSpPr>
        <p:spPr>
          <a:xfrm>
            <a:off x="180003" y="6537039"/>
            <a:ext cx="995359" cy="216000"/>
          </a:xfrm>
          <a:prstGeom prst="rect">
            <a:avLst/>
          </a:prstGeom>
        </p:spPr>
        <p:txBody>
          <a:bodyPr lIns="0" tIns="0" rIns="0" bIns="0"/>
          <a:lstStyle>
            <a:lvl1pPr>
              <a:defRPr sz="900">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7" name="Tijdelijke aanduiding voor voettekst 6">
            <a:extLst>
              <a:ext uri="{FF2B5EF4-FFF2-40B4-BE49-F238E27FC236}">
                <a16:creationId xmlns:a16="http://schemas.microsoft.com/office/drawing/2014/main" id="{AF3972E1-3D03-4C75-9380-C432D3B467C4}"/>
              </a:ext>
            </a:extLst>
          </p:cNvPr>
          <p:cNvSpPr>
            <a:spLocks noGrp="1"/>
          </p:cNvSpPr>
          <p:nvPr>
            <p:ph type="ftr" sz="quarter" idx="24"/>
          </p:nvPr>
        </p:nvSpPr>
        <p:spPr>
          <a:xfrm>
            <a:off x="2611679" y="6537039"/>
            <a:ext cx="6968647" cy="216000"/>
          </a:xfrm>
          <a:prstGeom prst="rect">
            <a:avLst/>
          </a:prstGeom>
        </p:spPr>
        <p:txBody>
          <a:bodyPr lIns="0" tIns="0" rIns="0" bIns="0"/>
          <a:lstStyle>
            <a:lvl1pPr>
              <a:defRPr sz="900">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8" name="Tijdelijke aanduiding voor dianummer 7">
            <a:extLst>
              <a:ext uri="{FF2B5EF4-FFF2-40B4-BE49-F238E27FC236}">
                <a16:creationId xmlns:a16="http://schemas.microsoft.com/office/drawing/2014/main" id="{6CA27DF9-D184-4D06-B8AF-6DA4D6D01FC0}"/>
              </a:ext>
            </a:extLst>
          </p:cNvPr>
          <p:cNvSpPr>
            <a:spLocks noGrp="1"/>
          </p:cNvSpPr>
          <p:nvPr>
            <p:ph type="sldNum" sz="quarter" idx="25"/>
          </p:nvPr>
        </p:nvSpPr>
        <p:spPr>
          <a:xfrm>
            <a:off x="11016640" y="6537039"/>
            <a:ext cx="995360" cy="216000"/>
          </a:xfrm>
          <a:prstGeom prst="rect">
            <a:avLst/>
          </a:prstGeom>
        </p:spPr>
        <p:txBody>
          <a:bodyPr lIns="0" tIns="0" rIns="0" bIns="0"/>
          <a:lstStyle>
            <a:lvl1pPr>
              <a:defRPr sz="900">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0" name="Tijdelijke aanduiding voor afbeelding 5">
            <a:extLst>
              <a:ext uri="{FF2B5EF4-FFF2-40B4-BE49-F238E27FC236}">
                <a16:creationId xmlns:a16="http://schemas.microsoft.com/office/drawing/2014/main" id="{FDD9B593-0730-421D-B0E4-1B44DB52ECA8}"/>
              </a:ext>
            </a:extLst>
          </p:cNvPr>
          <p:cNvSpPr>
            <a:spLocks noGrp="1"/>
          </p:cNvSpPr>
          <p:nvPr>
            <p:ph type="pic" sz="quarter" idx="22"/>
          </p:nvPr>
        </p:nvSpPr>
        <p:spPr>
          <a:xfrm>
            <a:off x="696199" y="817598"/>
            <a:ext cx="4824000" cy="5400000"/>
          </a:xfrm>
          <a:prstGeom prst="rect">
            <a:avLst/>
          </a:prstGeom>
        </p:spPr>
        <p:txBody>
          <a:bodyPr vert="horz" wrap="square" lIns="0" tIns="0" rIns="0" bIns="0" rtlCol="0" anchor="ctr">
            <a:noAutofit/>
          </a:bodyPr>
          <a:lstStyle>
            <a:lvl1pPr>
              <a:defRPr lang="nl-NL" sz="900" dirty="0">
                <a:latin typeface="Verdana" panose="020B0604030504040204" pitchFamily="34" charset="0"/>
                <a:ea typeface="Verdana" panose="020B0604030504040204" pitchFamily="34" charset="0"/>
              </a:defRPr>
            </a:lvl1pPr>
          </a:lstStyle>
          <a:p>
            <a:pPr marL="0" lvl="0" indent="0" algn="ctr">
              <a:buNone/>
            </a:pPr>
            <a:r>
              <a:rPr lang="nl-NL"/>
              <a:t>Klik op het pictogram als u een afbeelding wilt toevoegen</a:t>
            </a:r>
          </a:p>
        </p:txBody>
      </p:sp>
      <p:pic>
        <p:nvPicPr>
          <p:cNvPr id="29" name="huisstijl-logo">
            <a:extLst>
              <a:ext uri="{FF2B5EF4-FFF2-40B4-BE49-F238E27FC236}">
                <a16:creationId xmlns:a16="http://schemas.microsoft.com/office/drawing/2014/main" id="{2E98ABF6-F2F1-4260-BA3C-A22CC2BB36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22067019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fbeelding groot">
    <p:spTree>
      <p:nvGrpSpPr>
        <p:cNvPr id="1" name=""/>
        <p:cNvGrpSpPr/>
        <p:nvPr/>
      </p:nvGrpSpPr>
      <p:grpSpPr>
        <a:xfrm>
          <a:off x="0" y="0"/>
          <a:ext cx="0" cy="0"/>
          <a:chOff x="0" y="0"/>
          <a:chExt cx="0" cy="0"/>
        </a:xfrm>
      </p:grpSpPr>
      <p:sp>
        <p:nvSpPr>
          <p:cNvPr id="38" name="Vrije vorm: vorm 37">
            <a:extLst>
              <a:ext uri="{FF2B5EF4-FFF2-40B4-BE49-F238E27FC236}">
                <a16:creationId xmlns:a16="http://schemas.microsoft.com/office/drawing/2014/main" id="{A4D6F64B-71B4-4413-87FB-CD5F1D475748}"/>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chemeClr val="bg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 name="Tijdelijke aanduiding voor datum 4">
            <a:extLst>
              <a:ext uri="{FF2B5EF4-FFF2-40B4-BE49-F238E27FC236}">
                <a16:creationId xmlns:a16="http://schemas.microsoft.com/office/drawing/2014/main" id="{5C8B1564-B8CA-4919-826B-4DE4E2A9AE43}"/>
              </a:ext>
            </a:extLst>
          </p:cNvPr>
          <p:cNvSpPr>
            <a:spLocks noGrp="1"/>
          </p:cNvSpPr>
          <p:nvPr>
            <p:ph type="dt" sz="half" idx="23"/>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7" name="Tijdelijke aanduiding voor voettekst 6">
            <a:extLst>
              <a:ext uri="{FF2B5EF4-FFF2-40B4-BE49-F238E27FC236}">
                <a16:creationId xmlns:a16="http://schemas.microsoft.com/office/drawing/2014/main" id="{AF3972E1-3D03-4C75-9380-C432D3B467C4}"/>
              </a:ext>
            </a:extLst>
          </p:cNvPr>
          <p:cNvSpPr>
            <a:spLocks noGrp="1"/>
          </p:cNvSpPr>
          <p:nvPr>
            <p:ph type="ftr" sz="quarter" idx="24"/>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8" name="Tijdelijke aanduiding voor dianummer 7">
            <a:extLst>
              <a:ext uri="{FF2B5EF4-FFF2-40B4-BE49-F238E27FC236}">
                <a16:creationId xmlns:a16="http://schemas.microsoft.com/office/drawing/2014/main" id="{6CA27DF9-D184-4D06-B8AF-6DA4D6D01FC0}"/>
              </a:ext>
            </a:extLst>
          </p:cNvPr>
          <p:cNvSpPr>
            <a:spLocks noGrp="1"/>
          </p:cNvSpPr>
          <p:nvPr>
            <p:ph type="sldNum" sz="quarter" idx="25"/>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0" name="Tijdelijke aanduiding voor afbeelding 5">
            <a:extLst>
              <a:ext uri="{FF2B5EF4-FFF2-40B4-BE49-F238E27FC236}">
                <a16:creationId xmlns:a16="http://schemas.microsoft.com/office/drawing/2014/main" id="{FDD9B593-0730-421D-B0E4-1B44DB52ECA8}"/>
              </a:ext>
            </a:extLst>
          </p:cNvPr>
          <p:cNvSpPr>
            <a:spLocks noGrp="1"/>
          </p:cNvSpPr>
          <p:nvPr>
            <p:ph type="pic" sz="quarter" idx="22"/>
          </p:nvPr>
        </p:nvSpPr>
        <p:spPr>
          <a:xfrm>
            <a:off x="1505529" y="104960"/>
            <a:ext cx="9180947" cy="6222158"/>
          </a:xfrm>
          <a:prstGeom prst="rect">
            <a:avLst/>
          </a:prstGeom>
        </p:spPr>
        <p:txBody>
          <a:bodyPr vert="horz" wrap="square" lIns="0" tIns="0" rIns="0" bIns="0" rtlCol="0" anchor="ctr">
            <a:noAutofit/>
          </a:bodyPr>
          <a:lstStyle>
            <a:lvl1pPr>
              <a:defRPr lang="nl-NL" sz="900" dirty="0">
                <a:latin typeface="Verdana" panose="020B0604030504040204" pitchFamily="34" charset="0"/>
                <a:ea typeface="Verdana" panose="020B0604030504040204" pitchFamily="34" charset="0"/>
              </a:defRPr>
            </a:lvl1pPr>
          </a:lstStyle>
          <a:p>
            <a:pPr marL="0" lvl="0" indent="0" algn="ctr">
              <a:buNone/>
            </a:pPr>
            <a:r>
              <a:rPr lang="nl-NL"/>
              <a:t>Klik op het pictogram als u een afbeelding wilt toevoegen</a:t>
            </a:r>
          </a:p>
        </p:txBody>
      </p:sp>
      <p:pic>
        <p:nvPicPr>
          <p:cNvPr id="24" name="huisstijl-logo">
            <a:extLst>
              <a:ext uri="{FF2B5EF4-FFF2-40B4-BE49-F238E27FC236}">
                <a16:creationId xmlns:a16="http://schemas.microsoft.com/office/drawing/2014/main" id="{FFB4E24C-C1D4-49C1-84FA-B481301F97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5421599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98363A2A-CE26-4FFC-A11C-EEFD4CD48E29}"/>
              </a:ext>
            </a:extLst>
          </p:cNvPr>
          <p:cNvSpPr/>
          <p:nvPr userDrawn="1"/>
        </p:nvSpPr>
        <p:spPr>
          <a:xfrm rot="10800000" flipV="1">
            <a:off x="0" y="0"/>
            <a:ext cx="6096000" cy="6431280"/>
          </a:xfrm>
          <a:custGeom>
            <a:avLst/>
            <a:gdLst>
              <a:gd name="connsiteX0" fmla="*/ 6500474 w 6500474"/>
              <a:gd name="connsiteY0" fmla="*/ 0 h 6858000"/>
              <a:gd name="connsiteX1" fmla="*/ 0 w 6500474"/>
              <a:gd name="connsiteY1" fmla="*/ 0 h 6858000"/>
              <a:gd name="connsiteX2" fmla="*/ 0 w 6500474"/>
              <a:gd name="connsiteY2" fmla="*/ 5639161 h 6858000"/>
              <a:gd name="connsiteX3" fmla="*/ 1218839 w 6500474"/>
              <a:gd name="connsiteY3" fmla="*/ 6858000 h 6858000"/>
              <a:gd name="connsiteX4" fmla="*/ 6500474 w 6500474"/>
              <a:gd name="connsiteY4" fmla="*/ 6858000 h 6858000"/>
              <a:gd name="connsiteX5" fmla="*/ 6500474 w 650047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474" h="6858000">
                <a:moveTo>
                  <a:pt x="6500474" y="0"/>
                </a:moveTo>
                <a:lnTo>
                  <a:pt x="0" y="0"/>
                </a:lnTo>
                <a:lnTo>
                  <a:pt x="0" y="5639161"/>
                </a:lnTo>
                <a:cubicBezTo>
                  <a:pt x="0" y="6311960"/>
                  <a:pt x="546040" y="6858000"/>
                  <a:pt x="1218839" y="6858000"/>
                </a:cubicBezTo>
                <a:lnTo>
                  <a:pt x="6500474" y="6858000"/>
                </a:lnTo>
                <a:lnTo>
                  <a:pt x="6500474" y="0"/>
                </a:lnTo>
                <a:close/>
              </a:path>
            </a:pathLst>
          </a:custGeom>
          <a:solidFill>
            <a:srgbClr val="00AECA"/>
          </a:solidFill>
          <a:ln w="81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8" name="Vrije vorm: vorm 37">
            <a:extLst>
              <a:ext uri="{FF2B5EF4-FFF2-40B4-BE49-F238E27FC236}">
                <a16:creationId xmlns:a16="http://schemas.microsoft.com/office/drawing/2014/main" id="{A4D6F64B-71B4-4413-87FB-CD5F1D475748}"/>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 name="Tijdelijke aanduiding voor datum 4">
            <a:extLst>
              <a:ext uri="{FF2B5EF4-FFF2-40B4-BE49-F238E27FC236}">
                <a16:creationId xmlns:a16="http://schemas.microsoft.com/office/drawing/2014/main" id="{5C8B1564-B8CA-4919-826B-4DE4E2A9AE43}"/>
              </a:ext>
            </a:extLst>
          </p:cNvPr>
          <p:cNvSpPr>
            <a:spLocks noGrp="1"/>
          </p:cNvSpPr>
          <p:nvPr>
            <p:ph type="dt" sz="half" idx="23"/>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7" name="Tijdelijke aanduiding voor voettekst 6">
            <a:extLst>
              <a:ext uri="{FF2B5EF4-FFF2-40B4-BE49-F238E27FC236}">
                <a16:creationId xmlns:a16="http://schemas.microsoft.com/office/drawing/2014/main" id="{AF3972E1-3D03-4C75-9380-C432D3B467C4}"/>
              </a:ext>
            </a:extLst>
          </p:cNvPr>
          <p:cNvSpPr>
            <a:spLocks noGrp="1"/>
          </p:cNvSpPr>
          <p:nvPr>
            <p:ph type="ftr" sz="quarter" idx="24"/>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8" name="Tijdelijke aanduiding voor dianummer 7">
            <a:extLst>
              <a:ext uri="{FF2B5EF4-FFF2-40B4-BE49-F238E27FC236}">
                <a16:creationId xmlns:a16="http://schemas.microsoft.com/office/drawing/2014/main" id="{6CA27DF9-D184-4D06-B8AF-6DA4D6D01FC0}"/>
              </a:ext>
            </a:extLst>
          </p:cNvPr>
          <p:cNvSpPr>
            <a:spLocks noGrp="1"/>
          </p:cNvSpPr>
          <p:nvPr>
            <p:ph type="sldNum" sz="quarter" idx="25"/>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0" name="Tijdelijke aanduiding voor afbeelding 5">
            <a:extLst>
              <a:ext uri="{FF2B5EF4-FFF2-40B4-BE49-F238E27FC236}">
                <a16:creationId xmlns:a16="http://schemas.microsoft.com/office/drawing/2014/main" id="{FDD9B593-0730-421D-B0E4-1B44DB52ECA8}"/>
              </a:ext>
            </a:extLst>
          </p:cNvPr>
          <p:cNvSpPr>
            <a:spLocks noGrp="1"/>
          </p:cNvSpPr>
          <p:nvPr>
            <p:ph type="pic" sz="quarter" idx="22"/>
          </p:nvPr>
        </p:nvSpPr>
        <p:spPr>
          <a:xfrm>
            <a:off x="6672675" y="817598"/>
            <a:ext cx="4824000" cy="5400000"/>
          </a:xfrm>
          <a:prstGeom prst="rect">
            <a:avLst/>
          </a:prstGeom>
        </p:spPr>
        <p:txBody>
          <a:bodyPr vert="horz" wrap="square" lIns="0" tIns="0" rIns="0" bIns="0" rtlCol="0" anchor="ctr">
            <a:noAutofit/>
          </a:bodyPr>
          <a:lstStyle>
            <a:lvl1pPr>
              <a:defRPr lang="nl-NL" sz="900" dirty="0">
                <a:latin typeface="Verdana" panose="020B0604030504040204" pitchFamily="34" charset="0"/>
                <a:ea typeface="Verdana" panose="020B0604030504040204" pitchFamily="34" charset="0"/>
              </a:defRPr>
            </a:lvl1pPr>
          </a:lstStyle>
          <a:p>
            <a:pPr marL="0" lvl="0" indent="0" algn="ctr">
              <a:buNone/>
            </a:pPr>
            <a:r>
              <a:rPr lang="nl-NL"/>
              <a:t>Klik op het pictogram als u een afbeelding wilt toevoegen</a:t>
            </a:r>
          </a:p>
        </p:txBody>
      </p:sp>
      <p:sp>
        <p:nvSpPr>
          <p:cNvPr id="39" name="Vrije vorm: vorm 38">
            <a:extLst>
              <a:ext uri="{FF2B5EF4-FFF2-40B4-BE49-F238E27FC236}">
                <a16:creationId xmlns:a16="http://schemas.microsoft.com/office/drawing/2014/main" id="{39DEC9AA-6550-4FDE-9BF8-3E6157E644A2}"/>
              </a:ext>
            </a:extLst>
          </p:cNvPr>
          <p:cNvSpPr/>
          <p:nvPr userDrawn="1"/>
        </p:nvSpPr>
        <p:spPr>
          <a:xfrm>
            <a:off x="695328"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800">
              <a:solidFill>
                <a:srgbClr val="FFFFFF"/>
              </a:solidFill>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51269365-054D-401F-AF0B-5036402EB928}"/>
              </a:ext>
            </a:extLst>
          </p:cNvPr>
          <p:cNvSpPr>
            <a:spLocks noGrp="1"/>
          </p:cNvSpPr>
          <p:nvPr>
            <p:ph type="title" hasCustomPrompt="1"/>
          </p:nvPr>
        </p:nvSpPr>
        <p:spPr>
          <a:xfrm>
            <a:off x="695325" y="1159577"/>
            <a:ext cx="4824000" cy="8987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57" name="Tijdelijke aanduiding voor tekst 60">
            <a:extLst>
              <a:ext uri="{FF2B5EF4-FFF2-40B4-BE49-F238E27FC236}">
                <a16:creationId xmlns:a16="http://schemas.microsoft.com/office/drawing/2014/main" id="{2EA51898-C963-4E86-A714-0C34A4086BA6}"/>
              </a:ext>
            </a:extLst>
          </p:cNvPr>
          <p:cNvSpPr>
            <a:spLocks noGrp="1"/>
          </p:cNvSpPr>
          <p:nvPr>
            <p:ph type="body" sz="quarter" idx="13"/>
          </p:nvPr>
        </p:nvSpPr>
        <p:spPr>
          <a:xfrm>
            <a:off x="695325" y="2768773"/>
            <a:ext cx="4824000" cy="3448829"/>
          </a:xfrm>
          <a:prstGeom prst="rect">
            <a:avLst/>
          </a:prstGeom>
        </p:spPr>
        <p:txBody>
          <a:bodyPr lIns="0" tIns="0" rIns="0" bIns="0"/>
          <a:lstStyle>
            <a:lvl1pPr>
              <a:buClr>
                <a:schemeClr val="bg1"/>
              </a:buClr>
              <a:defRPr>
                <a:solidFill>
                  <a:srgbClr val="FFFFFF"/>
                </a:solidFill>
                <a:latin typeface="Verdana" panose="020B0604030504040204" pitchFamily="34" charset="0"/>
                <a:ea typeface="Verdana" panose="020B0604030504040204" pitchFamily="34" charset="0"/>
              </a:defRPr>
            </a:lvl1pPr>
            <a:lvl2pPr>
              <a:buClr>
                <a:schemeClr val="bg1"/>
              </a:buClr>
              <a:defRPr>
                <a:solidFill>
                  <a:srgbClr val="FFFFFF"/>
                </a:solidFill>
                <a:latin typeface="Verdana" panose="020B0604030504040204" pitchFamily="34" charset="0"/>
                <a:ea typeface="Verdana" panose="020B0604030504040204" pitchFamily="34" charset="0"/>
              </a:defRPr>
            </a:lvl2pPr>
            <a:lvl3pPr>
              <a:buClr>
                <a:schemeClr val="bg1"/>
              </a:buClr>
              <a:defRPr>
                <a:solidFill>
                  <a:srgbClr val="FFFFFF"/>
                </a:solidFill>
                <a:latin typeface="Verdana" panose="020B0604030504040204" pitchFamily="34" charset="0"/>
                <a:ea typeface="Verdana" panose="020B0604030504040204" pitchFamily="34" charset="0"/>
              </a:defRPr>
            </a:lvl3pPr>
            <a:lvl4pPr>
              <a:buClr>
                <a:schemeClr val="bg1"/>
              </a:buClr>
              <a:defRPr>
                <a:solidFill>
                  <a:srgbClr val="FFFFFF"/>
                </a:solidFill>
                <a:latin typeface="Verdana" panose="020B0604030504040204" pitchFamily="34" charset="0"/>
                <a:ea typeface="Verdana" panose="020B0604030504040204" pitchFamily="34" charset="0"/>
              </a:defRPr>
            </a:lvl4pPr>
            <a:lvl5pPr>
              <a:buClr>
                <a:schemeClr val="bg1"/>
              </a:buClr>
              <a:defRPr>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8" name="Tijdelijke aanduiding voor tekst 60">
            <a:extLst>
              <a:ext uri="{FF2B5EF4-FFF2-40B4-BE49-F238E27FC236}">
                <a16:creationId xmlns:a16="http://schemas.microsoft.com/office/drawing/2014/main" id="{806B3643-6684-4631-BA8E-F34AD5369EA5}"/>
              </a:ext>
            </a:extLst>
          </p:cNvPr>
          <p:cNvSpPr>
            <a:spLocks noGrp="1"/>
          </p:cNvSpPr>
          <p:nvPr>
            <p:ph type="body" sz="quarter" idx="17"/>
          </p:nvPr>
        </p:nvSpPr>
        <p:spPr>
          <a:xfrm>
            <a:off x="695325" y="2125885"/>
            <a:ext cx="4824000" cy="318186"/>
          </a:xfrm>
          <a:prstGeom prst="rect">
            <a:avLst/>
          </a:prstGeom>
        </p:spPr>
        <p:txBody>
          <a:bodyPr lIns="0" tIns="0" rIns="0" bIns="0">
            <a:norm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29" name="huisstijl-logo">
            <a:extLst>
              <a:ext uri="{FF2B5EF4-FFF2-40B4-BE49-F238E27FC236}">
                <a16:creationId xmlns:a16="http://schemas.microsoft.com/office/drawing/2014/main" id="{41D0A9AC-9281-41D9-A544-391B3A696D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7287536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afbeelding - achtergrond blauw">
    <p:bg>
      <p:bgPr>
        <a:solidFill>
          <a:srgbClr val="0097D6"/>
        </a:solidFill>
        <a:effectLst/>
      </p:bgPr>
    </p:bg>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FFFFF"/>
          </a:soli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rtlCol="0" anchor="ctr"/>
          <a:lstStyle/>
          <a:p>
            <a:endParaRPr lang="nl-NL" sz="1600">
              <a:solidFill>
                <a:srgbClr val="FFFFFF"/>
              </a:solidFill>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4824000" cy="898700"/>
          </a:xfrm>
        </p:spPr>
        <p:txBody>
          <a:bodyPr lIns="0">
            <a:noAutofit/>
          </a:bodyPr>
          <a:lstStyle>
            <a:lvl1pPr>
              <a:defRPr sz="32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768773"/>
            <a:ext cx="4824000" cy="2955925"/>
          </a:xfrm>
        </p:spPr>
        <p:txBody>
          <a:bodyPr lIns="0">
            <a:normAutofit/>
          </a:bodyPr>
          <a:lstStyle>
            <a:lvl1pPr>
              <a:buClr>
                <a:schemeClr val="bg1"/>
              </a:buClr>
              <a:defRPr sz="1100">
                <a:solidFill>
                  <a:srgbClr val="FFFFFF"/>
                </a:solidFill>
                <a:latin typeface="Verdana" panose="020B0604030504040204" pitchFamily="34" charset="0"/>
                <a:ea typeface="Verdana" panose="020B0604030504040204" pitchFamily="34" charset="0"/>
              </a:defRPr>
            </a:lvl1pPr>
            <a:lvl2pPr>
              <a:buClr>
                <a:schemeClr val="bg1"/>
              </a:buClr>
              <a:defRPr sz="1100">
                <a:solidFill>
                  <a:srgbClr val="FFFFFF"/>
                </a:solidFill>
                <a:latin typeface="Verdana" panose="020B0604030504040204" pitchFamily="34" charset="0"/>
                <a:ea typeface="Verdana" panose="020B0604030504040204" pitchFamily="34" charset="0"/>
              </a:defRPr>
            </a:lvl2pPr>
            <a:lvl3pPr>
              <a:buClr>
                <a:schemeClr val="bg1"/>
              </a:buClr>
              <a:defRPr sz="1100">
                <a:solidFill>
                  <a:srgbClr val="FFFFFF"/>
                </a:solidFill>
                <a:latin typeface="Verdana" panose="020B0604030504040204" pitchFamily="34" charset="0"/>
                <a:ea typeface="Verdana" panose="020B0604030504040204" pitchFamily="34" charset="0"/>
              </a:defRPr>
            </a:lvl3pPr>
            <a:lvl4pPr>
              <a:buClr>
                <a:schemeClr val="bg1"/>
              </a:buClr>
              <a:defRPr sz="1100">
                <a:solidFill>
                  <a:srgbClr val="FFFFFF"/>
                </a:solidFill>
                <a:latin typeface="Verdana" panose="020B0604030504040204" pitchFamily="34" charset="0"/>
                <a:ea typeface="Verdana" panose="020B0604030504040204" pitchFamily="34" charset="0"/>
              </a:defRPr>
            </a:lvl4pPr>
            <a:lvl5pPr>
              <a:buClr>
                <a:schemeClr val="bg1"/>
              </a:buClr>
              <a:defRPr sz="1100">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25885"/>
            <a:ext cx="4824000" cy="318186"/>
          </a:xfrm>
        </p:spPr>
        <p:txBody>
          <a:bodyPr lIns="0"/>
          <a:lstStyle>
            <a:lvl1pPr>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p:txBody>
          <a:bodyPr lIns="0" tIns="0" rIns="0" bIns="0"/>
          <a:lstStyle>
            <a:lvl1pPr>
              <a:defRPr sz="800">
                <a:solidFill>
                  <a:schemeClr val="tx1"/>
                </a:solidFill>
                <a:latin typeface="Verdana" panose="020B0604030504040204" pitchFamily="34" charset="0"/>
                <a:ea typeface="Verdana" panose="020B0604030504040204" pitchFamily="34" charset="0"/>
              </a:defRPr>
            </a:lvl1pPr>
          </a:lstStyle>
          <a:p>
            <a:fld id="{1CDEEC43-147E-4857-89DE-6D580D3E9191}"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p:txBody>
          <a:bodyPr lIns="0" tIns="0" rIns="0" bIns="0"/>
          <a:lstStyle>
            <a:lvl1pPr>
              <a:defRPr sz="800">
                <a:solidFill>
                  <a:schemeClr val="tx1"/>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p:txBody>
          <a:bodyPr lIns="0" tIns="0" rIns="0" bIns="0"/>
          <a:lstStyle>
            <a:lvl1pPr>
              <a:defRPr sz="800">
                <a:solidFill>
                  <a:schemeClr val="tx1"/>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1" name="Tijdelijke aanduiding voor afbeelding 30">
            <a:extLst>
              <a:ext uri="{FF2B5EF4-FFF2-40B4-BE49-F238E27FC236}">
                <a16:creationId xmlns:a16="http://schemas.microsoft.com/office/drawing/2014/main" id="{BE4CE5B3-7464-4749-AFB2-7996196942A2}"/>
              </a:ext>
            </a:extLst>
          </p:cNvPr>
          <p:cNvSpPr>
            <a:spLocks noGrp="1"/>
          </p:cNvSpPr>
          <p:nvPr>
            <p:ph type="pic" sz="quarter" idx="21"/>
          </p:nvPr>
        </p:nvSpPr>
        <p:spPr>
          <a:xfrm>
            <a:off x="6096000" y="-1"/>
            <a:ext cx="6096000" cy="6432079"/>
          </a:xfrm>
          <a:custGeom>
            <a:avLst/>
            <a:gdLst>
              <a:gd name="connsiteX0" fmla="*/ 0 w 6096000"/>
              <a:gd name="connsiteY0" fmla="*/ 0 h 6432079"/>
              <a:gd name="connsiteX1" fmla="*/ 6096000 w 6096000"/>
              <a:gd name="connsiteY1" fmla="*/ 0 h 6432079"/>
              <a:gd name="connsiteX2" fmla="*/ 6096000 w 6096000"/>
              <a:gd name="connsiteY2" fmla="*/ 6432079 h 6432079"/>
              <a:gd name="connsiteX3" fmla="*/ 1143000 w 6096000"/>
              <a:gd name="connsiteY3" fmla="*/ 6432079 h 6432079"/>
              <a:gd name="connsiteX4" fmla="*/ 0 w 6096000"/>
              <a:gd name="connsiteY4" fmla="*/ 5289079 h 643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432079">
                <a:moveTo>
                  <a:pt x="0" y="0"/>
                </a:moveTo>
                <a:lnTo>
                  <a:pt x="6096000" y="0"/>
                </a:lnTo>
                <a:lnTo>
                  <a:pt x="6096000" y="6432079"/>
                </a:lnTo>
                <a:lnTo>
                  <a:pt x="1143000" y="6432079"/>
                </a:lnTo>
                <a:cubicBezTo>
                  <a:pt x="512064" y="6432079"/>
                  <a:pt x="0" y="5920015"/>
                  <a:pt x="0" y="5289079"/>
                </a:cubicBezTo>
                <a:close/>
              </a:path>
            </a:pathLst>
          </a:custGeom>
          <a:solidFill>
            <a:srgbClr val="FFFFFF"/>
          </a:solidFill>
        </p:spPr>
        <p:txBody>
          <a:bodyPr wrap="square" anchor="ctr">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pic>
        <p:nvPicPr>
          <p:cNvPr id="28" name="huisstijl-logo">
            <a:extLst>
              <a:ext uri="{FF2B5EF4-FFF2-40B4-BE49-F238E27FC236}">
                <a16:creationId xmlns:a16="http://schemas.microsoft.com/office/drawing/2014/main" id="{5CF86263-7E52-4151-A570-37EDDD1D08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22918405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afbeelding - achtergrond groen">
    <p:bg>
      <p:bgPr>
        <a:solidFill>
          <a:srgbClr val="0FA880"/>
        </a:solidFill>
        <a:effectLst/>
      </p:bgPr>
    </p:bg>
    <p:spTree>
      <p:nvGrpSpPr>
        <p:cNvPr id="1" name=""/>
        <p:cNvGrpSpPr/>
        <p:nvPr/>
      </p:nvGrpSpPr>
      <p:grpSpPr>
        <a:xfrm>
          <a:off x="0" y="0"/>
          <a:ext cx="0" cy="0"/>
          <a:chOff x="0" y="0"/>
          <a:chExt cx="0" cy="0"/>
        </a:xfrm>
      </p:grpSpPr>
      <p:sp>
        <p:nvSpPr>
          <p:cNvPr id="30" name="Tijdelijke aanduiding voor afbeelding 29">
            <a:extLst>
              <a:ext uri="{FF2B5EF4-FFF2-40B4-BE49-F238E27FC236}">
                <a16:creationId xmlns:a16="http://schemas.microsoft.com/office/drawing/2014/main" id="{99D30B38-A470-4E1C-A541-3475A851D375}"/>
              </a:ext>
            </a:extLst>
          </p:cNvPr>
          <p:cNvSpPr>
            <a:spLocks noGrp="1"/>
          </p:cNvSpPr>
          <p:nvPr>
            <p:ph type="pic" sz="quarter" idx="21"/>
          </p:nvPr>
        </p:nvSpPr>
        <p:spPr>
          <a:xfrm>
            <a:off x="6096001" y="1"/>
            <a:ext cx="6096000" cy="6432078"/>
          </a:xfrm>
          <a:custGeom>
            <a:avLst/>
            <a:gdLst>
              <a:gd name="connsiteX0" fmla="*/ 1143000 w 6096000"/>
              <a:gd name="connsiteY0" fmla="*/ 0 h 6432078"/>
              <a:gd name="connsiteX1" fmla="*/ 6096000 w 6096000"/>
              <a:gd name="connsiteY1" fmla="*/ 0 h 6432078"/>
              <a:gd name="connsiteX2" fmla="*/ 6096000 w 6096000"/>
              <a:gd name="connsiteY2" fmla="*/ 6432078 h 6432078"/>
              <a:gd name="connsiteX3" fmla="*/ 0 w 6096000"/>
              <a:gd name="connsiteY3" fmla="*/ 6432078 h 6432078"/>
              <a:gd name="connsiteX4" fmla="*/ 0 w 6096000"/>
              <a:gd name="connsiteY4" fmla="*/ 1143000 h 6432078"/>
              <a:gd name="connsiteX5" fmla="*/ 1143000 w 6096000"/>
              <a:gd name="connsiteY5" fmla="*/ 0 h 643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432078">
                <a:moveTo>
                  <a:pt x="1143000" y="0"/>
                </a:moveTo>
                <a:lnTo>
                  <a:pt x="6096000" y="0"/>
                </a:lnTo>
                <a:lnTo>
                  <a:pt x="6096000" y="6432078"/>
                </a:lnTo>
                <a:lnTo>
                  <a:pt x="0" y="6432078"/>
                </a:lnTo>
                <a:lnTo>
                  <a:pt x="0" y="1143000"/>
                </a:lnTo>
                <a:cubicBezTo>
                  <a:pt x="0" y="512064"/>
                  <a:pt x="512065" y="0"/>
                  <a:pt x="1143000" y="0"/>
                </a:cubicBezTo>
                <a:close/>
              </a:path>
            </a:pathLst>
          </a:custGeom>
          <a:solidFill>
            <a:srgbClr val="FFFFFF"/>
          </a:solidFill>
        </p:spPr>
        <p:txBody>
          <a:bodyPr wrap="square" anchor="ctr">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FFFFF"/>
          </a:soli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600">
              <a:solidFill>
                <a:srgbClr val="FFFFFF"/>
              </a:solidFill>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4824000" cy="898700"/>
          </a:xfrm>
        </p:spPr>
        <p:txBody>
          <a:bodyPr lIns="0" tIns="0" rIns="0" bIns="0">
            <a:noAutofit/>
          </a:bodyPr>
          <a:lstStyle>
            <a:lvl1pPr>
              <a:defRPr sz="3200" b="1">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768773"/>
            <a:ext cx="4824000" cy="2955925"/>
          </a:xfrm>
        </p:spPr>
        <p:txBody>
          <a:bodyPr lIns="0" tIns="0" rIns="0" bIns="0">
            <a:normAutofit/>
          </a:bodyPr>
          <a:lstStyle>
            <a:lvl1pPr>
              <a:buClr>
                <a:schemeClr val="bg1"/>
              </a:buClr>
              <a:defRPr sz="1100">
                <a:solidFill>
                  <a:srgbClr val="FFFFFF"/>
                </a:solidFill>
                <a:latin typeface="Verdana" panose="020B0604030504040204" pitchFamily="34" charset="0"/>
                <a:ea typeface="Verdana" panose="020B0604030504040204" pitchFamily="34" charset="0"/>
              </a:defRPr>
            </a:lvl1pPr>
            <a:lvl2pPr>
              <a:buClr>
                <a:schemeClr val="bg1"/>
              </a:buClr>
              <a:defRPr sz="1100">
                <a:solidFill>
                  <a:srgbClr val="FFFFFF"/>
                </a:solidFill>
                <a:latin typeface="Verdana" panose="020B0604030504040204" pitchFamily="34" charset="0"/>
                <a:ea typeface="Verdana" panose="020B0604030504040204" pitchFamily="34" charset="0"/>
              </a:defRPr>
            </a:lvl2pPr>
            <a:lvl3pPr>
              <a:buClr>
                <a:schemeClr val="bg1"/>
              </a:buClr>
              <a:defRPr sz="1100">
                <a:solidFill>
                  <a:srgbClr val="FFFFFF"/>
                </a:solidFill>
                <a:latin typeface="Verdana" panose="020B0604030504040204" pitchFamily="34" charset="0"/>
                <a:ea typeface="Verdana" panose="020B0604030504040204" pitchFamily="34" charset="0"/>
              </a:defRPr>
            </a:lvl3pPr>
            <a:lvl4pPr>
              <a:buClr>
                <a:schemeClr val="bg1"/>
              </a:buClr>
              <a:defRPr sz="1100">
                <a:solidFill>
                  <a:srgbClr val="FFFFFF"/>
                </a:solidFill>
                <a:latin typeface="Verdana" panose="020B0604030504040204" pitchFamily="34" charset="0"/>
                <a:ea typeface="Verdana" panose="020B0604030504040204" pitchFamily="34" charset="0"/>
              </a:defRPr>
            </a:lvl4pPr>
            <a:lvl5pPr>
              <a:buClr>
                <a:schemeClr val="bg1"/>
              </a:buClr>
              <a:defRPr sz="1100">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25885"/>
            <a:ext cx="4824000" cy="318186"/>
          </a:xfrm>
        </p:spPr>
        <p:txBody>
          <a:bodyPr lIns="0" tIns="0" rIns="0" bIns="0"/>
          <a:lstStyle>
            <a:lvl1pPr>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p:txBody>
          <a:bodyPr/>
          <a:lstStyle>
            <a:lvl1pPr>
              <a:defRPr sz="800">
                <a:solidFill>
                  <a:schemeClr val="tx1"/>
                </a:solidFill>
                <a:latin typeface="Verdana" panose="020B0604030504040204" pitchFamily="34" charset="0"/>
                <a:ea typeface="Verdana" panose="020B0604030504040204" pitchFamily="34" charset="0"/>
              </a:defRPr>
            </a:lvl1pPr>
          </a:lstStyle>
          <a:p>
            <a:fld id="{FE7508D5-4648-43C8-A088-FCA75E57C29C}"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p:txBody>
          <a:bodyPr/>
          <a:lstStyle>
            <a:lvl1pPr>
              <a:defRPr sz="800">
                <a:solidFill>
                  <a:schemeClr val="tx1"/>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p:txBody>
          <a:bodyPr/>
          <a:lstStyle>
            <a:lvl1pPr>
              <a:defRPr sz="800">
                <a:solidFill>
                  <a:schemeClr val="tx1"/>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28" name="huisstijl-logo">
            <a:extLst>
              <a:ext uri="{FF2B5EF4-FFF2-40B4-BE49-F238E27FC236}">
                <a16:creationId xmlns:a16="http://schemas.microsoft.com/office/drawing/2014/main" id="{6B4ACD09-6BA2-42F6-A57C-7991258E4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20584206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 afbeelding - achtergrond groen blauw">
    <p:bg>
      <p:bgPr>
        <a:solidFill>
          <a:srgbClr val="00AECA"/>
        </a:solidFill>
        <a:effectLst/>
      </p:bgPr>
    </p:bg>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FFFFF"/>
          </a:soli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600">
              <a:solidFill>
                <a:srgbClr val="FFFFFF"/>
              </a:solidFill>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4824000" cy="898700"/>
          </a:xfrm>
        </p:spPr>
        <p:txBody>
          <a:bodyPr lIns="0" tIns="0" rIns="0" bIns="0">
            <a:noAutofit/>
          </a:bodyPr>
          <a:lstStyle>
            <a:lvl1pPr>
              <a:defRPr sz="3200" b="1" i="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768773"/>
            <a:ext cx="4824000" cy="2955925"/>
          </a:xfrm>
        </p:spPr>
        <p:txBody>
          <a:bodyPr lIns="0" tIns="0" rIns="0" bIns="0">
            <a:normAutofit/>
          </a:bodyPr>
          <a:lstStyle>
            <a:lvl1pPr>
              <a:buClr>
                <a:schemeClr val="bg1"/>
              </a:buClr>
              <a:defRPr sz="1100">
                <a:solidFill>
                  <a:srgbClr val="FFFFFF"/>
                </a:solidFill>
                <a:latin typeface="Verdana" panose="020B0604030504040204" pitchFamily="34" charset="0"/>
                <a:ea typeface="Verdana" panose="020B0604030504040204" pitchFamily="34" charset="0"/>
              </a:defRPr>
            </a:lvl1pPr>
            <a:lvl2pPr>
              <a:buClr>
                <a:schemeClr val="bg1"/>
              </a:buClr>
              <a:defRPr sz="1100">
                <a:solidFill>
                  <a:srgbClr val="FFFFFF"/>
                </a:solidFill>
                <a:latin typeface="Verdana" panose="020B0604030504040204" pitchFamily="34" charset="0"/>
                <a:ea typeface="Verdana" panose="020B0604030504040204" pitchFamily="34" charset="0"/>
              </a:defRPr>
            </a:lvl2pPr>
            <a:lvl3pPr>
              <a:buClr>
                <a:schemeClr val="bg1"/>
              </a:buClr>
              <a:defRPr sz="1100">
                <a:solidFill>
                  <a:srgbClr val="FFFFFF"/>
                </a:solidFill>
                <a:latin typeface="Verdana" panose="020B0604030504040204" pitchFamily="34" charset="0"/>
                <a:ea typeface="Verdana" panose="020B0604030504040204" pitchFamily="34" charset="0"/>
              </a:defRPr>
            </a:lvl3pPr>
            <a:lvl4pPr>
              <a:buClr>
                <a:schemeClr val="bg1"/>
              </a:buClr>
              <a:defRPr sz="1100">
                <a:solidFill>
                  <a:srgbClr val="FFFFFF"/>
                </a:solidFill>
                <a:latin typeface="Verdana" panose="020B0604030504040204" pitchFamily="34" charset="0"/>
                <a:ea typeface="Verdana" panose="020B0604030504040204" pitchFamily="34" charset="0"/>
              </a:defRPr>
            </a:lvl4pPr>
            <a:lvl5pPr>
              <a:buClr>
                <a:schemeClr val="bg1"/>
              </a:buClr>
              <a:defRPr sz="1100">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25885"/>
            <a:ext cx="4824000" cy="318186"/>
          </a:xfrm>
        </p:spPr>
        <p:txBody>
          <a:bodyPr lIns="0" tIns="0" rIns="0" bIns="0"/>
          <a:lstStyle>
            <a:lvl1pPr>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p:txBody>
          <a:bodyPr/>
          <a:lstStyle>
            <a:lvl1pPr>
              <a:defRPr sz="800">
                <a:solidFill>
                  <a:schemeClr val="tx1"/>
                </a:solidFill>
                <a:latin typeface="Verdana" panose="020B0604030504040204" pitchFamily="34" charset="0"/>
                <a:ea typeface="Verdana" panose="020B0604030504040204" pitchFamily="34" charset="0"/>
              </a:defRPr>
            </a:lvl1pPr>
          </a:lstStyle>
          <a:p>
            <a:fld id="{412C42EE-5DA9-406C-A03A-1CE7EDBAA067}"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p:txBody>
          <a:bodyPr/>
          <a:lstStyle>
            <a:lvl1pPr>
              <a:defRPr sz="800">
                <a:solidFill>
                  <a:schemeClr val="tx1"/>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p:txBody>
          <a:bodyPr/>
          <a:lstStyle>
            <a:lvl1pPr>
              <a:defRPr sz="800">
                <a:solidFill>
                  <a:schemeClr val="tx1"/>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1" name="Tijdelijke aanduiding voor afbeelding 30">
            <a:extLst>
              <a:ext uri="{FF2B5EF4-FFF2-40B4-BE49-F238E27FC236}">
                <a16:creationId xmlns:a16="http://schemas.microsoft.com/office/drawing/2014/main" id="{BE4CE5B3-7464-4749-AFB2-7996196942A2}"/>
              </a:ext>
            </a:extLst>
          </p:cNvPr>
          <p:cNvSpPr>
            <a:spLocks noGrp="1"/>
          </p:cNvSpPr>
          <p:nvPr>
            <p:ph type="pic" sz="quarter" idx="21"/>
          </p:nvPr>
        </p:nvSpPr>
        <p:spPr>
          <a:xfrm>
            <a:off x="6096000" y="-1"/>
            <a:ext cx="6096000" cy="6432079"/>
          </a:xfrm>
          <a:custGeom>
            <a:avLst/>
            <a:gdLst>
              <a:gd name="connsiteX0" fmla="*/ 0 w 6096000"/>
              <a:gd name="connsiteY0" fmla="*/ 0 h 6432079"/>
              <a:gd name="connsiteX1" fmla="*/ 6096000 w 6096000"/>
              <a:gd name="connsiteY1" fmla="*/ 0 h 6432079"/>
              <a:gd name="connsiteX2" fmla="*/ 6096000 w 6096000"/>
              <a:gd name="connsiteY2" fmla="*/ 6432079 h 6432079"/>
              <a:gd name="connsiteX3" fmla="*/ 1143000 w 6096000"/>
              <a:gd name="connsiteY3" fmla="*/ 6432079 h 6432079"/>
              <a:gd name="connsiteX4" fmla="*/ 0 w 6096000"/>
              <a:gd name="connsiteY4" fmla="*/ 5289079 h 643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432079">
                <a:moveTo>
                  <a:pt x="0" y="0"/>
                </a:moveTo>
                <a:lnTo>
                  <a:pt x="6096000" y="0"/>
                </a:lnTo>
                <a:lnTo>
                  <a:pt x="6096000" y="6432079"/>
                </a:lnTo>
                <a:lnTo>
                  <a:pt x="1143000" y="6432079"/>
                </a:lnTo>
                <a:cubicBezTo>
                  <a:pt x="512064" y="6432079"/>
                  <a:pt x="0" y="5920015"/>
                  <a:pt x="0" y="5289079"/>
                </a:cubicBezTo>
                <a:close/>
              </a:path>
            </a:pathLst>
          </a:custGeom>
          <a:solidFill>
            <a:srgbClr val="FFFFFF"/>
          </a:solidFill>
        </p:spPr>
        <p:txBody>
          <a:bodyPr wrap="square" anchor="ctr">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pic>
        <p:nvPicPr>
          <p:cNvPr id="28" name="huisstijl-logo">
            <a:extLst>
              <a:ext uri="{FF2B5EF4-FFF2-40B4-BE49-F238E27FC236}">
                <a16:creationId xmlns:a16="http://schemas.microsoft.com/office/drawing/2014/main" id="{FB504D35-E7A6-4A95-86F1-5E93D2A794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6600145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beelding + tekst - achtergrond wit">
    <p:spTree>
      <p:nvGrpSpPr>
        <p:cNvPr id="1" name=""/>
        <p:cNvGrpSpPr/>
        <p:nvPr/>
      </p:nvGrpSpPr>
      <p:grpSpPr>
        <a:xfrm>
          <a:off x="0" y="0"/>
          <a:ext cx="0" cy="0"/>
          <a:chOff x="0" y="0"/>
          <a:chExt cx="0" cy="0"/>
        </a:xfrm>
      </p:grpSpPr>
      <p:sp>
        <p:nvSpPr>
          <p:cNvPr id="29" name="Vrije vorm: vorm 28">
            <a:extLst>
              <a:ext uri="{FF2B5EF4-FFF2-40B4-BE49-F238E27FC236}">
                <a16:creationId xmlns:a16="http://schemas.microsoft.com/office/drawing/2014/main" id="{5E38A02E-908A-4522-9FC2-BF77A243AF53}"/>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28" name="Tijdelijke aanduiding voor afbeelding 27">
            <a:extLst>
              <a:ext uri="{FF2B5EF4-FFF2-40B4-BE49-F238E27FC236}">
                <a16:creationId xmlns:a16="http://schemas.microsoft.com/office/drawing/2014/main" id="{A230B2D7-B7E7-453A-B36B-141E67B8D79F}"/>
              </a:ext>
            </a:extLst>
          </p:cNvPr>
          <p:cNvSpPr>
            <a:spLocks noGrp="1"/>
          </p:cNvSpPr>
          <p:nvPr>
            <p:ph type="pic" sz="quarter" idx="21"/>
          </p:nvPr>
        </p:nvSpPr>
        <p:spPr>
          <a:xfrm>
            <a:off x="0" y="5"/>
            <a:ext cx="6096000" cy="6432079"/>
          </a:xfrm>
          <a:custGeom>
            <a:avLst/>
            <a:gdLst>
              <a:gd name="connsiteX0" fmla="*/ 0 w 6096000"/>
              <a:gd name="connsiteY0" fmla="*/ 0 h 6432079"/>
              <a:gd name="connsiteX1" fmla="*/ 4953000 w 6096000"/>
              <a:gd name="connsiteY1" fmla="*/ 0 h 6432079"/>
              <a:gd name="connsiteX2" fmla="*/ 6096000 w 6096000"/>
              <a:gd name="connsiteY2" fmla="*/ 1143000 h 6432079"/>
              <a:gd name="connsiteX3" fmla="*/ 6096000 w 6096000"/>
              <a:gd name="connsiteY3" fmla="*/ 6432079 h 6432079"/>
              <a:gd name="connsiteX4" fmla="*/ 0 w 6096000"/>
              <a:gd name="connsiteY4" fmla="*/ 6432079 h 643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432079">
                <a:moveTo>
                  <a:pt x="0" y="0"/>
                </a:moveTo>
                <a:lnTo>
                  <a:pt x="4953000" y="0"/>
                </a:lnTo>
                <a:cubicBezTo>
                  <a:pt x="5583936" y="0"/>
                  <a:pt x="6096000" y="512064"/>
                  <a:pt x="6096000" y="1143000"/>
                </a:cubicBezTo>
                <a:lnTo>
                  <a:pt x="6096000" y="6432079"/>
                </a:lnTo>
                <a:lnTo>
                  <a:pt x="0" y="6432079"/>
                </a:lnTo>
                <a:close/>
              </a:path>
            </a:pathLst>
          </a:custGeom>
          <a:solidFill>
            <a:srgbClr val="FFFFFF"/>
          </a:solidFill>
        </p:spPr>
        <p:txBody>
          <a:bodyPr wrap="square" anchor="ctr">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35" name="Vrije vorm: vorm 34">
            <a:extLst>
              <a:ext uri="{FF2B5EF4-FFF2-40B4-BE49-F238E27FC236}">
                <a16:creationId xmlns:a16="http://schemas.microsoft.com/office/drawing/2014/main" id="{00729B30-8CF3-4898-AE1D-52AD911345E5}"/>
              </a:ext>
            </a:extLst>
          </p:cNvPr>
          <p:cNvSpPr/>
          <p:nvPr/>
        </p:nvSpPr>
        <p:spPr>
          <a:xfrm>
            <a:off x="6670041"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670039" y="1159577"/>
            <a:ext cx="4824000" cy="898700"/>
          </a:xfrm>
        </p:spPr>
        <p:txBody>
          <a:bodyPr lIns="0" tIns="0" rIns="0" bIns="0">
            <a:noAutofit/>
          </a:bodyPr>
          <a:lstStyle>
            <a:lvl1pPr>
              <a:defRPr sz="3200">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670039" y="2768773"/>
            <a:ext cx="4824000" cy="2955925"/>
          </a:xfrm>
        </p:spPr>
        <p:txBody>
          <a:bodyPr lIns="0" tIns="0" rIns="0" bIns="0"/>
          <a:lstStyle>
            <a:lvl1pPr>
              <a:defRPr sz="1100">
                <a:latin typeface="Verdana" panose="020B0604030504040204" pitchFamily="34" charset="0"/>
                <a:ea typeface="Verdana" panose="020B0604030504040204" pitchFamily="34" charset="0"/>
              </a:defRPr>
            </a:lvl1pPr>
            <a:lvl2pPr>
              <a:defRPr sz="1100">
                <a:latin typeface="Verdana" panose="020B0604030504040204" pitchFamily="34" charset="0"/>
                <a:ea typeface="Verdana" panose="020B0604030504040204" pitchFamily="34" charset="0"/>
              </a:defRPr>
            </a:lvl2pPr>
            <a:lvl3pPr>
              <a:defRPr sz="1100">
                <a:latin typeface="Verdana" panose="020B0604030504040204" pitchFamily="34" charset="0"/>
                <a:ea typeface="Verdana" panose="020B0604030504040204" pitchFamily="34" charset="0"/>
              </a:defRPr>
            </a:lvl3pPr>
            <a:lvl4pPr>
              <a:defRPr sz="1100">
                <a:latin typeface="Verdana" panose="020B0604030504040204" pitchFamily="34" charset="0"/>
                <a:ea typeface="Verdana" panose="020B0604030504040204" pitchFamily="34" charset="0"/>
              </a:defRPr>
            </a:lvl4pPr>
            <a:lvl5pPr>
              <a:defRPr sz="11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670039" y="2125885"/>
            <a:ext cx="4824000" cy="318186"/>
          </a:xfrm>
        </p:spPr>
        <p:txBody>
          <a:bodyPr lIns="0" tIns="0" rIns="0" bIns="0"/>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p:txBody>
          <a:bodyPr/>
          <a:lstStyle>
            <a:lvl1pPr>
              <a:defRPr sz="800">
                <a:solidFill>
                  <a:srgbClr val="FFFFFF"/>
                </a:solidFill>
                <a:latin typeface="Verdana" panose="020B0604030504040204" pitchFamily="34" charset="0"/>
                <a:ea typeface="Verdana" panose="020B0604030504040204" pitchFamily="34" charset="0"/>
              </a:defRPr>
            </a:lvl1pPr>
          </a:lstStyle>
          <a:p>
            <a:fld id="{5C2482DD-5EAF-4389-8208-9707683D1FE7}"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p:txBody>
          <a:bodyPr/>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p:txBody>
          <a:bodyPr/>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30" name="huisstijl-logo">
            <a:extLst>
              <a:ext uri="{FF2B5EF4-FFF2-40B4-BE49-F238E27FC236}">
                <a16:creationId xmlns:a16="http://schemas.microsoft.com/office/drawing/2014/main" id="{7FA2E363-6999-40FE-A24E-8306EA3FB3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8503825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 tekst - achtergrond blauw">
    <p:bg>
      <p:bgPr>
        <a:solidFill>
          <a:srgbClr val="0097D6"/>
        </a:solidFill>
        <a:effectLst/>
      </p:bgPr>
    </p:bg>
    <p:spTree>
      <p:nvGrpSpPr>
        <p:cNvPr id="1" name=""/>
        <p:cNvGrpSpPr/>
        <p:nvPr/>
      </p:nvGrpSpPr>
      <p:grpSpPr>
        <a:xfrm>
          <a:off x="0" y="0"/>
          <a:ext cx="0" cy="0"/>
          <a:chOff x="0" y="0"/>
          <a:chExt cx="0" cy="0"/>
        </a:xfrm>
      </p:grpSpPr>
      <p:sp>
        <p:nvSpPr>
          <p:cNvPr id="30" name="Tijdelijke aanduiding voor afbeelding 29">
            <a:extLst>
              <a:ext uri="{FF2B5EF4-FFF2-40B4-BE49-F238E27FC236}">
                <a16:creationId xmlns:a16="http://schemas.microsoft.com/office/drawing/2014/main" id="{28F856D1-BC0A-4B44-ACFD-922AB18D6CCF}"/>
              </a:ext>
            </a:extLst>
          </p:cNvPr>
          <p:cNvSpPr>
            <a:spLocks noGrp="1"/>
          </p:cNvSpPr>
          <p:nvPr>
            <p:ph type="pic" sz="quarter" idx="21"/>
          </p:nvPr>
        </p:nvSpPr>
        <p:spPr>
          <a:xfrm>
            <a:off x="0" y="0"/>
            <a:ext cx="6096000" cy="6432078"/>
          </a:xfrm>
          <a:custGeom>
            <a:avLst/>
            <a:gdLst>
              <a:gd name="connsiteX0" fmla="*/ 0 w 6096000"/>
              <a:gd name="connsiteY0" fmla="*/ 0 h 6432078"/>
              <a:gd name="connsiteX1" fmla="*/ 6096000 w 6096000"/>
              <a:gd name="connsiteY1" fmla="*/ 0 h 6432078"/>
              <a:gd name="connsiteX2" fmla="*/ 6096000 w 6096000"/>
              <a:gd name="connsiteY2" fmla="*/ 5289078 h 6432078"/>
              <a:gd name="connsiteX3" fmla="*/ 4953000 w 6096000"/>
              <a:gd name="connsiteY3" fmla="*/ 6432078 h 6432078"/>
              <a:gd name="connsiteX4" fmla="*/ 0 w 6096000"/>
              <a:gd name="connsiteY4" fmla="*/ 6432078 h 6432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432078">
                <a:moveTo>
                  <a:pt x="0" y="0"/>
                </a:moveTo>
                <a:lnTo>
                  <a:pt x="6096000" y="0"/>
                </a:lnTo>
                <a:lnTo>
                  <a:pt x="6096000" y="5289078"/>
                </a:lnTo>
                <a:cubicBezTo>
                  <a:pt x="6096000" y="5920014"/>
                  <a:pt x="5583936" y="6432078"/>
                  <a:pt x="4953000" y="6432078"/>
                </a:cubicBezTo>
                <a:lnTo>
                  <a:pt x="0" y="6432078"/>
                </a:lnTo>
                <a:close/>
              </a:path>
            </a:pathLst>
          </a:custGeom>
          <a:solidFill>
            <a:srgbClr val="FFFFFF"/>
          </a:solidFill>
        </p:spPr>
        <p:txBody>
          <a:bodyPr wrap="square" anchor="ctr">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FFFFF"/>
          </a:soli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672678"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600">
              <a:solidFill>
                <a:srgbClr val="FFFFFF"/>
              </a:solidFill>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672675" y="1159577"/>
            <a:ext cx="4824000" cy="898700"/>
          </a:xfrm>
        </p:spPr>
        <p:txBody>
          <a:bodyPr lIns="0" tIns="0" rIns="0" bIns="0" anchor="t">
            <a:noAutofit/>
          </a:bodyPr>
          <a:lstStyle>
            <a:lvl1pPr>
              <a:lnSpc>
                <a:spcPct val="70000"/>
              </a:lnSpc>
              <a:defRPr sz="3200" b="1">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672675" y="2768773"/>
            <a:ext cx="4824000" cy="2955925"/>
          </a:xfrm>
        </p:spPr>
        <p:txBody>
          <a:bodyPr lIns="0" tIns="0" rIns="0" bIns="0">
            <a:normAutofit/>
          </a:bodyPr>
          <a:lstStyle>
            <a:lvl1pPr>
              <a:buClr>
                <a:schemeClr val="bg1"/>
              </a:buClr>
              <a:defRPr sz="1100">
                <a:solidFill>
                  <a:srgbClr val="FFFFFF"/>
                </a:solidFill>
                <a:latin typeface="Verdana" panose="020B0604030504040204" pitchFamily="34" charset="0"/>
                <a:ea typeface="Verdana" panose="020B0604030504040204" pitchFamily="34" charset="0"/>
              </a:defRPr>
            </a:lvl1pPr>
            <a:lvl2pPr>
              <a:buClr>
                <a:schemeClr val="bg1"/>
              </a:buClr>
              <a:defRPr sz="1100">
                <a:solidFill>
                  <a:srgbClr val="FFFFFF"/>
                </a:solidFill>
                <a:latin typeface="Verdana" panose="020B0604030504040204" pitchFamily="34" charset="0"/>
                <a:ea typeface="Verdana" panose="020B0604030504040204" pitchFamily="34" charset="0"/>
              </a:defRPr>
            </a:lvl2pPr>
            <a:lvl3pPr>
              <a:buClr>
                <a:schemeClr val="bg1"/>
              </a:buClr>
              <a:defRPr sz="1100">
                <a:solidFill>
                  <a:srgbClr val="FFFFFF"/>
                </a:solidFill>
                <a:latin typeface="Verdana" panose="020B0604030504040204" pitchFamily="34" charset="0"/>
                <a:ea typeface="Verdana" panose="020B0604030504040204" pitchFamily="34" charset="0"/>
              </a:defRPr>
            </a:lvl3pPr>
            <a:lvl4pPr>
              <a:buClr>
                <a:schemeClr val="bg1"/>
              </a:buClr>
              <a:defRPr sz="1100">
                <a:solidFill>
                  <a:srgbClr val="FFFFFF"/>
                </a:solidFill>
                <a:latin typeface="Verdana" panose="020B0604030504040204" pitchFamily="34" charset="0"/>
                <a:ea typeface="Verdana" panose="020B0604030504040204" pitchFamily="34" charset="0"/>
              </a:defRPr>
            </a:lvl4pPr>
            <a:lvl5pPr>
              <a:buClr>
                <a:schemeClr val="bg1"/>
              </a:buClr>
              <a:defRPr sz="1100">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672675" y="2125885"/>
            <a:ext cx="4824000" cy="318186"/>
          </a:xfrm>
        </p:spPr>
        <p:txBody>
          <a:bodyPr lIns="0" tIns="0" rIns="0" bIns="0">
            <a:normAutofit/>
          </a:bodyPr>
          <a:lstStyle>
            <a:lvl1pPr>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p:txBody>
          <a:bodyPr lIns="0" tIns="0" rIns="0" bIns="0"/>
          <a:lstStyle>
            <a:lvl1pPr>
              <a:defRPr sz="800">
                <a:solidFill>
                  <a:schemeClr val="tx1"/>
                </a:solidFill>
                <a:latin typeface="Verdana" panose="020B0604030504040204" pitchFamily="34" charset="0"/>
                <a:ea typeface="Verdana" panose="020B0604030504040204" pitchFamily="34" charset="0"/>
              </a:defRPr>
            </a:lvl1pPr>
          </a:lstStyle>
          <a:p>
            <a:fld id="{E161DB7B-AB0F-4507-ADFC-E8DB6486338F}"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p:txBody>
          <a:bodyPr lIns="0" tIns="0" rIns="0" bIns="0"/>
          <a:lstStyle>
            <a:lvl1pPr>
              <a:defRPr sz="800">
                <a:solidFill>
                  <a:schemeClr val="tx1"/>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p:txBody>
          <a:bodyPr lIns="0" tIns="0" rIns="0" bIns="0"/>
          <a:lstStyle>
            <a:lvl1pPr>
              <a:defRPr sz="800">
                <a:solidFill>
                  <a:schemeClr val="tx1"/>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28" name="huisstijl-logo">
            <a:extLst>
              <a:ext uri="{FF2B5EF4-FFF2-40B4-BE49-F238E27FC236}">
                <a16:creationId xmlns:a16="http://schemas.microsoft.com/office/drawing/2014/main" id="{8D0508B9-544C-4857-A85F-5CC7F1A91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2633371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 tekst - achtergrond groen">
    <p:bg>
      <p:bgPr>
        <a:solidFill>
          <a:srgbClr val="0FA880"/>
        </a:solidFill>
        <a:effectLst/>
      </p:bgPr>
    </p:bg>
    <p:spTree>
      <p:nvGrpSpPr>
        <p:cNvPr id="1" name=""/>
        <p:cNvGrpSpPr/>
        <p:nvPr/>
      </p:nvGrpSpPr>
      <p:grpSpPr>
        <a:xfrm>
          <a:off x="0" y="0"/>
          <a:ext cx="0" cy="0"/>
          <a:chOff x="0" y="0"/>
          <a:chExt cx="0" cy="0"/>
        </a:xfrm>
      </p:grpSpPr>
      <p:sp>
        <p:nvSpPr>
          <p:cNvPr id="30" name="Tijdelijke aanduiding voor afbeelding 29">
            <a:extLst>
              <a:ext uri="{FF2B5EF4-FFF2-40B4-BE49-F238E27FC236}">
                <a16:creationId xmlns:a16="http://schemas.microsoft.com/office/drawing/2014/main" id="{123CB40A-083A-4678-8D0C-F6B7CA87BD0C}"/>
              </a:ext>
            </a:extLst>
          </p:cNvPr>
          <p:cNvSpPr>
            <a:spLocks noGrp="1"/>
          </p:cNvSpPr>
          <p:nvPr>
            <p:ph type="pic" sz="quarter" idx="21"/>
          </p:nvPr>
        </p:nvSpPr>
        <p:spPr>
          <a:xfrm>
            <a:off x="0" y="5"/>
            <a:ext cx="6096000" cy="6432079"/>
          </a:xfrm>
          <a:custGeom>
            <a:avLst/>
            <a:gdLst>
              <a:gd name="connsiteX0" fmla="*/ 0 w 6096000"/>
              <a:gd name="connsiteY0" fmla="*/ 0 h 6432079"/>
              <a:gd name="connsiteX1" fmla="*/ 4953000 w 6096000"/>
              <a:gd name="connsiteY1" fmla="*/ 0 h 6432079"/>
              <a:gd name="connsiteX2" fmla="*/ 6096000 w 6096000"/>
              <a:gd name="connsiteY2" fmla="*/ 1143000 h 6432079"/>
              <a:gd name="connsiteX3" fmla="*/ 6096000 w 6096000"/>
              <a:gd name="connsiteY3" fmla="*/ 6432079 h 6432079"/>
              <a:gd name="connsiteX4" fmla="*/ 0 w 6096000"/>
              <a:gd name="connsiteY4" fmla="*/ 6432079 h 643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432079">
                <a:moveTo>
                  <a:pt x="0" y="0"/>
                </a:moveTo>
                <a:lnTo>
                  <a:pt x="4953000" y="0"/>
                </a:lnTo>
                <a:cubicBezTo>
                  <a:pt x="5583936" y="0"/>
                  <a:pt x="6096000" y="512064"/>
                  <a:pt x="6096000" y="1143000"/>
                </a:cubicBezTo>
                <a:lnTo>
                  <a:pt x="6096000" y="6432079"/>
                </a:lnTo>
                <a:lnTo>
                  <a:pt x="0" y="6432079"/>
                </a:lnTo>
                <a:close/>
              </a:path>
            </a:pathLst>
          </a:custGeom>
          <a:solidFill>
            <a:srgbClr val="FFFFFF"/>
          </a:solidFill>
        </p:spPr>
        <p:txBody>
          <a:bodyPr wrap="square" anchor="ctr">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FFFFF"/>
          </a:soli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672678"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600">
              <a:solidFill>
                <a:srgbClr val="FFFFFF"/>
              </a:solidFill>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672675" y="1159577"/>
            <a:ext cx="4824000" cy="898700"/>
          </a:xfrm>
        </p:spPr>
        <p:txBody>
          <a:bodyPr lIns="0" tIns="0" rIns="0" bIns="0">
            <a:noAutofit/>
          </a:bodyPr>
          <a:lstStyle>
            <a:lvl1pPr>
              <a:defRPr sz="32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672675" y="2768773"/>
            <a:ext cx="4824000" cy="2955925"/>
          </a:xfrm>
        </p:spPr>
        <p:txBody>
          <a:bodyPr lIns="0" tIns="0" rIns="0" bIns="0">
            <a:normAutofit/>
          </a:bodyPr>
          <a:lstStyle>
            <a:lvl1pPr>
              <a:buClr>
                <a:schemeClr val="bg1"/>
              </a:buClr>
              <a:defRPr sz="1100">
                <a:solidFill>
                  <a:srgbClr val="FFFFFF"/>
                </a:solidFill>
                <a:latin typeface="Verdana" panose="020B0604030504040204" pitchFamily="34" charset="0"/>
                <a:ea typeface="Verdana" panose="020B0604030504040204" pitchFamily="34" charset="0"/>
              </a:defRPr>
            </a:lvl1pPr>
            <a:lvl2pPr>
              <a:buClr>
                <a:schemeClr val="bg1"/>
              </a:buClr>
              <a:defRPr sz="1100">
                <a:solidFill>
                  <a:srgbClr val="FFFFFF"/>
                </a:solidFill>
                <a:latin typeface="Verdana" panose="020B0604030504040204" pitchFamily="34" charset="0"/>
                <a:ea typeface="Verdana" panose="020B0604030504040204" pitchFamily="34" charset="0"/>
              </a:defRPr>
            </a:lvl2pPr>
            <a:lvl3pPr>
              <a:buClr>
                <a:schemeClr val="bg1"/>
              </a:buClr>
              <a:defRPr sz="1100">
                <a:solidFill>
                  <a:srgbClr val="FFFFFF"/>
                </a:solidFill>
                <a:latin typeface="Verdana" panose="020B0604030504040204" pitchFamily="34" charset="0"/>
                <a:ea typeface="Verdana" panose="020B0604030504040204" pitchFamily="34" charset="0"/>
              </a:defRPr>
            </a:lvl3pPr>
            <a:lvl4pPr>
              <a:buClr>
                <a:schemeClr val="bg1"/>
              </a:buClr>
              <a:defRPr sz="1100">
                <a:solidFill>
                  <a:srgbClr val="FFFFFF"/>
                </a:solidFill>
                <a:latin typeface="Verdana" panose="020B0604030504040204" pitchFamily="34" charset="0"/>
                <a:ea typeface="Verdana" panose="020B0604030504040204" pitchFamily="34" charset="0"/>
              </a:defRPr>
            </a:lvl4pPr>
            <a:lvl5pPr>
              <a:buClr>
                <a:schemeClr val="bg1"/>
              </a:buClr>
              <a:defRPr sz="1100">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672675" y="2125885"/>
            <a:ext cx="4824000" cy="318186"/>
          </a:xfrm>
        </p:spPr>
        <p:txBody>
          <a:bodyPr lIns="0" tIns="0" rIns="0" bIns="0"/>
          <a:lstStyle>
            <a:lvl1pPr>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p:txBody>
          <a:bodyPr lIns="0" tIns="0" rIns="0" bIns="0"/>
          <a:lstStyle>
            <a:lvl1pPr>
              <a:defRPr sz="800">
                <a:solidFill>
                  <a:schemeClr val="tx1"/>
                </a:solidFill>
                <a:latin typeface="Verdana" panose="020B0604030504040204" pitchFamily="34" charset="0"/>
                <a:ea typeface="Verdana" panose="020B0604030504040204" pitchFamily="34" charset="0"/>
              </a:defRPr>
            </a:lvl1pPr>
          </a:lstStyle>
          <a:p>
            <a:fld id="{B42BBD0E-4503-41E0-BC10-58AA8E8555AF}"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p:txBody>
          <a:bodyPr lIns="0" tIns="0" rIns="0" bIns="0"/>
          <a:lstStyle>
            <a:lvl1pPr>
              <a:defRPr sz="800">
                <a:solidFill>
                  <a:schemeClr val="tx1"/>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p:txBody>
          <a:bodyPr lIns="0" tIns="0" rIns="0" bIns="0"/>
          <a:lstStyle>
            <a:lvl1pPr>
              <a:defRPr sz="800">
                <a:solidFill>
                  <a:schemeClr val="tx1"/>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28" name="huisstijl-logo">
            <a:extLst>
              <a:ext uri="{FF2B5EF4-FFF2-40B4-BE49-F238E27FC236}">
                <a16:creationId xmlns:a16="http://schemas.microsoft.com/office/drawing/2014/main" id="{257B9750-41A1-450B-851B-46B74C2DBB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21929052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 tekst - achtergrond groen blauw">
    <p:bg>
      <p:bgPr>
        <a:solidFill>
          <a:srgbClr val="00AECA"/>
        </a:solidFill>
        <a:effectLst/>
      </p:bgPr>
    </p:bg>
    <p:spTree>
      <p:nvGrpSpPr>
        <p:cNvPr id="1" name=""/>
        <p:cNvGrpSpPr/>
        <p:nvPr/>
      </p:nvGrpSpPr>
      <p:grpSpPr>
        <a:xfrm>
          <a:off x="0" y="0"/>
          <a:ext cx="0" cy="0"/>
          <a:chOff x="0" y="0"/>
          <a:chExt cx="0" cy="0"/>
        </a:xfrm>
      </p:grpSpPr>
      <p:sp>
        <p:nvSpPr>
          <p:cNvPr id="30" name="Tijdelijke aanduiding voor afbeelding 29">
            <a:extLst>
              <a:ext uri="{FF2B5EF4-FFF2-40B4-BE49-F238E27FC236}">
                <a16:creationId xmlns:a16="http://schemas.microsoft.com/office/drawing/2014/main" id="{28F856D1-BC0A-4B44-ACFD-922AB18D6CCF}"/>
              </a:ext>
            </a:extLst>
          </p:cNvPr>
          <p:cNvSpPr>
            <a:spLocks noGrp="1"/>
          </p:cNvSpPr>
          <p:nvPr>
            <p:ph type="pic" sz="quarter" idx="21"/>
          </p:nvPr>
        </p:nvSpPr>
        <p:spPr>
          <a:xfrm>
            <a:off x="0" y="0"/>
            <a:ext cx="6096000" cy="6432078"/>
          </a:xfrm>
          <a:custGeom>
            <a:avLst/>
            <a:gdLst>
              <a:gd name="connsiteX0" fmla="*/ 0 w 6096000"/>
              <a:gd name="connsiteY0" fmla="*/ 0 h 6432078"/>
              <a:gd name="connsiteX1" fmla="*/ 6096000 w 6096000"/>
              <a:gd name="connsiteY1" fmla="*/ 0 h 6432078"/>
              <a:gd name="connsiteX2" fmla="*/ 6096000 w 6096000"/>
              <a:gd name="connsiteY2" fmla="*/ 5289078 h 6432078"/>
              <a:gd name="connsiteX3" fmla="*/ 4953000 w 6096000"/>
              <a:gd name="connsiteY3" fmla="*/ 6432078 h 6432078"/>
              <a:gd name="connsiteX4" fmla="*/ 0 w 6096000"/>
              <a:gd name="connsiteY4" fmla="*/ 6432078 h 6432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432078">
                <a:moveTo>
                  <a:pt x="0" y="0"/>
                </a:moveTo>
                <a:lnTo>
                  <a:pt x="6096000" y="0"/>
                </a:lnTo>
                <a:lnTo>
                  <a:pt x="6096000" y="5289078"/>
                </a:lnTo>
                <a:cubicBezTo>
                  <a:pt x="6096000" y="5920014"/>
                  <a:pt x="5583936" y="6432078"/>
                  <a:pt x="4953000" y="6432078"/>
                </a:cubicBezTo>
                <a:lnTo>
                  <a:pt x="0" y="6432078"/>
                </a:lnTo>
                <a:close/>
              </a:path>
            </a:pathLst>
          </a:custGeom>
          <a:solidFill>
            <a:srgbClr val="FFFFFF"/>
          </a:solidFill>
        </p:spPr>
        <p:txBody>
          <a:bodyPr wrap="square" anchor="ctr">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FFFFF"/>
          </a:soli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672678"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600">
              <a:solidFill>
                <a:srgbClr val="FFFFFF"/>
              </a:solidFill>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672675" y="1159577"/>
            <a:ext cx="4824000" cy="898700"/>
          </a:xfrm>
        </p:spPr>
        <p:txBody>
          <a:bodyPr lIns="0" tIns="0" rIns="0" bIns="0">
            <a:noAutofit/>
          </a:bodyPr>
          <a:lstStyle>
            <a:lvl1pPr>
              <a:defRPr sz="32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672675" y="2768773"/>
            <a:ext cx="4824000" cy="2955925"/>
          </a:xfrm>
        </p:spPr>
        <p:txBody>
          <a:bodyPr lIns="0" tIns="0" rIns="0" bIns="0">
            <a:normAutofit/>
          </a:bodyPr>
          <a:lstStyle>
            <a:lvl1pPr>
              <a:buClr>
                <a:schemeClr val="bg1"/>
              </a:buClr>
              <a:defRPr sz="1100">
                <a:solidFill>
                  <a:srgbClr val="FFFFFF"/>
                </a:solidFill>
                <a:latin typeface="Verdana" panose="020B0604030504040204" pitchFamily="34" charset="0"/>
                <a:ea typeface="Verdana" panose="020B0604030504040204" pitchFamily="34" charset="0"/>
              </a:defRPr>
            </a:lvl1pPr>
            <a:lvl2pPr>
              <a:buClr>
                <a:schemeClr val="bg1"/>
              </a:buClr>
              <a:defRPr sz="1100">
                <a:solidFill>
                  <a:srgbClr val="FFFFFF"/>
                </a:solidFill>
                <a:latin typeface="Verdana" panose="020B0604030504040204" pitchFamily="34" charset="0"/>
                <a:ea typeface="Verdana" panose="020B0604030504040204" pitchFamily="34" charset="0"/>
              </a:defRPr>
            </a:lvl2pPr>
            <a:lvl3pPr>
              <a:buClr>
                <a:schemeClr val="bg1"/>
              </a:buClr>
              <a:defRPr sz="1100">
                <a:solidFill>
                  <a:srgbClr val="FFFFFF"/>
                </a:solidFill>
                <a:latin typeface="Verdana" panose="020B0604030504040204" pitchFamily="34" charset="0"/>
                <a:ea typeface="Verdana" panose="020B0604030504040204" pitchFamily="34" charset="0"/>
              </a:defRPr>
            </a:lvl3pPr>
            <a:lvl4pPr>
              <a:buClr>
                <a:schemeClr val="bg1"/>
              </a:buClr>
              <a:defRPr sz="1100">
                <a:solidFill>
                  <a:srgbClr val="FFFFFF"/>
                </a:solidFill>
                <a:latin typeface="Verdana" panose="020B0604030504040204" pitchFamily="34" charset="0"/>
                <a:ea typeface="Verdana" panose="020B0604030504040204" pitchFamily="34" charset="0"/>
              </a:defRPr>
            </a:lvl4pPr>
            <a:lvl5pPr>
              <a:buClr>
                <a:schemeClr val="bg1"/>
              </a:buClr>
              <a:defRPr sz="1100">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672675" y="2125885"/>
            <a:ext cx="4824000" cy="318186"/>
          </a:xfrm>
        </p:spPr>
        <p:txBody>
          <a:bodyPr lIns="0" tIns="0" rIns="0" bIns="0"/>
          <a:lstStyle>
            <a:lvl1pPr>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p:txBody>
          <a:bodyPr lIns="0" tIns="0" rIns="0" bIns="0"/>
          <a:lstStyle>
            <a:lvl1pPr>
              <a:defRPr sz="800">
                <a:solidFill>
                  <a:schemeClr val="tx1"/>
                </a:solidFill>
                <a:latin typeface="Verdana" panose="020B0604030504040204" pitchFamily="34" charset="0"/>
                <a:ea typeface="Verdana" panose="020B0604030504040204" pitchFamily="34" charset="0"/>
              </a:defRPr>
            </a:lvl1pPr>
          </a:lstStyle>
          <a:p>
            <a:fld id="{D74EC1D3-1B13-4634-817F-A3960B984D61}"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p:txBody>
          <a:bodyPr lIns="0" tIns="0" rIns="0" bIns="0"/>
          <a:lstStyle>
            <a:lvl1pPr>
              <a:defRPr sz="800">
                <a:solidFill>
                  <a:schemeClr val="tx1"/>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p:txBody>
          <a:bodyPr lIns="0" tIns="0" rIns="0" bIns="0"/>
          <a:lstStyle>
            <a:lvl1pPr>
              <a:defRPr sz="800">
                <a:solidFill>
                  <a:schemeClr val="tx1"/>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28" name="huisstijl-logo">
            <a:extLst>
              <a:ext uri="{FF2B5EF4-FFF2-40B4-BE49-F238E27FC236}">
                <a16:creationId xmlns:a16="http://schemas.microsoft.com/office/drawing/2014/main" id="{0280DCD1-D50B-427D-9168-08D70B4C6F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8399892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 tekst - achtergrond grijs">
    <p:spTree>
      <p:nvGrpSpPr>
        <p:cNvPr id="1" name=""/>
        <p:cNvGrpSpPr/>
        <p:nvPr/>
      </p:nvGrpSpPr>
      <p:grpSpPr>
        <a:xfrm>
          <a:off x="0" y="0"/>
          <a:ext cx="0" cy="0"/>
          <a:chOff x="0" y="0"/>
          <a:chExt cx="0" cy="0"/>
        </a:xfrm>
      </p:grpSpPr>
      <p:sp>
        <p:nvSpPr>
          <p:cNvPr id="28" name="Graphic 4">
            <a:extLst>
              <a:ext uri="{FF2B5EF4-FFF2-40B4-BE49-F238E27FC236}">
                <a16:creationId xmlns:a16="http://schemas.microsoft.com/office/drawing/2014/main" id="{E869D6E6-1915-4E32-BCFB-3A51B7842AF2}"/>
              </a:ext>
            </a:extLst>
          </p:cNvPr>
          <p:cNvSpPr/>
          <p:nvPr userDrawn="1"/>
        </p:nvSpPr>
        <p:spPr>
          <a:xfrm>
            <a:off x="6096000" y="0"/>
            <a:ext cx="6096000" cy="6858000"/>
          </a:xfrm>
          <a:custGeom>
            <a:avLst/>
            <a:gdLst>
              <a:gd name="connsiteX0" fmla="*/ 114300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1143000 h 6858000"/>
              <a:gd name="connsiteX5" fmla="*/ 114300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1143000" y="0"/>
                </a:moveTo>
                <a:lnTo>
                  <a:pt x="6096000" y="0"/>
                </a:lnTo>
                <a:lnTo>
                  <a:pt x="6096000" y="6858000"/>
                </a:lnTo>
                <a:lnTo>
                  <a:pt x="0" y="6858000"/>
                </a:lnTo>
                <a:lnTo>
                  <a:pt x="0" y="1143000"/>
                </a:lnTo>
                <a:cubicBezTo>
                  <a:pt x="0" y="512064"/>
                  <a:pt x="512064" y="0"/>
                  <a:pt x="1143000" y="0"/>
                </a:cubicBezTo>
                <a:close/>
              </a:path>
            </a:pathLst>
          </a:custGeom>
          <a:solidFill>
            <a:srgbClr val="F2F2F2"/>
          </a:solidFill>
          <a:ln w="7620"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4824000" cy="898700"/>
          </a:xfrm>
        </p:spPr>
        <p:txBody>
          <a:bodyPr lIns="0" tIns="0" rIns="0" bIns="0">
            <a:noAutofit/>
          </a:bodyPr>
          <a:lstStyle>
            <a:lvl1pPr>
              <a:defRPr sz="3200">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768773"/>
            <a:ext cx="4824000" cy="2955925"/>
          </a:xfrm>
        </p:spPr>
        <p:txBody>
          <a:bodyPr lIns="0" tIns="0" rIns="0" bIns="0">
            <a:normAutofit/>
          </a:bodyPr>
          <a:lstStyle>
            <a:lvl1pPr>
              <a:defRPr sz="1100">
                <a:latin typeface="Verdana" panose="020B0604030504040204" pitchFamily="34" charset="0"/>
                <a:ea typeface="Verdana" panose="020B0604030504040204" pitchFamily="34" charset="0"/>
              </a:defRPr>
            </a:lvl1pPr>
            <a:lvl2pPr>
              <a:defRPr sz="1100">
                <a:latin typeface="Verdana" panose="020B0604030504040204" pitchFamily="34" charset="0"/>
                <a:ea typeface="Verdana" panose="020B0604030504040204" pitchFamily="34" charset="0"/>
              </a:defRPr>
            </a:lvl2pPr>
            <a:lvl3pPr>
              <a:defRPr sz="1100">
                <a:latin typeface="Verdana" panose="020B0604030504040204" pitchFamily="34" charset="0"/>
                <a:ea typeface="Verdana" panose="020B0604030504040204" pitchFamily="34" charset="0"/>
              </a:defRPr>
            </a:lvl3pPr>
            <a:lvl4pPr>
              <a:defRPr sz="1100">
                <a:latin typeface="Verdana" panose="020B0604030504040204" pitchFamily="34" charset="0"/>
                <a:ea typeface="Verdana" panose="020B0604030504040204" pitchFamily="34" charset="0"/>
              </a:defRPr>
            </a:lvl4pPr>
            <a:lvl5pPr>
              <a:defRPr sz="11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25885"/>
            <a:ext cx="4824000" cy="318186"/>
          </a:xfrm>
        </p:spPr>
        <p:txBody>
          <a:bodyPr lIns="0" tIns="0" rIns="0" bIns="0"/>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D9901F11-2858-44B7-AE45-8AD4E8F348C4}"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29" name="Vrije vorm: vorm 28">
            <a:extLst>
              <a:ext uri="{FF2B5EF4-FFF2-40B4-BE49-F238E27FC236}">
                <a16:creationId xmlns:a16="http://schemas.microsoft.com/office/drawing/2014/main" id="{8F8A6924-4730-4FA3-BDE9-EB790533CB31}"/>
              </a:ext>
            </a:extLst>
          </p:cNvPr>
          <p:cNvSpPr/>
          <p:nvPr userDrawn="1"/>
        </p:nvSpPr>
        <p:spPr>
          <a:xfrm>
            <a:off x="667331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31" name="Tijdelijke aanduiding voor tekst 60">
            <a:extLst>
              <a:ext uri="{FF2B5EF4-FFF2-40B4-BE49-F238E27FC236}">
                <a16:creationId xmlns:a16="http://schemas.microsoft.com/office/drawing/2014/main" id="{E28FB7DD-F52C-422B-9D53-B65A7425A4CD}"/>
              </a:ext>
            </a:extLst>
          </p:cNvPr>
          <p:cNvSpPr>
            <a:spLocks noGrp="1"/>
          </p:cNvSpPr>
          <p:nvPr>
            <p:ph type="body" sz="quarter" idx="21"/>
          </p:nvPr>
        </p:nvSpPr>
        <p:spPr>
          <a:xfrm>
            <a:off x="6673308" y="2768773"/>
            <a:ext cx="4824000" cy="2955925"/>
          </a:xfrm>
        </p:spPr>
        <p:txBody>
          <a:bodyPr lIns="0" tIns="0" rIns="0" bIns="0">
            <a:normAutofit/>
          </a:bodyPr>
          <a:lstStyle>
            <a:lvl1pPr>
              <a:defRPr sz="1100">
                <a:latin typeface="Verdana" panose="020B0604030504040204" pitchFamily="34" charset="0"/>
                <a:ea typeface="Verdana" panose="020B0604030504040204" pitchFamily="34" charset="0"/>
              </a:defRPr>
            </a:lvl1pPr>
            <a:lvl2pPr>
              <a:defRPr sz="1100">
                <a:latin typeface="Verdana" panose="020B0604030504040204" pitchFamily="34" charset="0"/>
                <a:ea typeface="Verdana" panose="020B0604030504040204" pitchFamily="34" charset="0"/>
              </a:defRPr>
            </a:lvl2pPr>
            <a:lvl3pPr>
              <a:defRPr sz="1100">
                <a:latin typeface="Verdana" panose="020B0604030504040204" pitchFamily="34" charset="0"/>
                <a:ea typeface="Verdana" panose="020B0604030504040204" pitchFamily="34" charset="0"/>
              </a:defRPr>
            </a:lvl3pPr>
            <a:lvl4pPr>
              <a:defRPr sz="1100">
                <a:latin typeface="Verdana" panose="020B0604030504040204" pitchFamily="34" charset="0"/>
                <a:ea typeface="Verdana" panose="020B0604030504040204" pitchFamily="34" charset="0"/>
              </a:defRPr>
            </a:lvl4pPr>
            <a:lvl5pPr>
              <a:defRPr sz="11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2" name="Tijdelijke aanduiding voor tekst 60">
            <a:extLst>
              <a:ext uri="{FF2B5EF4-FFF2-40B4-BE49-F238E27FC236}">
                <a16:creationId xmlns:a16="http://schemas.microsoft.com/office/drawing/2014/main" id="{9AADCE8F-0D62-44C3-A50B-27B76FCC8DEC}"/>
              </a:ext>
            </a:extLst>
          </p:cNvPr>
          <p:cNvSpPr>
            <a:spLocks noGrp="1"/>
          </p:cNvSpPr>
          <p:nvPr>
            <p:ph type="body" sz="quarter" idx="22"/>
          </p:nvPr>
        </p:nvSpPr>
        <p:spPr>
          <a:xfrm>
            <a:off x="6673308" y="2125885"/>
            <a:ext cx="4824000" cy="318186"/>
          </a:xfrm>
        </p:spPr>
        <p:txBody>
          <a:bodyPr lIns="0" tIns="0" rIns="0" bIns="0"/>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33" name="huisstijl-logo">
            <a:extLst>
              <a:ext uri="{FF2B5EF4-FFF2-40B4-BE49-F238E27FC236}">
                <a16:creationId xmlns:a16="http://schemas.microsoft.com/office/drawing/2014/main" id="{C7D6C3A9-068D-40A1-9393-CC3CCA27F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16" name="Tijdelijke aanduiding voor tekst 6">
            <a:extLst>
              <a:ext uri="{FF2B5EF4-FFF2-40B4-BE49-F238E27FC236}">
                <a16:creationId xmlns:a16="http://schemas.microsoft.com/office/drawing/2014/main" id="{1575C8F1-606A-4D57-8677-60259E5C70BF}"/>
              </a:ext>
            </a:extLst>
          </p:cNvPr>
          <p:cNvSpPr>
            <a:spLocks noGrp="1"/>
          </p:cNvSpPr>
          <p:nvPr>
            <p:ph type="body" sz="quarter" idx="24" hasCustomPrompt="1"/>
          </p:nvPr>
        </p:nvSpPr>
        <p:spPr>
          <a:xfrm>
            <a:off x="6673851" y="1159577"/>
            <a:ext cx="4824000" cy="896400"/>
          </a:xfrm>
        </p:spPr>
        <p:txBody>
          <a:bodyPr>
            <a:noAutofit/>
          </a:bodyPr>
          <a:lstStyle>
            <a:lvl1pPr marL="0" indent="0">
              <a:lnSpc>
                <a:spcPct val="80000"/>
              </a:lnSpc>
              <a:spcBef>
                <a:spcPts val="0"/>
              </a:spcBef>
              <a:buNone/>
              <a:defRPr sz="3200" b="1">
                <a:solidFill>
                  <a:srgbClr val="164193"/>
                </a:solidFill>
                <a:latin typeface="Verdana" panose="020B0604030504040204" pitchFamily="34" charset="0"/>
                <a:ea typeface="Verdana" panose="020B0604030504040204" pitchFamily="34" charset="0"/>
              </a:defRPr>
            </a:lvl1pPr>
          </a:lstStyle>
          <a:p>
            <a:pPr lvl="0"/>
            <a:r>
              <a:rPr lang="nl-NL"/>
              <a:t>Klikken om een titel toe te voegen</a:t>
            </a:r>
          </a:p>
        </p:txBody>
      </p:sp>
    </p:spTree>
    <p:extLst>
      <p:ext uri="{BB962C8B-B14F-4D97-AF65-F5344CB8AC3E}">
        <p14:creationId xmlns:p14="http://schemas.microsoft.com/office/powerpoint/2010/main" val="18306620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fbeelding + logo achtergond blauw">
    <p:bg>
      <p:bgPr>
        <a:solidFill>
          <a:srgbClr val="0097D6"/>
        </a:solidFill>
        <a:effectLst/>
      </p:bgPr>
    </p:b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53AC9E99-FAED-49B0-8961-2F79518267B7}"/>
              </a:ext>
            </a:extLst>
          </p:cNvPr>
          <p:cNvSpPr>
            <a:spLocks noGrp="1"/>
          </p:cNvSpPr>
          <p:nvPr>
            <p:ph type="pic" sz="quarter" idx="10"/>
          </p:nvPr>
        </p:nvSpPr>
        <p:spPr>
          <a:xfrm>
            <a:off x="0" y="0"/>
            <a:ext cx="12192000" cy="4130040"/>
          </a:xfrm>
          <a:custGeom>
            <a:avLst/>
            <a:gdLst>
              <a:gd name="connsiteX0" fmla="*/ 0 w 12192000"/>
              <a:gd name="connsiteY0" fmla="*/ 0 h 4130040"/>
              <a:gd name="connsiteX1" fmla="*/ 12192000 w 12192000"/>
              <a:gd name="connsiteY1" fmla="*/ 0 h 4130040"/>
              <a:gd name="connsiteX2" fmla="*/ 12192000 w 12192000"/>
              <a:gd name="connsiteY2" fmla="*/ 4130040 h 4130040"/>
              <a:gd name="connsiteX3" fmla="*/ 11049000 w 12192000"/>
              <a:gd name="connsiteY3" fmla="*/ 2987040 h 4130040"/>
              <a:gd name="connsiteX4" fmla="*/ 0 w 12192000"/>
              <a:gd name="connsiteY4" fmla="*/ 2987040 h 413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130040">
                <a:moveTo>
                  <a:pt x="0" y="0"/>
                </a:moveTo>
                <a:lnTo>
                  <a:pt x="12192000" y="0"/>
                </a:lnTo>
                <a:lnTo>
                  <a:pt x="12192000" y="4130040"/>
                </a:lnTo>
                <a:cubicBezTo>
                  <a:pt x="12192000" y="3499104"/>
                  <a:pt x="11679936" y="2987040"/>
                  <a:pt x="11049000" y="2987040"/>
                </a:cubicBezTo>
                <a:lnTo>
                  <a:pt x="0" y="2987040"/>
                </a:lnTo>
                <a:close/>
              </a:path>
            </a:pathLst>
          </a:custGeom>
          <a:solidFill>
            <a:srgbClr val="FFFFFF"/>
          </a:solidFill>
        </p:spPr>
        <p:txBody>
          <a:bodyPr wrap="square" anchor="ctr">
            <a:noAutofit/>
          </a:bodyPr>
          <a:lstStyle>
            <a:lvl1pPr algn="ctr">
              <a:buNone/>
              <a:defRPr sz="12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5" name="Tijdelijke aanduiding voor tekst 32">
            <a:extLst>
              <a:ext uri="{FF2B5EF4-FFF2-40B4-BE49-F238E27FC236}">
                <a16:creationId xmlns:a16="http://schemas.microsoft.com/office/drawing/2014/main" id="{2F98AB85-131D-4AE2-88B5-EED9990D0C01}"/>
              </a:ext>
            </a:extLst>
          </p:cNvPr>
          <p:cNvSpPr>
            <a:spLocks noGrp="1"/>
          </p:cNvSpPr>
          <p:nvPr>
            <p:ph type="body" sz="quarter" idx="13"/>
          </p:nvPr>
        </p:nvSpPr>
        <p:spPr>
          <a:xfrm>
            <a:off x="4503201" y="6155044"/>
            <a:ext cx="5690235" cy="317659"/>
          </a:xfrm>
        </p:spPr>
        <p:txBody>
          <a:bodyPr lIns="0" tIns="0" rIns="0" bIns="0" anchor="ctr">
            <a:noAutofit/>
          </a:bodyPr>
          <a:lstStyle>
            <a:lvl1pPr algn="r">
              <a:buNone/>
              <a:defRPr sz="1600">
                <a:solidFill>
                  <a:srgbClr val="FFFFFF"/>
                </a:solidFill>
                <a:latin typeface="Verdana" panose="020B0604030504040204" pitchFamily="34" charset="0"/>
                <a:ea typeface="Verdana" panose="020B0604030504040204" pitchFamily="34" charset="0"/>
              </a:defRPr>
            </a:lvl1pPr>
            <a:lvl2pPr algn="r">
              <a:buNone/>
              <a:defRPr sz="1800">
                <a:solidFill>
                  <a:schemeClr val="accent1"/>
                </a:solidFill>
                <a:latin typeface="Avenir Book" panose="02000503020000020003" pitchFamily="2" charset="0"/>
              </a:defRPr>
            </a:lvl2pPr>
            <a:lvl3pPr algn="r">
              <a:buNone/>
              <a:defRPr sz="1800">
                <a:solidFill>
                  <a:schemeClr val="accent1"/>
                </a:solidFill>
                <a:latin typeface="Avenir Book" panose="02000503020000020003" pitchFamily="2" charset="0"/>
              </a:defRPr>
            </a:lvl3pPr>
            <a:lvl4pPr algn="r">
              <a:buNone/>
              <a:defRPr sz="1800">
                <a:solidFill>
                  <a:schemeClr val="accent1"/>
                </a:solidFill>
                <a:latin typeface="Avenir Book" panose="02000503020000020003" pitchFamily="2" charset="0"/>
              </a:defRPr>
            </a:lvl4pPr>
            <a:lvl5pPr algn="r">
              <a:buNone/>
              <a:defRPr sz="1800">
                <a:solidFill>
                  <a:schemeClr val="accent1"/>
                </a:solidFill>
                <a:latin typeface="Avenir Book" panose="02000503020000020003" pitchFamily="2" charset="0"/>
              </a:defRPr>
            </a:lvl5pPr>
          </a:lstStyle>
          <a:p>
            <a:pPr lvl="0"/>
            <a:r>
              <a:rPr lang="nl-NL"/>
              <a:t>Klikken om de tekststijl van het model te bewerken</a:t>
            </a:r>
          </a:p>
        </p:txBody>
      </p:sp>
      <p:sp>
        <p:nvSpPr>
          <p:cNvPr id="6" name="Tekstvak 5">
            <a:extLst>
              <a:ext uri="{FF2B5EF4-FFF2-40B4-BE49-F238E27FC236}">
                <a16:creationId xmlns:a16="http://schemas.microsoft.com/office/drawing/2014/main" id="{374231DC-A6DD-4331-A798-79750F26A2DB}"/>
              </a:ext>
            </a:extLst>
          </p:cNvPr>
          <p:cNvSpPr txBox="1"/>
          <p:nvPr userDrawn="1"/>
        </p:nvSpPr>
        <p:spPr>
          <a:xfrm>
            <a:off x="9031063" y="6155044"/>
            <a:ext cx="2465615" cy="317659"/>
          </a:xfrm>
          <a:prstGeom prst="rect">
            <a:avLst/>
          </a:prstGeom>
        </p:spPr>
        <p:txBody>
          <a:bodyPr vert="horz" lIns="0" tIns="0" rIns="0" bIns="0" rtlCol="0" anchor="ctr">
            <a:noAutofit/>
          </a:bodyPr>
          <a:lstStyle>
            <a:lvl1pPr marL="266700" lvl="0" indent="-266700" algn="r">
              <a:lnSpc>
                <a:spcPct val="100000"/>
              </a:lnSpc>
              <a:spcBef>
                <a:spcPts val="1000"/>
              </a:spcBef>
              <a:buClr>
                <a:schemeClr val="accent1"/>
              </a:buClr>
              <a:buFont typeface="Arial" panose="020B0604020202020204" pitchFamily="34" charset="0"/>
              <a:buNone/>
              <a:defRPr>
                <a:solidFill>
                  <a:schemeClr val="accent1"/>
                </a:solidFill>
                <a:latin typeface="Avenir Book" panose="02000503020000020003" pitchFamily="2" charset="0"/>
              </a:defRPr>
            </a:lvl1pPr>
            <a:lvl2pPr marL="541338" indent="-274638" algn="r">
              <a:lnSpc>
                <a:spcPct val="100000"/>
              </a:lnSpc>
              <a:spcBef>
                <a:spcPts val="500"/>
              </a:spcBef>
              <a:buClr>
                <a:schemeClr val="accent2"/>
              </a:buClr>
              <a:buFont typeface="Arial" panose="020B0604020202020204" pitchFamily="34" charset="0"/>
              <a:buNone/>
              <a:defRPr>
                <a:solidFill>
                  <a:schemeClr val="accent1"/>
                </a:solidFill>
                <a:latin typeface="Avenir Book" panose="02000503020000020003" pitchFamily="2" charset="0"/>
              </a:defRPr>
            </a:lvl2pPr>
            <a:lvl3pPr marL="808038" indent="-266700" algn="r">
              <a:lnSpc>
                <a:spcPct val="100000"/>
              </a:lnSpc>
              <a:spcBef>
                <a:spcPts val="500"/>
              </a:spcBef>
              <a:buClr>
                <a:schemeClr val="accent3"/>
              </a:buClr>
              <a:buFont typeface="Arial" panose="020B0604020202020204" pitchFamily="34" charset="0"/>
              <a:buNone/>
              <a:defRPr>
                <a:solidFill>
                  <a:schemeClr val="accent1"/>
                </a:solidFill>
                <a:latin typeface="Avenir Book" panose="02000503020000020003" pitchFamily="2" charset="0"/>
              </a:defRPr>
            </a:lvl3pPr>
            <a:lvl4pPr marL="1074738" indent="-266700" algn="r">
              <a:lnSpc>
                <a:spcPct val="100000"/>
              </a:lnSpc>
              <a:spcBef>
                <a:spcPts val="500"/>
              </a:spcBef>
              <a:buClr>
                <a:schemeClr val="accent1"/>
              </a:buClr>
              <a:buFont typeface="Arial" panose="020B0604020202020204" pitchFamily="34" charset="0"/>
              <a:buNone/>
              <a:defRPr>
                <a:solidFill>
                  <a:schemeClr val="accent1"/>
                </a:solidFill>
                <a:latin typeface="Avenir Book" panose="02000503020000020003" pitchFamily="2" charset="0"/>
              </a:defRPr>
            </a:lvl4pPr>
            <a:lvl5pPr marL="1341438" indent="-266700" algn="r">
              <a:lnSpc>
                <a:spcPct val="100000"/>
              </a:lnSpc>
              <a:spcBef>
                <a:spcPts val="500"/>
              </a:spcBef>
              <a:buClr>
                <a:schemeClr val="accent2"/>
              </a:buClr>
              <a:buFont typeface="Arial" panose="020B0604020202020204" pitchFamily="34" charset="0"/>
              <a:buNone/>
              <a:defRPr>
                <a:solidFill>
                  <a:schemeClr val="accent1"/>
                </a:solidFill>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fld id="{3B4C39DA-4844-4CA8-B37E-9C660D69D688}" type="datetime1">
              <a:rPr lang="nl-NL" sz="1600" smtClean="0">
                <a:solidFill>
                  <a:srgbClr val="FFFFFF"/>
                </a:solidFill>
                <a:latin typeface="Verdana" panose="020B0604030504040204" pitchFamily="34" charset="0"/>
                <a:ea typeface="Verdana" panose="020B0604030504040204" pitchFamily="34" charset="0"/>
              </a:rPr>
              <a:pPr lvl="0" algn="r"/>
              <a:t>29-9-2022</a:t>
            </a:fld>
            <a:endParaRPr lang="nl-NL" sz="1600">
              <a:solidFill>
                <a:srgbClr val="FFFFFF"/>
              </a:solidFill>
              <a:latin typeface="Verdana" panose="020B0604030504040204" pitchFamily="34" charset="0"/>
              <a:ea typeface="Verdana" panose="020B0604030504040204" pitchFamily="34" charset="0"/>
            </a:endParaRPr>
          </a:p>
        </p:txBody>
      </p:sp>
      <p:sp>
        <p:nvSpPr>
          <p:cNvPr id="33" name="huisstijl-logo">
            <a:extLst>
              <a:ext uri="{FF2B5EF4-FFF2-40B4-BE49-F238E27FC236}">
                <a16:creationId xmlns:a16="http://schemas.microsoft.com/office/drawing/2014/main" id="{240E25D4-7CE1-4EF9-85DF-1DE383E5715D}"/>
              </a:ext>
            </a:extLst>
          </p:cNvPr>
          <p:cNvSpPr>
            <a:spLocks noGrp="1"/>
          </p:cNvSpPr>
          <p:nvPr>
            <p:ph type="body" sz="quarter" idx="12" hasCustomPrompt="1"/>
          </p:nvPr>
        </p:nvSpPr>
        <p:spPr>
          <a:xfrm>
            <a:off x="2135127" y="1920875"/>
            <a:ext cx="3367151" cy="3011488"/>
          </a:xfrm>
          <a:blipFill>
            <a:blip r:embed="rId2"/>
            <a:stretch>
              <a:fillRect/>
            </a:stretch>
          </a:blipFill>
        </p:spPr>
        <p:txBody>
          <a:bodyPr/>
          <a:lstStyle>
            <a:lvl1pPr>
              <a:buNone/>
              <a:defRPr>
                <a:latin typeface="Verdana" panose="020B0604030504040204" pitchFamily="34" charset="0"/>
                <a:ea typeface="Verdana" panose="020B0604030504040204" pitchFamily="34" charset="0"/>
              </a:defRPr>
            </a:lvl1pPr>
          </a:lstStyle>
          <a:p>
            <a:pPr lvl="0"/>
            <a:r>
              <a:rPr lang="nl-NL"/>
              <a:t>    </a:t>
            </a:r>
          </a:p>
        </p:txBody>
      </p:sp>
    </p:spTree>
    <p:extLst>
      <p:ext uri="{BB962C8B-B14F-4D97-AF65-F5344CB8AC3E}">
        <p14:creationId xmlns:p14="http://schemas.microsoft.com/office/powerpoint/2010/main" val="2932627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 tekst - achtergrond verloop">
    <p:spTree>
      <p:nvGrpSpPr>
        <p:cNvPr id="1" name=""/>
        <p:cNvGrpSpPr/>
        <p:nvPr/>
      </p:nvGrpSpPr>
      <p:grpSpPr>
        <a:xfrm>
          <a:off x="0" y="0"/>
          <a:ext cx="0" cy="0"/>
          <a:chOff x="0" y="0"/>
          <a:chExt cx="0" cy="0"/>
        </a:xfrm>
      </p:grpSpPr>
      <p:sp>
        <p:nvSpPr>
          <p:cNvPr id="33" name="Vrije vorm: vorm 32">
            <a:extLst>
              <a:ext uri="{FF2B5EF4-FFF2-40B4-BE49-F238E27FC236}">
                <a16:creationId xmlns:a16="http://schemas.microsoft.com/office/drawing/2014/main" id="{DAD28205-2E16-4F7C-8448-03EE7CD59D65}"/>
              </a:ext>
            </a:extLst>
          </p:cNvPr>
          <p:cNvSpPr/>
          <p:nvPr userDrawn="1"/>
        </p:nvSpPr>
        <p:spPr>
          <a:xfrm flipV="1">
            <a:off x="6096000" y="0"/>
            <a:ext cx="6096000" cy="6432078"/>
          </a:xfrm>
          <a:custGeom>
            <a:avLst/>
            <a:gdLst>
              <a:gd name="connsiteX0" fmla="*/ 0 w 6096000"/>
              <a:gd name="connsiteY0" fmla="*/ 6432078 h 6432078"/>
              <a:gd name="connsiteX1" fmla="*/ 6096000 w 6096000"/>
              <a:gd name="connsiteY1" fmla="*/ 6432078 h 6432078"/>
              <a:gd name="connsiteX2" fmla="*/ 6096000 w 6096000"/>
              <a:gd name="connsiteY2" fmla="*/ 0 h 6432078"/>
              <a:gd name="connsiteX3" fmla="*/ 1143000 w 6096000"/>
              <a:gd name="connsiteY3" fmla="*/ 0 h 6432078"/>
              <a:gd name="connsiteX4" fmla="*/ 0 w 6096000"/>
              <a:gd name="connsiteY4" fmla="*/ 1143000 h 6432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432078">
                <a:moveTo>
                  <a:pt x="0" y="6432078"/>
                </a:moveTo>
                <a:lnTo>
                  <a:pt x="6096000" y="6432078"/>
                </a:lnTo>
                <a:lnTo>
                  <a:pt x="6096000" y="0"/>
                </a:lnTo>
                <a:lnTo>
                  <a:pt x="1143000" y="0"/>
                </a:lnTo>
                <a:cubicBezTo>
                  <a:pt x="512064" y="0"/>
                  <a:pt x="0" y="512064"/>
                  <a:pt x="0" y="1143000"/>
                </a:cubicBezTo>
                <a:close/>
              </a:path>
            </a:pathLst>
          </a:custGeom>
          <a:gradFill>
            <a:gsLst>
              <a:gs pos="1000">
                <a:srgbClr val="0097D6"/>
              </a:gs>
              <a:gs pos="99000">
                <a:srgbClr val="0FA880"/>
              </a:gs>
            </a:gsLst>
            <a:lin ang="0" scaled="1"/>
          </a:gradFill>
          <a:ln w="7620" cap="flat">
            <a:noFill/>
            <a:prstDash val="solid"/>
            <a:miter/>
          </a:ln>
        </p:spPr>
        <p:txBody>
          <a:bodyPr wrap="square" rtlCol="0" anchor="ctr">
            <a:noAutofit/>
          </a:bodyPr>
          <a:lstStyle/>
          <a:p>
            <a:endParaRPr lang="nl-NL" sz="16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4824000" cy="898700"/>
          </a:xfrm>
        </p:spPr>
        <p:txBody>
          <a:bodyPr lIns="0" tIns="0" rIns="0" bIns="0">
            <a:noAutofit/>
          </a:bodyPr>
          <a:lstStyle>
            <a:lvl1pPr>
              <a:defRPr sz="3200">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768773"/>
            <a:ext cx="4824000" cy="2955925"/>
          </a:xfrm>
        </p:spPr>
        <p:txBody>
          <a:bodyPr lIns="0" tIns="0" rIns="0" bIns="0">
            <a:normAutofit/>
          </a:bodyPr>
          <a:lstStyle>
            <a:lvl1pPr>
              <a:defRPr sz="1100">
                <a:latin typeface="Verdana" panose="020B0604030504040204" pitchFamily="34" charset="0"/>
                <a:ea typeface="Verdana" panose="020B0604030504040204" pitchFamily="34" charset="0"/>
              </a:defRPr>
            </a:lvl1pPr>
            <a:lvl2pPr>
              <a:defRPr sz="1100">
                <a:latin typeface="Verdana" panose="020B0604030504040204" pitchFamily="34" charset="0"/>
                <a:ea typeface="Verdana" panose="020B0604030504040204" pitchFamily="34" charset="0"/>
              </a:defRPr>
            </a:lvl2pPr>
            <a:lvl3pPr>
              <a:defRPr sz="1100">
                <a:latin typeface="Verdana" panose="020B0604030504040204" pitchFamily="34" charset="0"/>
                <a:ea typeface="Verdana" panose="020B0604030504040204" pitchFamily="34" charset="0"/>
              </a:defRPr>
            </a:lvl3pPr>
            <a:lvl4pPr>
              <a:defRPr sz="1100">
                <a:latin typeface="Verdana" panose="020B0604030504040204" pitchFamily="34" charset="0"/>
                <a:ea typeface="Verdana" panose="020B0604030504040204" pitchFamily="34" charset="0"/>
              </a:defRPr>
            </a:lvl4pPr>
            <a:lvl5pPr>
              <a:defRPr sz="11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25885"/>
            <a:ext cx="4824000" cy="318186"/>
          </a:xfrm>
        </p:spPr>
        <p:txBody>
          <a:bodyPr lIns="0" tIns="0" rIns="0" bIns="0"/>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A8D9FB5F-6912-4050-AE9D-638221CEBAA6}"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29" name="Vrije vorm: vorm 28">
            <a:extLst>
              <a:ext uri="{FF2B5EF4-FFF2-40B4-BE49-F238E27FC236}">
                <a16:creationId xmlns:a16="http://schemas.microsoft.com/office/drawing/2014/main" id="{8F8A6924-4730-4FA3-BDE9-EB790533CB31}"/>
              </a:ext>
            </a:extLst>
          </p:cNvPr>
          <p:cNvSpPr/>
          <p:nvPr userDrawn="1"/>
        </p:nvSpPr>
        <p:spPr>
          <a:xfrm>
            <a:off x="667331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600">
              <a:solidFill>
                <a:srgbClr val="FFFFFF"/>
              </a:solidFill>
              <a:latin typeface="Verdana" panose="020B0604030504040204" pitchFamily="34" charset="0"/>
              <a:ea typeface="Verdana" panose="020B0604030504040204" pitchFamily="34" charset="0"/>
            </a:endParaRPr>
          </a:p>
        </p:txBody>
      </p:sp>
      <p:sp>
        <p:nvSpPr>
          <p:cNvPr id="31" name="Tijdelijke aanduiding voor tekst 60">
            <a:extLst>
              <a:ext uri="{FF2B5EF4-FFF2-40B4-BE49-F238E27FC236}">
                <a16:creationId xmlns:a16="http://schemas.microsoft.com/office/drawing/2014/main" id="{E28FB7DD-F52C-422B-9D53-B65A7425A4CD}"/>
              </a:ext>
            </a:extLst>
          </p:cNvPr>
          <p:cNvSpPr>
            <a:spLocks noGrp="1"/>
          </p:cNvSpPr>
          <p:nvPr>
            <p:ph type="body" sz="quarter" idx="21"/>
          </p:nvPr>
        </p:nvSpPr>
        <p:spPr>
          <a:xfrm>
            <a:off x="6673308" y="2768773"/>
            <a:ext cx="4824000" cy="2955925"/>
          </a:xfrm>
        </p:spPr>
        <p:txBody>
          <a:bodyPr lIns="0" tIns="0" rIns="0" bIns="0">
            <a:normAutofit/>
          </a:bodyPr>
          <a:lstStyle>
            <a:lvl1pPr>
              <a:buClr>
                <a:schemeClr val="bg1"/>
              </a:buClr>
              <a:defRPr sz="1100">
                <a:solidFill>
                  <a:srgbClr val="FFFFFF"/>
                </a:solidFill>
                <a:latin typeface="Verdana" panose="020B0604030504040204" pitchFamily="34" charset="0"/>
                <a:ea typeface="Verdana" panose="020B0604030504040204" pitchFamily="34" charset="0"/>
              </a:defRPr>
            </a:lvl1pPr>
            <a:lvl2pPr>
              <a:buClr>
                <a:schemeClr val="bg1"/>
              </a:buClr>
              <a:defRPr sz="1100">
                <a:solidFill>
                  <a:srgbClr val="FFFFFF"/>
                </a:solidFill>
                <a:latin typeface="Verdana" panose="020B0604030504040204" pitchFamily="34" charset="0"/>
                <a:ea typeface="Verdana" panose="020B0604030504040204" pitchFamily="34" charset="0"/>
              </a:defRPr>
            </a:lvl2pPr>
            <a:lvl3pPr>
              <a:buClr>
                <a:schemeClr val="bg1"/>
              </a:buClr>
              <a:defRPr sz="1100">
                <a:solidFill>
                  <a:srgbClr val="FFFFFF"/>
                </a:solidFill>
                <a:latin typeface="Verdana" panose="020B0604030504040204" pitchFamily="34" charset="0"/>
                <a:ea typeface="Verdana" panose="020B0604030504040204" pitchFamily="34" charset="0"/>
              </a:defRPr>
            </a:lvl3pPr>
            <a:lvl4pPr>
              <a:buClr>
                <a:schemeClr val="bg1"/>
              </a:buClr>
              <a:defRPr sz="1100">
                <a:solidFill>
                  <a:srgbClr val="FFFFFF"/>
                </a:solidFill>
                <a:latin typeface="Verdana" panose="020B0604030504040204" pitchFamily="34" charset="0"/>
                <a:ea typeface="Verdana" panose="020B0604030504040204" pitchFamily="34" charset="0"/>
              </a:defRPr>
            </a:lvl4pPr>
            <a:lvl5pPr>
              <a:buClr>
                <a:schemeClr val="bg1"/>
              </a:buClr>
              <a:defRPr sz="1100">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2" name="Tijdelijke aanduiding voor tekst 60">
            <a:extLst>
              <a:ext uri="{FF2B5EF4-FFF2-40B4-BE49-F238E27FC236}">
                <a16:creationId xmlns:a16="http://schemas.microsoft.com/office/drawing/2014/main" id="{9AADCE8F-0D62-44C3-A50B-27B76FCC8DEC}"/>
              </a:ext>
            </a:extLst>
          </p:cNvPr>
          <p:cNvSpPr>
            <a:spLocks noGrp="1"/>
          </p:cNvSpPr>
          <p:nvPr>
            <p:ph type="body" sz="quarter" idx="22"/>
          </p:nvPr>
        </p:nvSpPr>
        <p:spPr>
          <a:xfrm>
            <a:off x="6673308" y="2125885"/>
            <a:ext cx="4824000" cy="318186"/>
          </a:xfrm>
        </p:spPr>
        <p:txBody>
          <a:bodyPr lIns="0" tIns="0" rIns="0" bIns="0"/>
          <a:lstStyle>
            <a:lvl1pPr>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34" name="huisstijl-logo">
            <a:extLst>
              <a:ext uri="{FF2B5EF4-FFF2-40B4-BE49-F238E27FC236}">
                <a16:creationId xmlns:a16="http://schemas.microsoft.com/office/drawing/2014/main" id="{FE73F8FD-F2BA-4D39-A1DA-CC21EB227F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16" name="Tijdelijke aanduiding voor tekst 6">
            <a:extLst>
              <a:ext uri="{FF2B5EF4-FFF2-40B4-BE49-F238E27FC236}">
                <a16:creationId xmlns:a16="http://schemas.microsoft.com/office/drawing/2014/main" id="{5C9EC424-B472-432E-908E-05DD247726D8}"/>
              </a:ext>
            </a:extLst>
          </p:cNvPr>
          <p:cNvSpPr>
            <a:spLocks noGrp="1"/>
          </p:cNvSpPr>
          <p:nvPr>
            <p:ph type="body" sz="quarter" idx="24" hasCustomPrompt="1"/>
          </p:nvPr>
        </p:nvSpPr>
        <p:spPr>
          <a:xfrm>
            <a:off x="6673851" y="1159577"/>
            <a:ext cx="4824000" cy="896400"/>
          </a:xfrm>
        </p:spPr>
        <p:txBody>
          <a:bodyPr>
            <a:noAutofit/>
          </a:bodyPr>
          <a:lstStyle>
            <a:lvl1pPr marL="0" indent="0">
              <a:lnSpc>
                <a:spcPct val="80000"/>
              </a:lnSpc>
              <a:spcBef>
                <a:spcPts val="0"/>
              </a:spcBef>
              <a:buNone/>
              <a:defRPr sz="3200" b="1">
                <a:solidFill>
                  <a:schemeClr val="bg1"/>
                </a:solidFill>
                <a:latin typeface="Verdana" panose="020B0604030504040204" pitchFamily="34" charset="0"/>
                <a:ea typeface="Verdana" panose="020B0604030504040204" pitchFamily="34" charset="0"/>
              </a:defRPr>
            </a:lvl1pPr>
          </a:lstStyle>
          <a:p>
            <a:pPr lvl="0"/>
            <a:r>
              <a:rPr lang="nl-NL"/>
              <a:t>Klikken om een titel toe te voegen</a:t>
            </a:r>
          </a:p>
        </p:txBody>
      </p:sp>
    </p:spTree>
    <p:extLst>
      <p:ext uri="{BB962C8B-B14F-4D97-AF65-F5344CB8AC3E}">
        <p14:creationId xmlns:p14="http://schemas.microsoft.com/office/powerpoint/2010/main" val="2325304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 tekst - achtergrond groen blauw">
    <p:spTree>
      <p:nvGrpSpPr>
        <p:cNvPr id="1" name=""/>
        <p:cNvGrpSpPr/>
        <p:nvPr/>
      </p:nvGrpSpPr>
      <p:grpSpPr>
        <a:xfrm>
          <a:off x="0" y="0"/>
          <a:ext cx="0" cy="0"/>
          <a:chOff x="0" y="0"/>
          <a:chExt cx="0" cy="0"/>
        </a:xfrm>
      </p:grpSpPr>
      <p:sp>
        <p:nvSpPr>
          <p:cNvPr id="34" name="Graphic 4">
            <a:extLst>
              <a:ext uri="{FF2B5EF4-FFF2-40B4-BE49-F238E27FC236}">
                <a16:creationId xmlns:a16="http://schemas.microsoft.com/office/drawing/2014/main" id="{5E2E4B0E-03B1-4302-9034-CB522090085F}"/>
              </a:ext>
            </a:extLst>
          </p:cNvPr>
          <p:cNvSpPr/>
          <p:nvPr userDrawn="1"/>
        </p:nvSpPr>
        <p:spPr>
          <a:xfrm>
            <a:off x="6096000" y="0"/>
            <a:ext cx="6096000" cy="6858000"/>
          </a:xfrm>
          <a:custGeom>
            <a:avLst/>
            <a:gdLst>
              <a:gd name="connsiteX0" fmla="*/ 114300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1143000 h 6858000"/>
              <a:gd name="connsiteX5" fmla="*/ 114300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1143000" y="0"/>
                </a:moveTo>
                <a:lnTo>
                  <a:pt x="6096000" y="0"/>
                </a:lnTo>
                <a:lnTo>
                  <a:pt x="6096000" y="6858000"/>
                </a:lnTo>
                <a:lnTo>
                  <a:pt x="0" y="6858000"/>
                </a:lnTo>
                <a:lnTo>
                  <a:pt x="0" y="1143000"/>
                </a:lnTo>
                <a:cubicBezTo>
                  <a:pt x="0" y="512064"/>
                  <a:pt x="512064" y="0"/>
                  <a:pt x="1143000" y="0"/>
                </a:cubicBezTo>
                <a:close/>
              </a:path>
            </a:pathLst>
          </a:custGeom>
          <a:solidFill>
            <a:srgbClr val="00AECA"/>
          </a:solidFill>
          <a:ln w="7620"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4824000" cy="898700"/>
          </a:xfrm>
        </p:spPr>
        <p:txBody>
          <a:bodyPr lIns="0" tIns="0" rIns="0" bIns="0">
            <a:normAutofit/>
          </a:bodyPr>
          <a:lstStyle>
            <a:lvl1pPr>
              <a:defRPr sz="3200">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768773"/>
            <a:ext cx="4824000" cy="2955925"/>
          </a:xfrm>
        </p:spPr>
        <p:txBody>
          <a:bodyPr lIns="0" tIns="0" rIns="0" bIns="0">
            <a:normAutofit/>
          </a:bodyPr>
          <a:lstStyle>
            <a:lvl1pPr>
              <a:defRPr sz="1100">
                <a:latin typeface="Verdana" panose="020B0604030504040204" pitchFamily="34" charset="0"/>
                <a:ea typeface="Verdana" panose="020B0604030504040204" pitchFamily="34" charset="0"/>
              </a:defRPr>
            </a:lvl1pPr>
            <a:lvl2pPr>
              <a:defRPr sz="1100">
                <a:latin typeface="Verdana" panose="020B0604030504040204" pitchFamily="34" charset="0"/>
                <a:ea typeface="Verdana" panose="020B0604030504040204" pitchFamily="34" charset="0"/>
              </a:defRPr>
            </a:lvl2pPr>
            <a:lvl3pPr>
              <a:defRPr sz="1100">
                <a:latin typeface="Verdana" panose="020B0604030504040204" pitchFamily="34" charset="0"/>
                <a:ea typeface="Verdana" panose="020B0604030504040204" pitchFamily="34" charset="0"/>
              </a:defRPr>
            </a:lvl3pPr>
            <a:lvl4pPr>
              <a:defRPr sz="1100">
                <a:latin typeface="Verdana" panose="020B0604030504040204" pitchFamily="34" charset="0"/>
                <a:ea typeface="Verdana" panose="020B0604030504040204" pitchFamily="34" charset="0"/>
              </a:defRPr>
            </a:lvl4pPr>
            <a:lvl5pPr>
              <a:defRPr sz="11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25885"/>
            <a:ext cx="4824000" cy="318186"/>
          </a:xfrm>
        </p:spPr>
        <p:txBody>
          <a:bodyPr lIns="0" tIns="0" rIns="0" bIns="0"/>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9E0B46F7-5488-4FDD-8729-745CA940837E}"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29" name="Vrije vorm: vorm 28">
            <a:extLst>
              <a:ext uri="{FF2B5EF4-FFF2-40B4-BE49-F238E27FC236}">
                <a16:creationId xmlns:a16="http://schemas.microsoft.com/office/drawing/2014/main" id="{8F8A6924-4730-4FA3-BDE9-EB790533CB31}"/>
              </a:ext>
            </a:extLst>
          </p:cNvPr>
          <p:cNvSpPr/>
          <p:nvPr userDrawn="1"/>
        </p:nvSpPr>
        <p:spPr>
          <a:xfrm>
            <a:off x="667331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600">
              <a:solidFill>
                <a:srgbClr val="FFFFFF"/>
              </a:solidFill>
              <a:latin typeface="Verdana" panose="020B0604030504040204" pitchFamily="34" charset="0"/>
              <a:ea typeface="Verdana" panose="020B0604030504040204" pitchFamily="34" charset="0"/>
            </a:endParaRPr>
          </a:p>
        </p:txBody>
      </p:sp>
      <p:sp>
        <p:nvSpPr>
          <p:cNvPr id="31" name="Tijdelijke aanduiding voor tekst 60">
            <a:extLst>
              <a:ext uri="{FF2B5EF4-FFF2-40B4-BE49-F238E27FC236}">
                <a16:creationId xmlns:a16="http://schemas.microsoft.com/office/drawing/2014/main" id="{E28FB7DD-F52C-422B-9D53-B65A7425A4CD}"/>
              </a:ext>
            </a:extLst>
          </p:cNvPr>
          <p:cNvSpPr>
            <a:spLocks noGrp="1"/>
          </p:cNvSpPr>
          <p:nvPr>
            <p:ph type="body" sz="quarter" idx="21"/>
          </p:nvPr>
        </p:nvSpPr>
        <p:spPr>
          <a:xfrm>
            <a:off x="6673308" y="2768773"/>
            <a:ext cx="4824000" cy="2955925"/>
          </a:xfrm>
        </p:spPr>
        <p:txBody>
          <a:bodyPr lIns="0" tIns="0" rIns="0" bIns="0">
            <a:normAutofit/>
          </a:bodyPr>
          <a:lstStyle>
            <a:lvl1pPr>
              <a:buClr>
                <a:schemeClr val="bg1"/>
              </a:buClr>
              <a:defRPr sz="1100">
                <a:solidFill>
                  <a:srgbClr val="FFFFFF"/>
                </a:solidFill>
                <a:latin typeface="Verdana" panose="020B0604030504040204" pitchFamily="34" charset="0"/>
                <a:ea typeface="Verdana" panose="020B0604030504040204" pitchFamily="34" charset="0"/>
              </a:defRPr>
            </a:lvl1pPr>
            <a:lvl2pPr>
              <a:buClr>
                <a:schemeClr val="bg1"/>
              </a:buClr>
              <a:defRPr sz="1100">
                <a:solidFill>
                  <a:srgbClr val="FFFFFF"/>
                </a:solidFill>
                <a:latin typeface="Verdana" panose="020B0604030504040204" pitchFamily="34" charset="0"/>
                <a:ea typeface="Verdana" panose="020B0604030504040204" pitchFamily="34" charset="0"/>
              </a:defRPr>
            </a:lvl2pPr>
            <a:lvl3pPr>
              <a:buClr>
                <a:schemeClr val="bg1"/>
              </a:buClr>
              <a:defRPr sz="1100">
                <a:solidFill>
                  <a:srgbClr val="FFFFFF"/>
                </a:solidFill>
                <a:latin typeface="Verdana" panose="020B0604030504040204" pitchFamily="34" charset="0"/>
                <a:ea typeface="Verdana" panose="020B0604030504040204" pitchFamily="34" charset="0"/>
              </a:defRPr>
            </a:lvl3pPr>
            <a:lvl4pPr>
              <a:buClr>
                <a:schemeClr val="bg1"/>
              </a:buClr>
              <a:defRPr sz="1100">
                <a:solidFill>
                  <a:srgbClr val="FFFFFF"/>
                </a:solidFill>
                <a:latin typeface="Verdana" panose="020B0604030504040204" pitchFamily="34" charset="0"/>
                <a:ea typeface="Verdana" panose="020B0604030504040204" pitchFamily="34" charset="0"/>
              </a:defRPr>
            </a:lvl4pPr>
            <a:lvl5pPr>
              <a:buClr>
                <a:schemeClr val="bg1"/>
              </a:buClr>
              <a:defRPr sz="1100">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2" name="Tijdelijke aanduiding voor tekst 60">
            <a:extLst>
              <a:ext uri="{FF2B5EF4-FFF2-40B4-BE49-F238E27FC236}">
                <a16:creationId xmlns:a16="http://schemas.microsoft.com/office/drawing/2014/main" id="{9AADCE8F-0D62-44C3-A50B-27B76FCC8DEC}"/>
              </a:ext>
            </a:extLst>
          </p:cNvPr>
          <p:cNvSpPr>
            <a:spLocks noGrp="1"/>
          </p:cNvSpPr>
          <p:nvPr>
            <p:ph type="body" sz="quarter" idx="22"/>
          </p:nvPr>
        </p:nvSpPr>
        <p:spPr>
          <a:xfrm>
            <a:off x="6673308" y="2125885"/>
            <a:ext cx="4824000" cy="318186"/>
          </a:xfrm>
        </p:spPr>
        <p:txBody>
          <a:bodyPr lIns="0" tIns="0" rIns="0" bIns="0"/>
          <a:lstStyle>
            <a:lvl1pPr>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33" name="huisstijl-logo">
            <a:extLst>
              <a:ext uri="{FF2B5EF4-FFF2-40B4-BE49-F238E27FC236}">
                <a16:creationId xmlns:a16="http://schemas.microsoft.com/office/drawing/2014/main" id="{A29EAEAB-89DC-44D3-8C91-454C9514DD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16" name="Tijdelijke aanduiding voor tekst 6">
            <a:extLst>
              <a:ext uri="{FF2B5EF4-FFF2-40B4-BE49-F238E27FC236}">
                <a16:creationId xmlns:a16="http://schemas.microsoft.com/office/drawing/2014/main" id="{6A2DDF73-6CD4-4605-9B87-8FAC322CC540}"/>
              </a:ext>
            </a:extLst>
          </p:cNvPr>
          <p:cNvSpPr>
            <a:spLocks noGrp="1"/>
          </p:cNvSpPr>
          <p:nvPr>
            <p:ph type="body" sz="quarter" idx="24" hasCustomPrompt="1"/>
          </p:nvPr>
        </p:nvSpPr>
        <p:spPr>
          <a:xfrm>
            <a:off x="6673851" y="1159577"/>
            <a:ext cx="4824000" cy="896400"/>
          </a:xfrm>
        </p:spPr>
        <p:txBody>
          <a:bodyPr>
            <a:noAutofit/>
          </a:bodyPr>
          <a:lstStyle>
            <a:lvl1pPr marL="0" indent="0">
              <a:lnSpc>
                <a:spcPct val="80000"/>
              </a:lnSpc>
              <a:spcBef>
                <a:spcPts val="0"/>
              </a:spcBef>
              <a:buNone/>
              <a:defRPr sz="3200" b="1">
                <a:solidFill>
                  <a:schemeClr val="bg1"/>
                </a:solidFill>
                <a:latin typeface="Verdana" panose="020B0604030504040204" pitchFamily="34" charset="0"/>
                <a:ea typeface="Verdana" panose="020B0604030504040204" pitchFamily="34" charset="0"/>
              </a:defRPr>
            </a:lvl1pPr>
          </a:lstStyle>
          <a:p>
            <a:pPr lvl="0"/>
            <a:r>
              <a:rPr lang="nl-NL"/>
              <a:t>Klikken om een titel toe te voegen</a:t>
            </a:r>
          </a:p>
        </p:txBody>
      </p:sp>
    </p:spTree>
    <p:extLst>
      <p:ext uri="{BB962C8B-B14F-4D97-AF65-F5344CB8AC3E}">
        <p14:creationId xmlns:p14="http://schemas.microsoft.com/office/powerpoint/2010/main" val="1971066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volle breedte">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p:spPr>
        <p:txBody>
          <a:bodyPr lIns="0" tIns="0" rIns="0" bIns="0">
            <a:normAutofit/>
          </a:bodyPr>
          <a:lstStyle>
            <a:lvl1pPr>
              <a:defRPr sz="3200">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321509"/>
            <a:ext cx="10800648" cy="3403189"/>
          </a:xfrm>
        </p:spPr>
        <p:txBody>
          <a:bodyPr lIns="0" tIns="0" rIns="0" bIns="0">
            <a:normAutofit/>
          </a:bodyPr>
          <a:lstStyle>
            <a:lvl1pPr>
              <a:defRPr sz="1100">
                <a:latin typeface="Verdana" panose="020B0604030504040204" pitchFamily="34" charset="0"/>
                <a:ea typeface="Verdana" panose="020B0604030504040204" pitchFamily="34" charset="0"/>
              </a:defRPr>
            </a:lvl1pPr>
            <a:lvl2pPr>
              <a:defRPr sz="1100">
                <a:latin typeface="Verdana" panose="020B0604030504040204" pitchFamily="34" charset="0"/>
                <a:ea typeface="Verdana" panose="020B0604030504040204" pitchFamily="34" charset="0"/>
              </a:defRPr>
            </a:lvl2pPr>
            <a:lvl3pPr>
              <a:defRPr sz="1100">
                <a:latin typeface="Verdana" panose="020B0604030504040204" pitchFamily="34" charset="0"/>
                <a:ea typeface="Verdana" panose="020B0604030504040204" pitchFamily="34" charset="0"/>
              </a:defRPr>
            </a:lvl3pPr>
            <a:lvl4pPr>
              <a:defRPr sz="1100">
                <a:latin typeface="Verdana" panose="020B0604030504040204" pitchFamily="34" charset="0"/>
                <a:ea typeface="Verdana" panose="020B0604030504040204" pitchFamily="34" charset="0"/>
              </a:defRPr>
            </a:lvl4pPr>
            <a:lvl5pPr>
              <a:defRPr sz="11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p:spPr>
        <p:txBody>
          <a:bodyPr lIns="0" tIns="0" rIns="0" bIns="0"/>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27" name="huisstijl-logo">
            <a:extLst>
              <a:ext uri="{FF2B5EF4-FFF2-40B4-BE49-F238E27FC236}">
                <a16:creationId xmlns:a16="http://schemas.microsoft.com/office/drawing/2014/main" id="{22966FA0-89AE-4238-ACA5-18440E9AC9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7095174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2/3 + 1/3">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p:spPr>
        <p:txBody>
          <a:bodyPr lIns="0" tIns="0" rIns="0" bIns="0">
            <a:normAutofit/>
          </a:bodyPr>
          <a:lstStyle>
            <a:lvl1pPr>
              <a:defRPr sz="3200">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321509"/>
            <a:ext cx="6264000" cy="3403189"/>
          </a:xfrm>
        </p:spPr>
        <p:txBody>
          <a:bodyPr lIns="0" tIns="0" rIns="0" bIns="0">
            <a:normAutofit/>
          </a:bodyPr>
          <a:lstStyle>
            <a:lvl1pPr>
              <a:defRPr sz="1100">
                <a:latin typeface="Verdana" panose="020B0604030504040204" pitchFamily="34" charset="0"/>
                <a:ea typeface="Verdana" panose="020B0604030504040204" pitchFamily="34" charset="0"/>
              </a:defRPr>
            </a:lvl1pPr>
            <a:lvl2pPr>
              <a:defRPr sz="1100">
                <a:latin typeface="Verdana" panose="020B0604030504040204" pitchFamily="34" charset="0"/>
                <a:ea typeface="Verdana" panose="020B0604030504040204" pitchFamily="34" charset="0"/>
              </a:defRPr>
            </a:lvl2pPr>
            <a:lvl3pPr>
              <a:defRPr sz="1100">
                <a:latin typeface="Verdana" panose="020B0604030504040204" pitchFamily="34" charset="0"/>
                <a:ea typeface="Verdana" panose="020B0604030504040204" pitchFamily="34" charset="0"/>
              </a:defRPr>
            </a:lvl3pPr>
            <a:lvl4pPr>
              <a:defRPr sz="1100">
                <a:latin typeface="Verdana" panose="020B0604030504040204" pitchFamily="34" charset="0"/>
                <a:ea typeface="Verdana" panose="020B0604030504040204" pitchFamily="34" charset="0"/>
              </a:defRPr>
            </a:lvl4pPr>
            <a:lvl5pPr>
              <a:defRPr sz="11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p:spPr>
        <p:txBody>
          <a:bodyPr lIns="0" tIns="0" rIns="0" bIns="0"/>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F8792806-23A9-429D-A107-52CAFAB7524C}"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27" name="Tijdelijke aanduiding voor tekst 60">
            <a:extLst>
              <a:ext uri="{FF2B5EF4-FFF2-40B4-BE49-F238E27FC236}">
                <a16:creationId xmlns:a16="http://schemas.microsoft.com/office/drawing/2014/main" id="{10ABA456-4912-443B-8F9A-66713A8F86BC}"/>
              </a:ext>
            </a:extLst>
          </p:cNvPr>
          <p:cNvSpPr>
            <a:spLocks noGrp="1"/>
          </p:cNvSpPr>
          <p:nvPr>
            <p:ph type="body" sz="quarter" idx="21"/>
          </p:nvPr>
        </p:nvSpPr>
        <p:spPr>
          <a:xfrm>
            <a:off x="7247973" y="2321509"/>
            <a:ext cx="4248000" cy="3403189"/>
          </a:xfrm>
        </p:spPr>
        <p:txBody>
          <a:bodyPr lIns="0" tIns="0" rIns="0" bIns="0">
            <a:normAutofit/>
          </a:bodyPr>
          <a:lstStyle>
            <a:lvl1pPr>
              <a:defRPr sz="1100">
                <a:latin typeface="Verdana" panose="020B0604030504040204" pitchFamily="34" charset="0"/>
                <a:ea typeface="Verdana" panose="020B0604030504040204" pitchFamily="34" charset="0"/>
              </a:defRPr>
            </a:lvl1pPr>
            <a:lvl2pPr>
              <a:defRPr sz="1100">
                <a:latin typeface="Verdana" panose="020B0604030504040204" pitchFamily="34" charset="0"/>
                <a:ea typeface="Verdana" panose="020B0604030504040204" pitchFamily="34" charset="0"/>
              </a:defRPr>
            </a:lvl2pPr>
            <a:lvl3pPr>
              <a:defRPr sz="1100">
                <a:latin typeface="Verdana" panose="020B0604030504040204" pitchFamily="34" charset="0"/>
                <a:ea typeface="Verdana" panose="020B0604030504040204" pitchFamily="34" charset="0"/>
              </a:defRPr>
            </a:lvl3pPr>
            <a:lvl4pPr>
              <a:defRPr sz="1100">
                <a:latin typeface="Verdana" panose="020B0604030504040204" pitchFamily="34" charset="0"/>
                <a:ea typeface="Verdana" panose="020B0604030504040204" pitchFamily="34" charset="0"/>
              </a:defRPr>
            </a:lvl4pPr>
            <a:lvl5pPr>
              <a:defRPr sz="11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28" name="huisstijl-logo">
            <a:extLst>
              <a:ext uri="{FF2B5EF4-FFF2-40B4-BE49-F238E27FC236}">
                <a16:creationId xmlns:a16="http://schemas.microsoft.com/office/drawing/2014/main" id="{D8DA494A-4D15-4793-814C-8C98F11177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990773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 tekst - achtergrond grijs + groen blauw">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5EC97E-1A07-453D-B92A-2194B9569259}"/>
              </a:ext>
            </a:extLst>
          </p:cNvPr>
          <p:cNvSpPr/>
          <p:nvPr userDrawn="1"/>
        </p:nvSpPr>
        <p:spPr>
          <a:xfrm>
            <a:off x="0" y="2520112"/>
            <a:ext cx="12192000" cy="4337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latin typeface="Verdana" panose="020B0604030504040204" pitchFamily="34" charset="0"/>
              <a:ea typeface="Verdana" panose="020B0604030504040204" pitchFamily="34" charset="0"/>
            </a:endParaRPr>
          </a:p>
        </p:txBody>
      </p:sp>
      <p:sp>
        <p:nvSpPr>
          <p:cNvPr id="34" name="Graphic 4">
            <a:extLst>
              <a:ext uri="{FF2B5EF4-FFF2-40B4-BE49-F238E27FC236}">
                <a16:creationId xmlns:a16="http://schemas.microsoft.com/office/drawing/2014/main" id="{5E2E4B0E-03B1-4302-9034-CB522090085F}"/>
              </a:ext>
            </a:extLst>
          </p:cNvPr>
          <p:cNvSpPr/>
          <p:nvPr userDrawn="1"/>
        </p:nvSpPr>
        <p:spPr>
          <a:xfrm>
            <a:off x="6096000" y="0"/>
            <a:ext cx="6096000" cy="6858000"/>
          </a:xfrm>
          <a:custGeom>
            <a:avLst/>
            <a:gdLst>
              <a:gd name="connsiteX0" fmla="*/ 114300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1143000 h 6858000"/>
              <a:gd name="connsiteX5" fmla="*/ 114300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1143000" y="0"/>
                </a:moveTo>
                <a:lnTo>
                  <a:pt x="6096000" y="0"/>
                </a:lnTo>
                <a:lnTo>
                  <a:pt x="6096000" y="6858000"/>
                </a:lnTo>
                <a:lnTo>
                  <a:pt x="0" y="6858000"/>
                </a:lnTo>
                <a:lnTo>
                  <a:pt x="0" y="1143000"/>
                </a:lnTo>
                <a:cubicBezTo>
                  <a:pt x="0" y="512064"/>
                  <a:pt x="512064" y="0"/>
                  <a:pt x="1143000" y="0"/>
                </a:cubicBezTo>
                <a:close/>
              </a:path>
            </a:pathLst>
          </a:custGeom>
          <a:solidFill>
            <a:srgbClr val="00AECA"/>
          </a:solidFill>
          <a:ln w="7620"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4824000" cy="898700"/>
          </a:xfrm>
        </p:spPr>
        <p:txBody>
          <a:bodyPr lIns="0" tIns="0" rIns="0" bIns="0">
            <a:normAutofit/>
          </a:bodyPr>
          <a:lstStyle>
            <a:lvl1pPr>
              <a:defRPr sz="3200">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768773"/>
            <a:ext cx="4824000" cy="2955925"/>
          </a:xfrm>
        </p:spPr>
        <p:txBody>
          <a:bodyPr lIns="0" tIns="0" rIns="0" bIns="0">
            <a:normAutofit/>
          </a:bodyPr>
          <a:lstStyle>
            <a:lvl1pPr>
              <a:defRPr sz="1100">
                <a:latin typeface="Verdana" panose="020B0604030504040204" pitchFamily="34" charset="0"/>
                <a:ea typeface="Verdana" panose="020B0604030504040204" pitchFamily="34" charset="0"/>
              </a:defRPr>
            </a:lvl1pPr>
            <a:lvl2pPr>
              <a:defRPr sz="1100">
                <a:latin typeface="Verdana" panose="020B0604030504040204" pitchFamily="34" charset="0"/>
                <a:ea typeface="Verdana" panose="020B0604030504040204" pitchFamily="34" charset="0"/>
              </a:defRPr>
            </a:lvl2pPr>
            <a:lvl3pPr>
              <a:defRPr sz="1100">
                <a:latin typeface="Verdana" panose="020B0604030504040204" pitchFamily="34" charset="0"/>
                <a:ea typeface="Verdana" panose="020B0604030504040204" pitchFamily="34" charset="0"/>
              </a:defRPr>
            </a:lvl3pPr>
            <a:lvl4pPr>
              <a:defRPr sz="1100">
                <a:latin typeface="Verdana" panose="020B0604030504040204" pitchFamily="34" charset="0"/>
                <a:ea typeface="Verdana" panose="020B0604030504040204" pitchFamily="34" charset="0"/>
              </a:defRPr>
            </a:lvl4pPr>
            <a:lvl5pPr>
              <a:defRPr sz="11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25885"/>
            <a:ext cx="4824000" cy="318186"/>
          </a:xfrm>
        </p:spPr>
        <p:txBody>
          <a:bodyPr lIns="0" tIns="0" rIns="0" bIns="0"/>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D6449265-176D-48BC-9F4B-90A9AF8B813F}"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29" name="Vrije vorm: vorm 28">
            <a:extLst>
              <a:ext uri="{FF2B5EF4-FFF2-40B4-BE49-F238E27FC236}">
                <a16:creationId xmlns:a16="http://schemas.microsoft.com/office/drawing/2014/main" id="{8F8A6924-4730-4FA3-BDE9-EB790533CB31}"/>
              </a:ext>
            </a:extLst>
          </p:cNvPr>
          <p:cNvSpPr/>
          <p:nvPr userDrawn="1"/>
        </p:nvSpPr>
        <p:spPr>
          <a:xfrm>
            <a:off x="667331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600">
              <a:solidFill>
                <a:srgbClr val="FFFFFF"/>
              </a:solidFill>
              <a:latin typeface="Verdana" panose="020B0604030504040204" pitchFamily="34" charset="0"/>
              <a:ea typeface="Verdana" panose="020B0604030504040204" pitchFamily="34" charset="0"/>
            </a:endParaRPr>
          </a:p>
        </p:txBody>
      </p:sp>
      <p:sp>
        <p:nvSpPr>
          <p:cNvPr id="31" name="Tijdelijke aanduiding voor tekst 60">
            <a:extLst>
              <a:ext uri="{FF2B5EF4-FFF2-40B4-BE49-F238E27FC236}">
                <a16:creationId xmlns:a16="http://schemas.microsoft.com/office/drawing/2014/main" id="{E28FB7DD-F52C-422B-9D53-B65A7425A4CD}"/>
              </a:ext>
            </a:extLst>
          </p:cNvPr>
          <p:cNvSpPr>
            <a:spLocks noGrp="1"/>
          </p:cNvSpPr>
          <p:nvPr>
            <p:ph type="body" sz="quarter" idx="21"/>
          </p:nvPr>
        </p:nvSpPr>
        <p:spPr>
          <a:xfrm>
            <a:off x="6673308" y="2768773"/>
            <a:ext cx="4824000" cy="2955925"/>
          </a:xfrm>
        </p:spPr>
        <p:txBody>
          <a:bodyPr lIns="0" tIns="0" rIns="0" bIns="0">
            <a:normAutofit/>
          </a:bodyPr>
          <a:lstStyle>
            <a:lvl1pPr>
              <a:buClr>
                <a:schemeClr val="bg1"/>
              </a:buClr>
              <a:defRPr sz="1100">
                <a:solidFill>
                  <a:srgbClr val="FFFFFF"/>
                </a:solidFill>
                <a:latin typeface="Verdana" panose="020B0604030504040204" pitchFamily="34" charset="0"/>
                <a:ea typeface="Verdana" panose="020B0604030504040204" pitchFamily="34" charset="0"/>
              </a:defRPr>
            </a:lvl1pPr>
            <a:lvl2pPr>
              <a:buClr>
                <a:schemeClr val="bg1"/>
              </a:buClr>
              <a:defRPr sz="1100">
                <a:solidFill>
                  <a:srgbClr val="FFFFFF"/>
                </a:solidFill>
                <a:latin typeface="Verdana" panose="020B0604030504040204" pitchFamily="34" charset="0"/>
                <a:ea typeface="Verdana" panose="020B0604030504040204" pitchFamily="34" charset="0"/>
              </a:defRPr>
            </a:lvl2pPr>
            <a:lvl3pPr>
              <a:buClr>
                <a:schemeClr val="bg1"/>
              </a:buClr>
              <a:defRPr sz="1100">
                <a:solidFill>
                  <a:srgbClr val="FFFFFF"/>
                </a:solidFill>
                <a:latin typeface="Verdana" panose="020B0604030504040204" pitchFamily="34" charset="0"/>
                <a:ea typeface="Verdana" panose="020B0604030504040204" pitchFamily="34" charset="0"/>
              </a:defRPr>
            </a:lvl3pPr>
            <a:lvl4pPr>
              <a:buClr>
                <a:schemeClr val="bg1"/>
              </a:buClr>
              <a:defRPr sz="1100">
                <a:solidFill>
                  <a:srgbClr val="FFFFFF"/>
                </a:solidFill>
                <a:latin typeface="Verdana" panose="020B0604030504040204" pitchFamily="34" charset="0"/>
                <a:ea typeface="Verdana" panose="020B0604030504040204" pitchFamily="34" charset="0"/>
              </a:defRPr>
            </a:lvl4pPr>
            <a:lvl5pPr>
              <a:buClr>
                <a:schemeClr val="bg1"/>
              </a:buClr>
              <a:defRPr sz="1100">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2" name="Tijdelijke aanduiding voor tekst 60">
            <a:extLst>
              <a:ext uri="{FF2B5EF4-FFF2-40B4-BE49-F238E27FC236}">
                <a16:creationId xmlns:a16="http://schemas.microsoft.com/office/drawing/2014/main" id="{9AADCE8F-0D62-44C3-A50B-27B76FCC8DEC}"/>
              </a:ext>
            </a:extLst>
          </p:cNvPr>
          <p:cNvSpPr>
            <a:spLocks noGrp="1"/>
          </p:cNvSpPr>
          <p:nvPr>
            <p:ph type="body" sz="quarter" idx="22"/>
          </p:nvPr>
        </p:nvSpPr>
        <p:spPr>
          <a:xfrm>
            <a:off x="6673308" y="2125885"/>
            <a:ext cx="4824000" cy="318186"/>
          </a:xfrm>
        </p:spPr>
        <p:txBody>
          <a:bodyPr lIns="0" tIns="0" rIns="0" bIns="0"/>
          <a:lstStyle>
            <a:lvl1pPr>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33" name="huisstijl-logo">
            <a:extLst>
              <a:ext uri="{FF2B5EF4-FFF2-40B4-BE49-F238E27FC236}">
                <a16:creationId xmlns:a16="http://schemas.microsoft.com/office/drawing/2014/main" id="{5AEC7CCB-9C2B-45E3-A569-4BB2A3DB78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17" name="Tijdelijke aanduiding voor tekst 6">
            <a:extLst>
              <a:ext uri="{FF2B5EF4-FFF2-40B4-BE49-F238E27FC236}">
                <a16:creationId xmlns:a16="http://schemas.microsoft.com/office/drawing/2014/main" id="{BD0E0C07-7143-4A4B-A3A6-25DE7F926B1A}"/>
              </a:ext>
            </a:extLst>
          </p:cNvPr>
          <p:cNvSpPr>
            <a:spLocks noGrp="1"/>
          </p:cNvSpPr>
          <p:nvPr>
            <p:ph type="body" sz="quarter" idx="24" hasCustomPrompt="1"/>
          </p:nvPr>
        </p:nvSpPr>
        <p:spPr>
          <a:xfrm>
            <a:off x="6673851" y="1159577"/>
            <a:ext cx="4824000" cy="896400"/>
          </a:xfrm>
        </p:spPr>
        <p:txBody>
          <a:bodyPr>
            <a:noAutofit/>
          </a:bodyPr>
          <a:lstStyle>
            <a:lvl1pPr marL="0" indent="0">
              <a:lnSpc>
                <a:spcPct val="80000"/>
              </a:lnSpc>
              <a:spcBef>
                <a:spcPts val="0"/>
              </a:spcBef>
              <a:buNone/>
              <a:defRPr sz="3200" b="1">
                <a:solidFill>
                  <a:schemeClr val="bg1"/>
                </a:solidFill>
                <a:latin typeface="Verdana" panose="020B0604030504040204" pitchFamily="34" charset="0"/>
                <a:ea typeface="Verdana" panose="020B0604030504040204" pitchFamily="34" charset="0"/>
              </a:defRPr>
            </a:lvl1pPr>
          </a:lstStyle>
          <a:p>
            <a:pPr lvl="0"/>
            <a:r>
              <a:rPr lang="nl-NL"/>
              <a:t>Klikken om een titel toe te voegen</a:t>
            </a:r>
          </a:p>
        </p:txBody>
      </p:sp>
    </p:spTree>
    <p:extLst>
      <p:ext uri="{BB962C8B-B14F-4D97-AF65-F5344CB8AC3E}">
        <p14:creationId xmlns:p14="http://schemas.microsoft.com/office/powerpoint/2010/main" val="425484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 presentator - achtergrond w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695327" y="2610794"/>
            <a:ext cx="7358911" cy="1373739"/>
          </a:xfrm>
        </p:spPr>
        <p:txBody>
          <a:bodyPr lIns="0" tIns="0" rIns="0" bIns="0">
            <a:normAutofit/>
          </a:bodyPr>
          <a:lstStyle>
            <a:lvl1pPr>
              <a:defRPr sz="4800">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695327" y="4030685"/>
            <a:ext cx="7358911" cy="318186"/>
          </a:xfrm>
        </p:spPr>
        <p:txBody>
          <a:bodyPr lIns="0" tIns="0" rIns="0" bIns="0">
            <a:normAutofit/>
          </a:bodyPr>
          <a:lstStyle>
            <a:lvl1pPr marL="0" indent="0">
              <a:buNone/>
              <a:defRPr sz="2000">
                <a:solidFill>
                  <a:srgbClr val="0FA880"/>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14" name="Vrije vorm: vorm 13">
            <a:extLst>
              <a:ext uri="{FF2B5EF4-FFF2-40B4-BE49-F238E27FC236}">
                <a16:creationId xmlns:a16="http://schemas.microsoft.com/office/drawing/2014/main" id="{A775CB46-0629-4EAB-81E3-2831E2BC4516}"/>
              </a:ext>
            </a:extLst>
          </p:cNvPr>
          <p:cNvSpPr/>
          <p:nvPr/>
        </p:nvSpPr>
        <p:spPr>
          <a:xfrm>
            <a:off x="8684517" y="3604260"/>
            <a:ext cx="2812161" cy="325374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42" name="Tijdelijke aanduiding voor afbeelding 41">
            <a:extLst>
              <a:ext uri="{FF2B5EF4-FFF2-40B4-BE49-F238E27FC236}">
                <a16:creationId xmlns:a16="http://schemas.microsoft.com/office/drawing/2014/main" id="{42841386-E7E8-4783-97B1-489A03E28D97}"/>
              </a:ext>
            </a:extLst>
          </p:cNvPr>
          <p:cNvSpPr>
            <a:spLocks noGrp="1"/>
          </p:cNvSpPr>
          <p:nvPr>
            <p:ph type="pic" sz="quarter" idx="18"/>
          </p:nvPr>
        </p:nvSpPr>
        <p:spPr>
          <a:xfrm>
            <a:off x="8684517" y="296222"/>
            <a:ext cx="2812161" cy="3308038"/>
          </a:xfrm>
          <a:solidFill>
            <a:srgbClr val="FFFFFF"/>
          </a:solidFill>
        </p:spPr>
        <p:txBody>
          <a:bodyPr anchor="ct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43" name="Tijdelijke aanduiding voor tekst 60">
            <a:extLst>
              <a:ext uri="{FF2B5EF4-FFF2-40B4-BE49-F238E27FC236}">
                <a16:creationId xmlns:a16="http://schemas.microsoft.com/office/drawing/2014/main" id="{296C4977-1F09-4D79-B7D4-C5AF68DC93D3}"/>
              </a:ext>
            </a:extLst>
          </p:cNvPr>
          <p:cNvSpPr>
            <a:spLocks noGrp="1"/>
          </p:cNvSpPr>
          <p:nvPr>
            <p:ph type="body" sz="quarter" idx="19" hasCustomPrompt="1"/>
          </p:nvPr>
        </p:nvSpPr>
        <p:spPr>
          <a:xfrm>
            <a:off x="8930547" y="3965744"/>
            <a:ext cx="2320096"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44" name="Tijdelijke aanduiding voor tekst 60">
            <a:extLst>
              <a:ext uri="{FF2B5EF4-FFF2-40B4-BE49-F238E27FC236}">
                <a16:creationId xmlns:a16="http://schemas.microsoft.com/office/drawing/2014/main" id="{1D9EF7B0-F5DB-4A1D-B639-E31D6A879470}"/>
              </a:ext>
            </a:extLst>
          </p:cNvPr>
          <p:cNvSpPr>
            <a:spLocks noGrp="1"/>
          </p:cNvSpPr>
          <p:nvPr>
            <p:ph type="body" sz="quarter" idx="20" hasCustomPrompt="1"/>
          </p:nvPr>
        </p:nvSpPr>
        <p:spPr>
          <a:xfrm>
            <a:off x="8930547" y="4427804"/>
            <a:ext cx="2320096"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45" name="Tijdelijke aanduiding voor tekst 60">
            <a:extLst>
              <a:ext uri="{FF2B5EF4-FFF2-40B4-BE49-F238E27FC236}">
                <a16:creationId xmlns:a16="http://schemas.microsoft.com/office/drawing/2014/main" id="{69D35E8F-4FB7-46A6-908D-E13B677D26BA}"/>
              </a:ext>
            </a:extLst>
          </p:cNvPr>
          <p:cNvSpPr>
            <a:spLocks noGrp="1"/>
          </p:cNvSpPr>
          <p:nvPr>
            <p:ph type="body" sz="quarter" idx="21" hasCustomPrompt="1"/>
          </p:nvPr>
        </p:nvSpPr>
        <p:spPr>
          <a:xfrm>
            <a:off x="8930547" y="4907225"/>
            <a:ext cx="2320096"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7E1B92A6-0682-4190-8CF2-20C450E7FD40}"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36" name="huisstijl-logo">
            <a:extLst>
              <a:ext uri="{FF2B5EF4-FFF2-40B4-BE49-F238E27FC236}">
                <a16:creationId xmlns:a16="http://schemas.microsoft.com/office/drawing/2014/main" id="{3E999A4E-67B7-497A-A31B-087C4BC5B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029973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 presentator - achtergrond blauw">
    <p:bg>
      <p:bgPr>
        <a:solidFill>
          <a:srgbClr val="0097D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695327" y="2610794"/>
            <a:ext cx="7358911" cy="1373739"/>
          </a:xfrm>
        </p:spPr>
        <p:txBody>
          <a:bodyPr lIns="0" tIns="0" rIns="0" bIns="0">
            <a:normAutofit/>
          </a:bodyPr>
          <a:lstStyle>
            <a:lvl1pPr>
              <a:defRPr sz="48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695327" y="4030685"/>
            <a:ext cx="7358911" cy="318186"/>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14" name="Vrije vorm: vorm 13">
            <a:extLst>
              <a:ext uri="{FF2B5EF4-FFF2-40B4-BE49-F238E27FC236}">
                <a16:creationId xmlns:a16="http://schemas.microsoft.com/office/drawing/2014/main" id="{A775CB46-0629-4EAB-81E3-2831E2BC4516}"/>
              </a:ext>
            </a:extLst>
          </p:cNvPr>
          <p:cNvSpPr/>
          <p:nvPr/>
        </p:nvSpPr>
        <p:spPr>
          <a:xfrm>
            <a:off x="8684517" y="3604260"/>
            <a:ext cx="2812161" cy="325374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42" name="Tijdelijke aanduiding voor afbeelding 41">
            <a:extLst>
              <a:ext uri="{FF2B5EF4-FFF2-40B4-BE49-F238E27FC236}">
                <a16:creationId xmlns:a16="http://schemas.microsoft.com/office/drawing/2014/main" id="{42841386-E7E8-4783-97B1-489A03E28D97}"/>
              </a:ext>
            </a:extLst>
          </p:cNvPr>
          <p:cNvSpPr>
            <a:spLocks noGrp="1"/>
          </p:cNvSpPr>
          <p:nvPr>
            <p:ph type="pic" sz="quarter" idx="18"/>
          </p:nvPr>
        </p:nvSpPr>
        <p:spPr>
          <a:xfrm>
            <a:off x="8684517" y="296222"/>
            <a:ext cx="2812161" cy="3308038"/>
          </a:xfrm>
          <a:solidFill>
            <a:srgbClr val="FFFFFF"/>
          </a:solidFill>
        </p:spPr>
        <p:txBody>
          <a:bodyPr anchor="ct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43" name="Tijdelijke aanduiding voor tekst 60">
            <a:extLst>
              <a:ext uri="{FF2B5EF4-FFF2-40B4-BE49-F238E27FC236}">
                <a16:creationId xmlns:a16="http://schemas.microsoft.com/office/drawing/2014/main" id="{296C4977-1F09-4D79-B7D4-C5AF68DC93D3}"/>
              </a:ext>
            </a:extLst>
          </p:cNvPr>
          <p:cNvSpPr>
            <a:spLocks noGrp="1"/>
          </p:cNvSpPr>
          <p:nvPr>
            <p:ph type="body" sz="quarter" idx="19" hasCustomPrompt="1"/>
          </p:nvPr>
        </p:nvSpPr>
        <p:spPr>
          <a:xfrm>
            <a:off x="8930547" y="3965744"/>
            <a:ext cx="2320096"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44" name="Tijdelijke aanduiding voor tekst 60">
            <a:extLst>
              <a:ext uri="{FF2B5EF4-FFF2-40B4-BE49-F238E27FC236}">
                <a16:creationId xmlns:a16="http://schemas.microsoft.com/office/drawing/2014/main" id="{1D9EF7B0-F5DB-4A1D-B639-E31D6A879470}"/>
              </a:ext>
            </a:extLst>
          </p:cNvPr>
          <p:cNvSpPr>
            <a:spLocks noGrp="1"/>
          </p:cNvSpPr>
          <p:nvPr>
            <p:ph type="body" sz="quarter" idx="20" hasCustomPrompt="1"/>
          </p:nvPr>
        </p:nvSpPr>
        <p:spPr>
          <a:xfrm>
            <a:off x="8930547" y="4427804"/>
            <a:ext cx="2320096"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45" name="Tijdelijke aanduiding voor tekst 60">
            <a:extLst>
              <a:ext uri="{FF2B5EF4-FFF2-40B4-BE49-F238E27FC236}">
                <a16:creationId xmlns:a16="http://schemas.microsoft.com/office/drawing/2014/main" id="{69D35E8F-4FB7-46A6-908D-E13B677D26BA}"/>
              </a:ext>
            </a:extLst>
          </p:cNvPr>
          <p:cNvSpPr>
            <a:spLocks noGrp="1"/>
          </p:cNvSpPr>
          <p:nvPr>
            <p:ph type="body" sz="quarter" idx="21" hasCustomPrompt="1"/>
          </p:nvPr>
        </p:nvSpPr>
        <p:spPr>
          <a:xfrm>
            <a:off x="8930547" y="4907225"/>
            <a:ext cx="2320096"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9B4DF5A2-A4DA-42AA-A04E-B758CEDE9D5B}"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36" name="huisstijl-logo">
            <a:extLst>
              <a:ext uri="{FF2B5EF4-FFF2-40B4-BE49-F238E27FC236}">
                <a16:creationId xmlns:a16="http://schemas.microsoft.com/office/drawing/2014/main" id="{D77EAF35-4649-4DBD-B621-CDC9EEE511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212950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 presentator - achtergrond groen">
    <p:bg>
      <p:bgPr>
        <a:solidFill>
          <a:srgbClr val="0FA88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695327" y="2610794"/>
            <a:ext cx="7358911" cy="1373739"/>
          </a:xfrm>
        </p:spPr>
        <p:txBody>
          <a:bodyPr lIns="0" tIns="0" rIns="0" bIns="0">
            <a:normAutofit/>
          </a:bodyPr>
          <a:lstStyle>
            <a:lvl1pPr>
              <a:defRPr sz="48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695327" y="4030685"/>
            <a:ext cx="7358911" cy="318186"/>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14" name="Vrije vorm: vorm 13">
            <a:extLst>
              <a:ext uri="{FF2B5EF4-FFF2-40B4-BE49-F238E27FC236}">
                <a16:creationId xmlns:a16="http://schemas.microsoft.com/office/drawing/2014/main" id="{A775CB46-0629-4EAB-81E3-2831E2BC4516}"/>
              </a:ext>
            </a:extLst>
          </p:cNvPr>
          <p:cNvSpPr/>
          <p:nvPr/>
        </p:nvSpPr>
        <p:spPr>
          <a:xfrm>
            <a:off x="8684517" y="3604260"/>
            <a:ext cx="2812161" cy="325374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42" name="Tijdelijke aanduiding voor afbeelding 41">
            <a:extLst>
              <a:ext uri="{FF2B5EF4-FFF2-40B4-BE49-F238E27FC236}">
                <a16:creationId xmlns:a16="http://schemas.microsoft.com/office/drawing/2014/main" id="{42841386-E7E8-4783-97B1-489A03E28D97}"/>
              </a:ext>
            </a:extLst>
          </p:cNvPr>
          <p:cNvSpPr>
            <a:spLocks noGrp="1"/>
          </p:cNvSpPr>
          <p:nvPr>
            <p:ph type="pic" sz="quarter" idx="18"/>
          </p:nvPr>
        </p:nvSpPr>
        <p:spPr>
          <a:xfrm>
            <a:off x="8684517" y="296222"/>
            <a:ext cx="2812161" cy="3308038"/>
          </a:xfrm>
          <a:solidFill>
            <a:srgbClr val="FFFFFF"/>
          </a:solidFill>
        </p:spPr>
        <p:txBody>
          <a:bodyPr anchor="ct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43" name="Tijdelijke aanduiding voor tekst 60">
            <a:extLst>
              <a:ext uri="{FF2B5EF4-FFF2-40B4-BE49-F238E27FC236}">
                <a16:creationId xmlns:a16="http://schemas.microsoft.com/office/drawing/2014/main" id="{296C4977-1F09-4D79-B7D4-C5AF68DC93D3}"/>
              </a:ext>
            </a:extLst>
          </p:cNvPr>
          <p:cNvSpPr>
            <a:spLocks noGrp="1"/>
          </p:cNvSpPr>
          <p:nvPr>
            <p:ph type="body" sz="quarter" idx="19" hasCustomPrompt="1"/>
          </p:nvPr>
        </p:nvSpPr>
        <p:spPr>
          <a:xfrm>
            <a:off x="8930547" y="3965744"/>
            <a:ext cx="2320096"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44" name="Tijdelijke aanduiding voor tekst 60">
            <a:extLst>
              <a:ext uri="{FF2B5EF4-FFF2-40B4-BE49-F238E27FC236}">
                <a16:creationId xmlns:a16="http://schemas.microsoft.com/office/drawing/2014/main" id="{1D9EF7B0-F5DB-4A1D-B639-E31D6A879470}"/>
              </a:ext>
            </a:extLst>
          </p:cNvPr>
          <p:cNvSpPr>
            <a:spLocks noGrp="1"/>
          </p:cNvSpPr>
          <p:nvPr>
            <p:ph type="body" sz="quarter" idx="20" hasCustomPrompt="1"/>
          </p:nvPr>
        </p:nvSpPr>
        <p:spPr>
          <a:xfrm>
            <a:off x="8930547" y="4427804"/>
            <a:ext cx="2320096"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45" name="Tijdelijke aanduiding voor tekst 60">
            <a:extLst>
              <a:ext uri="{FF2B5EF4-FFF2-40B4-BE49-F238E27FC236}">
                <a16:creationId xmlns:a16="http://schemas.microsoft.com/office/drawing/2014/main" id="{69D35E8F-4FB7-46A6-908D-E13B677D26BA}"/>
              </a:ext>
            </a:extLst>
          </p:cNvPr>
          <p:cNvSpPr>
            <a:spLocks noGrp="1"/>
          </p:cNvSpPr>
          <p:nvPr>
            <p:ph type="body" sz="quarter" idx="21" hasCustomPrompt="1"/>
          </p:nvPr>
        </p:nvSpPr>
        <p:spPr>
          <a:xfrm>
            <a:off x="8930547" y="4907225"/>
            <a:ext cx="2320096"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3DBBE998-83BA-4E3A-94FE-27B315F94F91}"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36" name="huisstijl-logo">
            <a:extLst>
              <a:ext uri="{FF2B5EF4-FFF2-40B4-BE49-F238E27FC236}">
                <a16:creationId xmlns:a16="http://schemas.microsoft.com/office/drawing/2014/main" id="{0B3D3011-AC96-45DF-A5E6-7E1811E923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964123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 presentator - achtergrond groen blauw">
    <p:bg>
      <p:bgPr>
        <a:solidFill>
          <a:srgbClr val="00AEC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695327" y="2610794"/>
            <a:ext cx="7358911" cy="1373739"/>
          </a:xfrm>
        </p:spPr>
        <p:txBody>
          <a:bodyPr lIns="0" tIns="0" rIns="0" bIns="0">
            <a:normAutofit/>
          </a:bodyPr>
          <a:lstStyle>
            <a:lvl1pPr>
              <a:defRPr sz="48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695327" y="4030685"/>
            <a:ext cx="7358911" cy="318186"/>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14" name="Vrije vorm: vorm 13">
            <a:extLst>
              <a:ext uri="{FF2B5EF4-FFF2-40B4-BE49-F238E27FC236}">
                <a16:creationId xmlns:a16="http://schemas.microsoft.com/office/drawing/2014/main" id="{A775CB46-0629-4EAB-81E3-2831E2BC4516}"/>
              </a:ext>
            </a:extLst>
          </p:cNvPr>
          <p:cNvSpPr/>
          <p:nvPr/>
        </p:nvSpPr>
        <p:spPr>
          <a:xfrm>
            <a:off x="8684517" y="3604260"/>
            <a:ext cx="2812161" cy="325374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42" name="Tijdelijke aanduiding voor afbeelding 41">
            <a:extLst>
              <a:ext uri="{FF2B5EF4-FFF2-40B4-BE49-F238E27FC236}">
                <a16:creationId xmlns:a16="http://schemas.microsoft.com/office/drawing/2014/main" id="{42841386-E7E8-4783-97B1-489A03E28D97}"/>
              </a:ext>
            </a:extLst>
          </p:cNvPr>
          <p:cNvSpPr>
            <a:spLocks noGrp="1"/>
          </p:cNvSpPr>
          <p:nvPr>
            <p:ph type="pic" sz="quarter" idx="18"/>
          </p:nvPr>
        </p:nvSpPr>
        <p:spPr>
          <a:xfrm>
            <a:off x="8684517" y="296222"/>
            <a:ext cx="2812161" cy="3308038"/>
          </a:xfrm>
          <a:solidFill>
            <a:srgbClr val="FFFFFF"/>
          </a:solidFill>
        </p:spPr>
        <p:txBody>
          <a:bodyPr anchor="ct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43" name="Tijdelijke aanduiding voor tekst 60">
            <a:extLst>
              <a:ext uri="{FF2B5EF4-FFF2-40B4-BE49-F238E27FC236}">
                <a16:creationId xmlns:a16="http://schemas.microsoft.com/office/drawing/2014/main" id="{296C4977-1F09-4D79-B7D4-C5AF68DC93D3}"/>
              </a:ext>
            </a:extLst>
          </p:cNvPr>
          <p:cNvSpPr>
            <a:spLocks noGrp="1"/>
          </p:cNvSpPr>
          <p:nvPr>
            <p:ph type="body" sz="quarter" idx="19" hasCustomPrompt="1"/>
          </p:nvPr>
        </p:nvSpPr>
        <p:spPr>
          <a:xfrm>
            <a:off x="8930547" y="3965744"/>
            <a:ext cx="2320096"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44" name="Tijdelijke aanduiding voor tekst 60">
            <a:extLst>
              <a:ext uri="{FF2B5EF4-FFF2-40B4-BE49-F238E27FC236}">
                <a16:creationId xmlns:a16="http://schemas.microsoft.com/office/drawing/2014/main" id="{1D9EF7B0-F5DB-4A1D-B639-E31D6A879470}"/>
              </a:ext>
            </a:extLst>
          </p:cNvPr>
          <p:cNvSpPr>
            <a:spLocks noGrp="1"/>
          </p:cNvSpPr>
          <p:nvPr>
            <p:ph type="body" sz="quarter" idx="20" hasCustomPrompt="1"/>
          </p:nvPr>
        </p:nvSpPr>
        <p:spPr>
          <a:xfrm>
            <a:off x="8930547" y="4427804"/>
            <a:ext cx="2320096"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45" name="Tijdelijke aanduiding voor tekst 60">
            <a:extLst>
              <a:ext uri="{FF2B5EF4-FFF2-40B4-BE49-F238E27FC236}">
                <a16:creationId xmlns:a16="http://schemas.microsoft.com/office/drawing/2014/main" id="{69D35E8F-4FB7-46A6-908D-E13B677D26BA}"/>
              </a:ext>
            </a:extLst>
          </p:cNvPr>
          <p:cNvSpPr>
            <a:spLocks noGrp="1"/>
          </p:cNvSpPr>
          <p:nvPr>
            <p:ph type="body" sz="quarter" idx="21" hasCustomPrompt="1"/>
          </p:nvPr>
        </p:nvSpPr>
        <p:spPr>
          <a:xfrm>
            <a:off x="8930547" y="4907225"/>
            <a:ext cx="2320096"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73068649-1F0C-409B-8BBB-FC73A695CA0D}"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36" name="huisstijl-logo">
            <a:extLst>
              <a:ext uri="{FF2B5EF4-FFF2-40B4-BE49-F238E27FC236}">
                <a16:creationId xmlns:a16="http://schemas.microsoft.com/office/drawing/2014/main" id="{B147BD3E-9B1D-470D-BC78-0AE06A784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723401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oofdstuk + titel + afbeelding - verloop">
    <p:bg>
      <p:bgPr>
        <a:solidFill>
          <a:schemeClr val="accent3"/>
        </a:solidFill>
        <a:effectLst/>
      </p:bgPr>
    </p:bg>
    <p:spTree>
      <p:nvGrpSpPr>
        <p:cNvPr id="1" name=""/>
        <p:cNvGrpSpPr/>
        <p:nvPr/>
      </p:nvGrpSpPr>
      <p:grpSpPr>
        <a:xfrm>
          <a:off x="0" y="0"/>
          <a:ext cx="0" cy="0"/>
          <a:chOff x="0" y="0"/>
          <a:chExt cx="0" cy="0"/>
        </a:xfrm>
      </p:grpSpPr>
      <p:sp>
        <p:nvSpPr>
          <p:cNvPr id="39" name="Vrije vorm: vorm 38">
            <a:extLst>
              <a:ext uri="{FF2B5EF4-FFF2-40B4-BE49-F238E27FC236}">
                <a16:creationId xmlns:a16="http://schemas.microsoft.com/office/drawing/2014/main" id="{A9E2EC5C-0D3C-4405-A8AA-7B336B9A0F1A}"/>
              </a:ext>
            </a:extLst>
          </p:cNvPr>
          <p:cNvSpPr/>
          <p:nvPr userDrawn="1"/>
        </p:nvSpPr>
        <p:spPr>
          <a:xfrm>
            <a:off x="1" y="2868995"/>
            <a:ext cx="8881731" cy="3988247"/>
          </a:xfrm>
          <a:custGeom>
            <a:avLst/>
            <a:gdLst>
              <a:gd name="connsiteX0" fmla="*/ 8844534 w 8844533"/>
              <a:gd name="connsiteY0" fmla="*/ 3971544 h 3971544"/>
              <a:gd name="connsiteX1" fmla="*/ 0 w 8844533"/>
              <a:gd name="connsiteY1" fmla="*/ 3971544 h 3971544"/>
              <a:gd name="connsiteX2" fmla="*/ 0 w 8844533"/>
              <a:gd name="connsiteY2" fmla="*/ 0 h 3971544"/>
              <a:gd name="connsiteX3" fmla="*/ 7701534 w 8844533"/>
              <a:gd name="connsiteY3" fmla="*/ 0 h 3971544"/>
              <a:gd name="connsiteX4" fmla="*/ 8844534 w 8844533"/>
              <a:gd name="connsiteY4" fmla="*/ 1143000 h 3971544"/>
              <a:gd name="connsiteX5" fmla="*/ 8844534 w 8844533"/>
              <a:gd name="connsiteY5" fmla="*/ 3971544 h 397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4533" h="3971544">
                <a:moveTo>
                  <a:pt x="8844534" y="3971544"/>
                </a:moveTo>
                <a:lnTo>
                  <a:pt x="0" y="3971544"/>
                </a:lnTo>
                <a:lnTo>
                  <a:pt x="0" y="0"/>
                </a:lnTo>
                <a:lnTo>
                  <a:pt x="7701534" y="0"/>
                </a:lnTo>
                <a:cubicBezTo>
                  <a:pt x="8332470" y="0"/>
                  <a:pt x="8844534" y="512064"/>
                  <a:pt x="8844534" y="1143000"/>
                </a:cubicBezTo>
                <a:lnTo>
                  <a:pt x="8844534" y="3971544"/>
                </a:lnTo>
                <a:close/>
              </a:path>
            </a:pathLst>
          </a:custGeom>
          <a:gradFill flip="none" rotWithShape="1">
            <a:gsLst>
              <a:gs pos="1000">
                <a:srgbClr val="0097D6"/>
              </a:gs>
              <a:gs pos="99000">
                <a:srgbClr val="0FA880"/>
              </a:gs>
            </a:gsLst>
            <a:lin ang="0" scaled="1"/>
            <a:tileRect/>
          </a:gradFill>
          <a:ln w="7620"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7" name="Tijdelijke aanduiding voor afbeelding 36">
            <a:extLst>
              <a:ext uri="{FF2B5EF4-FFF2-40B4-BE49-F238E27FC236}">
                <a16:creationId xmlns:a16="http://schemas.microsoft.com/office/drawing/2014/main" id="{3D58878B-8401-493B-AB30-8598A8B1926F}"/>
              </a:ext>
            </a:extLst>
          </p:cNvPr>
          <p:cNvSpPr>
            <a:spLocks noGrp="1"/>
          </p:cNvSpPr>
          <p:nvPr>
            <p:ph type="pic" sz="quarter" idx="19"/>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57238 h 6858000"/>
              <a:gd name="connsiteX5" fmla="*/ 8844534 w 12192000"/>
              <a:gd name="connsiteY5" fmla="*/ 6857238 h 6858000"/>
              <a:gd name="connsiteX6" fmla="*/ 8844534 w 12192000"/>
              <a:gd name="connsiteY6" fmla="*/ 4028694 h 6858000"/>
              <a:gd name="connsiteX7" fmla="*/ 7701534 w 12192000"/>
              <a:gd name="connsiteY7" fmla="*/ 2885694 h 6858000"/>
              <a:gd name="connsiteX8" fmla="*/ 0 w 12192000"/>
              <a:gd name="connsiteY8" fmla="*/ 28856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2192000" y="0"/>
                </a:lnTo>
                <a:lnTo>
                  <a:pt x="12192000" y="6858000"/>
                </a:lnTo>
                <a:lnTo>
                  <a:pt x="0" y="6858000"/>
                </a:lnTo>
                <a:lnTo>
                  <a:pt x="0" y="6857238"/>
                </a:lnTo>
                <a:lnTo>
                  <a:pt x="8844534" y="6857238"/>
                </a:lnTo>
                <a:lnTo>
                  <a:pt x="8844534" y="4028694"/>
                </a:lnTo>
                <a:cubicBezTo>
                  <a:pt x="8844534" y="3397758"/>
                  <a:pt x="8332470" y="2885694"/>
                  <a:pt x="7701534" y="2885694"/>
                </a:cubicBezTo>
                <a:lnTo>
                  <a:pt x="0" y="2885694"/>
                </a:lnTo>
                <a:close/>
              </a:path>
            </a:pathLst>
          </a:custGeom>
          <a:solidFill>
            <a:srgbClr val="FFFFFF"/>
          </a:solidFill>
        </p:spPr>
        <p:txBody>
          <a:bodyPr wrap="square">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695327" y="4012874"/>
            <a:ext cx="7358911" cy="1373739"/>
          </a:xfr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695327" y="5432765"/>
            <a:ext cx="7358911" cy="318186"/>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401FC6B3-6F04-4199-A947-007363C096EE}"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6" name="Tijdelijke aanduiding voor tekst 60">
            <a:extLst>
              <a:ext uri="{FF2B5EF4-FFF2-40B4-BE49-F238E27FC236}">
                <a16:creationId xmlns:a16="http://schemas.microsoft.com/office/drawing/2014/main" id="{8B1A4580-F7AD-4FE2-9253-DCE9C71B6B1D}"/>
              </a:ext>
            </a:extLst>
          </p:cNvPr>
          <p:cNvSpPr>
            <a:spLocks noGrp="1"/>
          </p:cNvSpPr>
          <p:nvPr>
            <p:ph type="body" sz="quarter" idx="18" hasCustomPrompt="1"/>
          </p:nvPr>
        </p:nvSpPr>
        <p:spPr>
          <a:xfrm>
            <a:off x="695325" y="574759"/>
            <a:ext cx="5400675" cy="3355193"/>
          </a:xfrm>
        </p:spPr>
        <p:txBody>
          <a:bodyPr lIns="0" tIns="0" rIns="0" bIns="0">
            <a:noAutofit/>
          </a:bodyPr>
          <a:lstStyle>
            <a:lvl1pPr marL="0" indent="0">
              <a:buNone/>
              <a:defRPr sz="25998" b="1">
                <a:solidFill>
                  <a:srgbClr val="FFFFFF"/>
                </a:solidFill>
                <a:latin typeface="Verdana" panose="020B0604030504040204" pitchFamily="34" charset="0"/>
                <a:ea typeface="Verdana" panose="020B0604030504040204" pitchFamily="34" charset="0"/>
              </a:defRPr>
            </a:lvl1pPr>
          </a:lstStyle>
          <a:p>
            <a:pPr lvl="0"/>
            <a:r>
              <a:rPr lang="nl-NL"/>
              <a:t>0</a:t>
            </a:r>
          </a:p>
        </p:txBody>
      </p:sp>
      <p:pic>
        <p:nvPicPr>
          <p:cNvPr id="38" name="huisstijl-logo">
            <a:extLst>
              <a:ext uri="{FF2B5EF4-FFF2-40B4-BE49-F238E27FC236}">
                <a16:creationId xmlns:a16="http://schemas.microsoft.com/office/drawing/2014/main" id="{578BA562-4AF0-4168-BB7C-CCBC7294A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91529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beelding + logo achtergond groen">
    <p:bg>
      <p:bgPr>
        <a:solidFill>
          <a:srgbClr val="0FA880"/>
        </a:solidFill>
        <a:effectLst/>
      </p:bgPr>
    </p:b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53AC9E99-FAED-49B0-8961-2F79518267B7}"/>
              </a:ext>
            </a:extLst>
          </p:cNvPr>
          <p:cNvSpPr>
            <a:spLocks noGrp="1"/>
          </p:cNvSpPr>
          <p:nvPr>
            <p:ph type="pic" sz="quarter" idx="10"/>
          </p:nvPr>
        </p:nvSpPr>
        <p:spPr>
          <a:xfrm>
            <a:off x="0" y="0"/>
            <a:ext cx="12192000" cy="4130040"/>
          </a:xfrm>
          <a:custGeom>
            <a:avLst/>
            <a:gdLst>
              <a:gd name="connsiteX0" fmla="*/ 0 w 12192000"/>
              <a:gd name="connsiteY0" fmla="*/ 0 h 4130040"/>
              <a:gd name="connsiteX1" fmla="*/ 12192000 w 12192000"/>
              <a:gd name="connsiteY1" fmla="*/ 0 h 4130040"/>
              <a:gd name="connsiteX2" fmla="*/ 12192000 w 12192000"/>
              <a:gd name="connsiteY2" fmla="*/ 4130040 h 4130040"/>
              <a:gd name="connsiteX3" fmla="*/ 11049000 w 12192000"/>
              <a:gd name="connsiteY3" fmla="*/ 2987040 h 4130040"/>
              <a:gd name="connsiteX4" fmla="*/ 0 w 12192000"/>
              <a:gd name="connsiteY4" fmla="*/ 2987040 h 413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130040">
                <a:moveTo>
                  <a:pt x="0" y="0"/>
                </a:moveTo>
                <a:lnTo>
                  <a:pt x="12192000" y="0"/>
                </a:lnTo>
                <a:lnTo>
                  <a:pt x="12192000" y="4130040"/>
                </a:lnTo>
                <a:cubicBezTo>
                  <a:pt x="12192000" y="3499104"/>
                  <a:pt x="11679936" y="2987040"/>
                  <a:pt x="11049000" y="2987040"/>
                </a:cubicBezTo>
                <a:lnTo>
                  <a:pt x="0" y="2987040"/>
                </a:lnTo>
                <a:close/>
              </a:path>
            </a:pathLst>
          </a:custGeom>
          <a:solidFill>
            <a:srgbClr val="FFFFFF"/>
          </a:solidFill>
        </p:spPr>
        <p:txBody>
          <a:bodyPr wrap="square" anchor="ctr">
            <a:noAutofit/>
          </a:bodyPr>
          <a:lstStyle>
            <a:lvl1pPr algn="ctr">
              <a:buNone/>
              <a:defRPr sz="12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5" name="Tijdelijke aanduiding voor tekst 32">
            <a:extLst>
              <a:ext uri="{FF2B5EF4-FFF2-40B4-BE49-F238E27FC236}">
                <a16:creationId xmlns:a16="http://schemas.microsoft.com/office/drawing/2014/main" id="{7EC32931-6DD9-44E1-A7E3-B33CE9EEF1AA}"/>
              </a:ext>
            </a:extLst>
          </p:cNvPr>
          <p:cNvSpPr>
            <a:spLocks noGrp="1"/>
          </p:cNvSpPr>
          <p:nvPr>
            <p:ph type="body" sz="quarter" idx="13"/>
          </p:nvPr>
        </p:nvSpPr>
        <p:spPr>
          <a:xfrm>
            <a:off x="4503201" y="6155044"/>
            <a:ext cx="5690235" cy="317659"/>
          </a:xfrm>
        </p:spPr>
        <p:txBody>
          <a:bodyPr lIns="0" tIns="0" rIns="0" bIns="0" anchor="ctr">
            <a:noAutofit/>
          </a:bodyPr>
          <a:lstStyle>
            <a:lvl1pPr algn="r">
              <a:buNone/>
              <a:defRPr sz="1600">
                <a:solidFill>
                  <a:srgbClr val="FFFFFF"/>
                </a:solidFill>
                <a:latin typeface="Verdana" panose="020B0604030504040204" pitchFamily="34" charset="0"/>
                <a:ea typeface="Verdana" panose="020B0604030504040204" pitchFamily="34" charset="0"/>
              </a:defRPr>
            </a:lvl1pPr>
            <a:lvl2pPr algn="r">
              <a:buNone/>
              <a:defRPr sz="1800">
                <a:solidFill>
                  <a:schemeClr val="accent1"/>
                </a:solidFill>
                <a:latin typeface="Avenir Book" panose="02000503020000020003" pitchFamily="2" charset="0"/>
              </a:defRPr>
            </a:lvl2pPr>
            <a:lvl3pPr algn="r">
              <a:buNone/>
              <a:defRPr sz="1800">
                <a:solidFill>
                  <a:schemeClr val="accent1"/>
                </a:solidFill>
                <a:latin typeface="Avenir Book" panose="02000503020000020003" pitchFamily="2" charset="0"/>
              </a:defRPr>
            </a:lvl3pPr>
            <a:lvl4pPr algn="r">
              <a:buNone/>
              <a:defRPr sz="1800">
                <a:solidFill>
                  <a:schemeClr val="accent1"/>
                </a:solidFill>
                <a:latin typeface="Avenir Book" panose="02000503020000020003" pitchFamily="2" charset="0"/>
              </a:defRPr>
            </a:lvl4pPr>
            <a:lvl5pPr algn="r">
              <a:buNone/>
              <a:defRPr sz="1800">
                <a:solidFill>
                  <a:schemeClr val="accent1"/>
                </a:solidFill>
                <a:latin typeface="Avenir Book" panose="02000503020000020003" pitchFamily="2" charset="0"/>
              </a:defRPr>
            </a:lvl5pPr>
          </a:lstStyle>
          <a:p>
            <a:pPr lvl="0"/>
            <a:r>
              <a:rPr lang="nl-NL"/>
              <a:t>Klikken om de tekststijl van het model te bewerken</a:t>
            </a:r>
          </a:p>
        </p:txBody>
      </p:sp>
      <p:sp>
        <p:nvSpPr>
          <p:cNvPr id="6" name="Tekstvak 5">
            <a:extLst>
              <a:ext uri="{FF2B5EF4-FFF2-40B4-BE49-F238E27FC236}">
                <a16:creationId xmlns:a16="http://schemas.microsoft.com/office/drawing/2014/main" id="{ACF0B398-9EC3-4FA0-9EF3-0FAD9D8F61DA}"/>
              </a:ext>
            </a:extLst>
          </p:cNvPr>
          <p:cNvSpPr txBox="1"/>
          <p:nvPr userDrawn="1"/>
        </p:nvSpPr>
        <p:spPr>
          <a:xfrm>
            <a:off x="9031063" y="6155044"/>
            <a:ext cx="2465615" cy="317659"/>
          </a:xfrm>
          <a:prstGeom prst="rect">
            <a:avLst/>
          </a:prstGeom>
        </p:spPr>
        <p:txBody>
          <a:bodyPr vert="horz" lIns="0" tIns="0" rIns="0" bIns="0" rtlCol="0" anchor="ctr">
            <a:noAutofit/>
          </a:bodyPr>
          <a:lstStyle>
            <a:lvl1pPr marL="266700" lvl="0" indent="-266700" algn="r">
              <a:lnSpc>
                <a:spcPct val="100000"/>
              </a:lnSpc>
              <a:spcBef>
                <a:spcPts val="1000"/>
              </a:spcBef>
              <a:buClr>
                <a:schemeClr val="accent1"/>
              </a:buClr>
              <a:buFont typeface="Arial" panose="020B0604020202020204" pitchFamily="34" charset="0"/>
              <a:buNone/>
              <a:defRPr>
                <a:solidFill>
                  <a:schemeClr val="accent1"/>
                </a:solidFill>
                <a:latin typeface="Avenir Book" panose="02000503020000020003" pitchFamily="2" charset="0"/>
              </a:defRPr>
            </a:lvl1pPr>
            <a:lvl2pPr marL="541338" indent="-274638" algn="r">
              <a:lnSpc>
                <a:spcPct val="100000"/>
              </a:lnSpc>
              <a:spcBef>
                <a:spcPts val="500"/>
              </a:spcBef>
              <a:buClr>
                <a:schemeClr val="accent2"/>
              </a:buClr>
              <a:buFont typeface="Arial" panose="020B0604020202020204" pitchFamily="34" charset="0"/>
              <a:buNone/>
              <a:defRPr>
                <a:solidFill>
                  <a:schemeClr val="accent1"/>
                </a:solidFill>
                <a:latin typeface="Avenir Book" panose="02000503020000020003" pitchFamily="2" charset="0"/>
              </a:defRPr>
            </a:lvl2pPr>
            <a:lvl3pPr marL="808038" indent="-266700" algn="r">
              <a:lnSpc>
                <a:spcPct val="100000"/>
              </a:lnSpc>
              <a:spcBef>
                <a:spcPts val="500"/>
              </a:spcBef>
              <a:buClr>
                <a:schemeClr val="accent3"/>
              </a:buClr>
              <a:buFont typeface="Arial" panose="020B0604020202020204" pitchFamily="34" charset="0"/>
              <a:buNone/>
              <a:defRPr>
                <a:solidFill>
                  <a:schemeClr val="accent1"/>
                </a:solidFill>
                <a:latin typeface="Avenir Book" panose="02000503020000020003" pitchFamily="2" charset="0"/>
              </a:defRPr>
            </a:lvl3pPr>
            <a:lvl4pPr marL="1074738" indent="-266700" algn="r">
              <a:lnSpc>
                <a:spcPct val="100000"/>
              </a:lnSpc>
              <a:spcBef>
                <a:spcPts val="500"/>
              </a:spcBef>
              <a:buClr>
                <a:schemeClr val="accent1"/>
              </a:buClr>
              <a:buFont typeface="Arial" panose="020B0604020202020204" pitchFamily="34" charset="0"/>
              <a:buNone/>
              <a:defRPr>
                <a:solidFill>
                  <a:schemeClr val="accent1"/>
                </a:solidFill>
                <a:latin typeface="Avenir Book" panose="02000503020000020003" pitchFamily="2" charset="0"/>
              </a:defRPr>
            </a:lvl4pPr>
            <a:lvl5pPr marL="1341438" indent="-266700" algn="r">
              <a:lnSpc>
                <a:spcPct val="100000"/>
              </a:lnSpc>
              <a:spcBef>
                <a:spcPts val="500"/>
              </a:spcBef>
              <a:buClr>
                <a:schemeClr val="accent2"/>
              </a:buClr>
              <a:buFont typeface="Arial" panose="020B0604020202020204" pitchFamily="34" charset="0"/>
              <a:buNone/>
              <a:defRPr>
                <a:solidFill>
                  <a:schemeClr val="accent1"/>
                </a:solidFill>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fld id="{3B4C39DA-4844-4CA8-B37E-9C660D69D688}" type="datetime1">
              <a:rPr lang="nl-NL" sz="1600" smtClean="0">
                <a:solidFill>
                  <a:srgbClr val="FFFFFF"/>
                </a:solidFill>
                <a:latin typeface="Verdana" panose="020B0604030504040204" pitchFamily="34" charset="0"/>
                <a:ea typeface="Verdana" panose="020B0604030504040204" pitchFamily="34" charset="0"/>
              </a:rPr>
              <a:pPr lvl="0" algn="r"/>
              <a:t>29-9-2022</a:t>
            </a:fld>
            <a:endParaRPr lang="nl-NL" sz="1600">
              <a:solidFill>
                <a:srgbClr val="FFFFFF"/>
              </a:solidFill>
              <a:latin typeface="Verdana" panose="020B0604030504040204" pitchFamily="34" charset="0"/>
              <a:ea typeface="Verdana" panose="020B0604030504040204" pitchFamily="34" charset="0"/>
            </a:endParaRPr>
          </a:p>
        </p:txBody>
      </p:sp>
      <p:sp>
        <p:nvSpPr>
          <p:cNvPr id="33" name="huisstijl-logo">
            <a:extLst>
              <a:ext uri="{FF2B5EF4-FFF2-40B4-BE49-F238E27FC236}">
                <a16:creationId xmlns:a16="http://schemas.microsoft.com/office/drawing/2014/main" id="{3CD49846-D8AD-45AD-A2A6-69BD4EC91300}"/>
              </a:ext>
            </a:extLst>
          </p:cNvPr>
          <p:cNvSpPr>
            <a:spLocks noGrp="1"/>
          </p:cNvSpPr>
          <p:nvPr>
            <p:ph type="body" sz="quarter" idx="12" hasCustomPrompt="1"/>
          </p:nvPr>
        </p:nvSpPr>
        <p:spPr>
          <a:xfrm>
            <a:off x="2135127" y="1920875"/>
            <a:ext cx="3367151" cy="3011488"/>
          </a:xfrm>
          <a:blipFill>
            <a:blip r:embed="rId2"/>
            <a:stretch>
              <a:fillRect/>
            </a:stretch>
          </a:blipFill>
        </p:spPr>
        <p:txBody>
          <a:bodyPr/>
          <a:lstStyle>
            <a:lvl1pPr>
              <a:buNone/>
              <a:defRPr>
                <a:latin typeface="Verdana" panose="020B0604030504040204" pitchFamily="34" charset="0"/>
                <a:ea typeface="Verdana" panose="020B0604030504040204" pitchFamily="34" charset="0"/>
              </a:defRPr>
            </a:lvl1pPr>
          </a:lstStyle>
          <a:p>
            <a:pPr lvl="0"/>
            <a:r>
              <a:rPr lang="nl-NL"/>
              <a:t>    </a:t>
            </a:r>
          </a:p>
        </p:txBody>
      </p:sp>
    </p:spTree>
    <p:extLst>
      <p:ext uri="{BB962C8B-B14F-4D97-AF65-F5344CB8AC3E}">
        <p14:creationId xmlns:p14="http://schemas.microsoft.com/office/powerpoint/2010/main" val="89299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oofdstuk + titel + afbeelding - blauw">
    <p:bg>
      <p:bgPr>
        <a:solidFill>
          <a:srgbClr val="0097D6"/>
        </a:solidFill>
        <a:effectLst/>
      </p:bgPr>
    </p:bg>
    <p:spTree>
      <p:nvGrpSpPr>
        <p:cNvPr id="1" name=""/>
        <p:cNvGrpSpPr/>
        <p:nvPr/>
      </p:nvGrpSpPr>
      <p:grpSpPr>
        <a:xfrm>
          <a:off x="0" y="0"/>
          <a:ext cx="0" cy="0"/>
          <a:chOff x="0" y="0"/>
          <a:chExt cx="0" cy="0"/>
        </a:xfrm>
      </p:grpSpPr>
      <p:sp>
        <p:nvSpPr>
          <p:cNvPr id="37" name="Tijdelijke aanduiding voor afbeelding 36">
            <a:extLst>
              <a:ext uri="{FF2B5EF4-FFF2-40B4-BE49-F238E27FC236}">
                <a16:creationId xmlns:a16="http://schemas.microsoft.com/office/drawing/2014/main" id="{BFE7368C-1325-48F5-A359-023A7DCD83A3}"/>
              </a:ext>
            </a:extLst>
          </p:cNvPr>
          <p:cNvSpPr>
            <a:spLocks noGrp="1"/>
          </p:cNvSpPr>
          <p:nvPr>
            <p:ph type="pic" sz="quarter" idx="19"/>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57238 h 6858000"/>
              <a:gd name="connsiteX5" fmla="*/ 8844534 w 12192000"/>
              <a:gd name="connsiteY5" fmla="*/ 6857238 h 6858000"/>
              <a:gd name="connsiteX6" fmla="*/ 8844534 w 12192000"/>
              <a:gd name="connsiteY6" fmla="*/ 4028694 h 6858000"/>
              <a:gd name="connsiteX7" fmla="*/ 7701534 w 12192000"/>
              <a:gd name="connsiteY7" fmla="*/ 2885694 h 6858000"/>
              <a:gd name="connsiteX8" fmla="*/ 0 w 12192000"/>
              <a:gd name="connsiteY8" fmla="*/ 28856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2192000" y="0"/>
                </a:lnTo>
                <a:lnTo>
                  <a:pt x="12192000" y="6858000"/>
                </a:lnTo>
                <a:lnTo>
                  <a:pt x="0" y="6858000"/>
                </a:lnTo>
                <a:lnTo>
                  <a:pt x="0" y="6857238"/>
                </a:lnTo>
                <a:lnTo>
                  <a:pt x="8844534" y="6857238"/>
                </a:lnTo>
                <a:lnTo>
                  <a:pt x="8844534" y="4028694"/>
                </a:lnTo>
                <a:cubicBezTo>
                  <a:pt x="8844534" y="3397758"/>
                  <a:pt x="8332470" y="2885694"/>
                  <a:pt x="7701534" y="2885694"/>
                </a:cubicBezTo>
                <a:lnTo>
                  <a:pt x="0" y="2885694"/>
                </a:lnTo>
                <a:close/>
              </a:path>
            </a:pathLst>
          </a:custGeom>
          <a:solidFill>
            <a:srgbClr val="FFFFFF"/>
          </a:solidFill>
        </p:spPr>
        <p:txBody>
          <a:bodyPr wrap="square">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695327" y="4012874"/>
            <a:ext cx="7358911" cy="1373739"/>
          </a:xfr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695327" y="5432765"/>
            <a:ext cx="7358911" cy="318186"/>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893883FE-0928-4993-8876-C9DD2E80119A}"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6" name="Tijdelijke aanduiding voor tekst 60">
            <a:extLst>
              <a:ext uri="{FF2B5EF4-FFF2-40B4-BE49-F238E27FC236}">
                <a16:creationId xmlns:a16="http://schemas.microsoft.com/office/drawing/2014/main" id="{8B1A4580-F7AD-4FE2-9253-DCE9C71B6B1D}"/>
              </a:ext>
            </a:extLst>
          </p:cNvPr>
          <p:cNvSpPr>
            <a:spLocks noGrp="1"/>
          </p:cNvSpPr>
          <p:nvPr>
            <p:ph type="body" sz="quarter" idx="18" hasCustomPrompt="1"/>
          </p:nvPr>
        </p:nvSpPr>
        <p:spPr>
          <a:xfrm>
            <a:off x="695325" y="574759"/>
            <a:ext cx="5400675" cy="3355193"/>
          </a:xfrm>
        </p:spPr>
        <p:txBody>
          <a:bodyPr lIns="0" tIns="0" rIns="0" bIns="0">
            <a:noAutofit/>
          </a:bodyPr>
          <a:lstStyle>
            <a:lvl1pPr marL="0" indent="0">
              <a:buNone/>
              <a:defRPr sz="25998" b="1">
                <a:solidFill>
                  <a:srgbClr val="FFFFFF"/>
                </a:solidFill>
                <a:latin typeface="Verdana" panose="020B0604030504040204" pitchFamily="34" charset="0"/>
                <a:ea typeface="Verdana" panose="020B0604030504040204" pitchFamily="34" charset="0"/>
              </a:defRPr>
            </a:lvl1pPr>
          </a:lstStyle>
          <a:p>
            <a:pPr lvl="0"/>
            <a:r>
              <a:rPr lang="nl-NL"/>
              <a:t>0</a:t>
            </a:r>
          </a:p>
        </p:txBody>
      </p:sp>
      <p:pic>
        <p:nvPicPr>
          <p:cNvPr id="38" name="huisstijl-logo">
            <a:extLst>
              <a:ext uri="{FF2B5EF4-FFF2-40B4-BE49-F238E27FC236}">
                <a16:creationId xmlns:a16="http://schemas.microsoft.com/office/drawing/2014/main" id="{FE9D101B-6613-4DDC-A54A-AC7F13A5E0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541089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oofdstuk + titel + afbeelding - groen">
    <p:bg>
      <p:bgPr>
        <a:solidFill>
          <a:srgbClr val="0FA880"/>
        </a:solidFill>
        <a:effectLst/>
      </p:bgPr>
    </p:bg>
    <p:spTree>
      <p:nvGrpSpPr>
        <p:cNvPr id="1" name=""/>
        <p:cNvGrpSpPr/>
        <p:nvPr/>
      </p:nvGrpSpPr>
      <p:grpSpPr>
        <a:xfrm>
          <a:off x="0" y="0"/>
          <a:ext cx="0" cy="0"/>
          <a:chOff x="0" y="0"/>
          <a:chExt cx="0" cy="0"/>
        </a:xfrm>
      </p:grpSpPr>
      <p:sp>
        <p:nvSpPr>
          <p:cNvPr id="37" name="Tijdelijke aanduiding voor afbeelding 36">
            <a:extLst>
              <a:ext uri="{FF2B5EF4-FFF2-40B4-BE49-F238E27FC236}">
                <a16:creationId xmlns:a16="http://schemas.microsoft.com/office/drawing/2014/main" id="{1EF23892-BAE4-4C13-82D7-F3358190E6DF}"/>
              </a:ext>
            </a:extLst>
          </p:cNvPr>
          <p:cNvSpPr>
            <a:spLocks noGrp="1"/>
          </p:cNvSpPr>
          <p:nvPr>
            <p:ph type="pic" sz="quarter" idx="19"/>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57238 h 6858000"/>
              <a:gd name="connsiteX5" fmla="*/ 8844534 w 12192000"/>
              <a:gd name="connsiteY5" fmla="*/ 6857238 h 6858000"/>
              <a:gd name="connsiteX6" fmla="*/ 8844534 w 12192000"/>
              <a:gd name="connsiteY6" fmla="*/ 4028694 h 6858000"/>
              <a:gd name="connsiteX7" fmla="*/ 7701534 w 12192000"/>
              <a:gd name="connsiteY7" fmla="*/ 2885694 h 6858000"/>
              <a:gd name="connsiteX8" fmla="*/ 0 w 12192000"/>
              <a:gd name="connsiteY8" fmla="*/ 28856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2192000" y="0"/>
                </a:lnTo>
                <a:lnTo>
                  <a:pt x="12192000" y="6858000"/>
                </a:lnTo>
                <a:lnTo>
                  <a:pt x="0" y="6858000"/>
                </a:lnTo>
                <a:lnTo>
                  <a:pt x="0" y="6857238"/>
                </a:lnTo>
                <a:lnTo>
                  <a:pt x="8844534" y="6857238"/>
                </a:lnTo>
                <a:lnTo>
                  <a:pt x="8844534" y="4028694"/>
                </a:lnTo>
                <a:cubicBezTo>
                  <a:pt x="8844534" y="3397758"/>
                  <a:pt x="8332470" y="2885694"/>
                  <a:pt x="7701534" y="2885694"/>
                </a:cubicBezTo>
                <a:lnTo>
                  <a:pt x="0" y="2885694"/>
                </a:lnTo>
                <a:close/>
              </a:path>
            </a:pathLst>
          </a:custGeom>
          <a:solidFill>
            <a:srgbClr val="FFFFFF"/>
          </a:solidFill>
        </p:spPr>
        <p:txBody>
          <a:bodyPr wrap="square">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695327" y="4012874"/>
            <a:ext cx="7358911" cy="1373739"/>
          </a:xfr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695327" y="5432765"/>
            <a:ext cx="7358911" cy="318186"/>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C0B0BEF1-865F-4414-BE8D-AEFBB21E2675}"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6" name="Tijdelijke aanduiding voor tekst 60">
            <a:extLst>
              <a:ext uri="{FF2B5EF4-FFF2-40B4-BE49-F238E27FC236}">
                <a16:creationId xmlns:a16="http://schemas.microsoft.com/office/drawing/2014/main" id="{8B1A4580-F7AD-4FE2-9253-DCE9C71B6B1D}"/>
              </a:ext>
            </a:extLst>
          </p:cNvPr>
          <p:cNvSpPr>
            <a:spLocks noGrp="1"/>
          </p:cNvSpPr>
          <p:nvPr>
            <p:ph type="body" sz="quarter" idx="18" hasCustomPrompt="1"/>
          </p:nvPr>
        </p:nvSpPr>
        <p:spPr>
          <a:xfrm>
            <a:off x="695325" y="574759"/>
            <a:ext cx="5400675" cy="3355193"/>
          </a:xfrm>
        </p:spPr>
        <p:txBody>
          <a:bodyPr lIns="0" tIns="0" rIns="0" bIns="0">
            <a:noAutofit/>
          </a:bodyPr>
          <a:lstStyle>
            <a:lvl1pPr marL="0" indent="0">
              <a:buNone/>
              <a:defRPr sz="25998" b="1">
                <a:solidFill>
                  <a:srgbClr val="FFFFFF"/>
                </a:solidFill>
                <a:latin typeface="Verdana" panose="020B0604030504040204" pitchFamily="34" charset="0"/>
                <a:ea typeface="Verdana" panose="020B0604030504040204" pitchFamily="34" charset="0"/>
              </a:defRPr>
            </a:lvl1pPr>
          </a:lstStyle>
          <a:p>
            <a:pPr lvl="0"/>
            <a:r>
              <a:rPr lang="nl-NL"/>
              <a:t>0</a:t>
            </a:r>
          </a:p>
        </p:txBody>
      </p:sp>
      <p:pic>
        <p:nvPicPr>
          <p:cNvPr id="38" name="huisstijl-logo">
            <a:extLst>
              <a:ext uri="{FF2B5EF4-FFF2-40B4-BE49-F238E27FC236}">
                <a16:creationId xmlns:a16="http://schemas.microsoft.com/office/drawing/2014/main" id="{BD1A15E9-6651-4A88-A52E-9E8BB65461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572015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oofdstuk + titel + afbeelding - groen blauw">
    <p:bg>
      <p:bgPr>
        <a:solidFill>
          <a:srgbClr val="00AECA"/>
        </a:solidFill>
        <a:effectLst/>
      </p:bgPr>
    </p:bg>
    <p:spTree>
      <p:nvGrpSpPr>
        <p:cNvPr id="1" name=""/>
        <p:cNvGrpSpPr/>
        <p:nvPr/>
      </p:nvGrpSpPr>
      <p:grpSpPr>
        <a:xfrm>
          <a:off x="0" y="0"/>
          <a:ext cx="0" cy="0"/>
          <a:chOff x="0" y="0"/>
          <a:chExt cx="0" cy="0"/>
        </a:xfrm>
      </p:grpSpPr>
      <p:sp>
        <p:nvSpPr>
          <p:cNvPr id="37" name="Tijdelijke aanduiding voor afbeelding 36">
            <a:extLst>
              <a:ext uri="{FF2B5EF4-FFF2-40B4-BE49-F238E27FC236}">
                <a16:creationId xmlns:a16="http://schemas.microsoft.com/office/drawing/2014/main" id="{40E5CBA0-A421-415F-AA74-AF1399FA1768}"/>
              </a:ext>
            </a:extLst>
          </p:cNvPr>
          <p:cNvSpPr>
            <a:spLocks noGrp="1"/>
          </p:cNvSpPr>
          <p:nvPr>
            <p:ph type="pic" sz="quarter" idx="19"/>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57238 h 6858000"/>
              <a:gd name="connsiteX5" fmla="*/ 8844534 w 12192000"/>
              <a:gd name="connsiteY5" fmla="*/ 6857238 h 6858000"/>
              <a:gd name="connsiteX6" fmla="*/ 8844534 w 12192000"/>
              <a:gd name="connsiteY6" fmla="*/ 4028694 h 6858000"/>
              <a:gd name="connsiteX7" fmla="*/ 7701534 w 12192000"/>
              <a:gd name="connsiteY7" fmla="*/ 2885694 h 6858000"/>
              <a:gd name="connsiteX8" fmla="*/ 0 w 12192000"/>
              <a:gd name="connsiteY8" fmla="*/ 28856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2192000" y="0"/>
                </a:lnTo>
                <a:lnTo>
                  <a:pt x="12192000" y="6858000"/>
                </a:lnTo>
                <a:lnTo>
                  <a:pt x="0" y="6858000"/>
                </a:lnTo>
                <a:lnTo>
                  <a:pt x="0" y="6857238"/>
                </a:lnTo>
                <a:lnTo>
                  <a:pt x="8844534" y="6857238"/>
                </a:lnTo>
                <a:lnTo>
                  <a:pt x="8844534" y="4028694"/>
                </a:lnTo>
                <a:cubicBezTo>
                  <a:pt x="8844534" y="3397758"/>
                  <a:pt x="8332470" y="2885694"/>
                  <a:pt x="7701534" y="2885694"/>
                </a:cubicBezTo>
                <a:lnTo>
                  <a:pt x="0" y="2885694"/>
                </a:lnTo>
                <a:close/>
              </a:path>
            </a:pathLst>
          </a:custGeom>
          <a:solidFill>
            <a:srgbClr val="FFFFFF"/>
          </a:solidFill>
        </p:spPr>
        <p:txBody>
          <a:bodyPr wrap="square">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695327" y="4012874"/>
            <a:ext cx="7358911" cy="1373739"/>
          </a:xfr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695327" y="5432765"/>
            <a:ext cx="7358911" cy="318186"/>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8748BFAC-BEA0-4895-A66B-95EB0B9CF3C5}"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6" name="Tijdelijke aanduiding voor tekst 60">
            <a:extLst>
              <a:ext uri="{FF2B5EF4-FFF2-40B4-BE49-F238E27FC236}">
                <a16:creationId xmlns:a16="http://schemas.microsoft.com/office/drawing/2014/main" id="{8B1A4580-F7AD-4FE2-9253-DCE9C71B6B1D}"/>
              </a:ext>
            </a:extLst>
          </p:cNvPr>
          <p:cNvSpPr>
            <a:spLocks noGrp="1"/>
          </p:cNvSpPr>
          <p:nvPr>
            <p:ph type="body" sz="quarter" idx="18" hasCustomPrompt="1"/>
          </p:nvPr>
        </p:nvSpPr>
        <p:spPr>
          <a:xfrm>
            <a:off x="695325" y="574759"/>
            <a:ext cx="5400675" cy="3355193"/>
          </a:xfrm>
        </p:spPr>
        <p:txBody>
          <a:bodyPr lIns="0" tIns="0" rIns="0" bIns="0">
            <a:noAutofit/>
          </a:bodyPr>
          <a:lstStyle>
            <a:lvl1pPr marL="0" indent="0">
              <a:buNone/>
              <a:defRPr sz="25998" b="1">
                <a:solidFill>
                  <a:srgbClr val="FFFFFF"/>
                </a:solidFill>
                <a:latin typeface="Verdana" panose="020B0604030504040204" pitchFamily="34" charset="0"/>
                <a:ea typeface="Verdana" panose="020B0604030504040204" pitchFamily="34" charset="0"/>
              </a:defRPr>
            </a:lvl1pPr>
          </a:lstStyle>
          <a:p>
            <a:pPr lvl="0"/>
            <a:r>
              <a:rPr lang="nl-NL"/>
              <a:t>0</a:t>
            </a:r>
          </a:p>
        </p:txBody>
      </p:sp>
      <p:pic>
        <p:nvPicPr>
          <p:cNvPr id="38" name="huisstijl-logo">
            <a:extLst>
              <a:ext uri="{FF2B5EF4-FFF2-40B4-BE49-F238E27FC236}">
                <a16:creationId xmlns:a16="http://schemas.microsoft.com/office/drawing/2014/main" id="{1BE31D85-63D0-4655-B095-B7CD34BC6C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4025778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oofdstuk + titel - verloop">
    <p:bg>
      <p:bgPr>
        <a:gradFill>
          <a:gsLst>
            <a:gs pos="1000">
              <a:srgbClr val="0097D6"/>
            </a:gs>
            <a:gs pos="99000">
              <a:srgbClr val="0FA880"/>
            </a:gs>
          </a:gsLst>
          <a:lin ang="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695327" y="4012874"/>
            <a:ext cx="10801351" cy="1373739"/>
          </a:xfr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a:t>
            </a:r>
            <a:br>
              <a:rPr lang="nl-NL"/>
            </a:br>
            <a:r>
              <a:rPr lang="nl-NL"/>
              <a:t>toe te voegen</a:t>
            </a:r>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695327" y="5432765"/>
            <a:ext cx="10801351" cy="318186"/>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A40C89D6-0EB6-462A-AFB2-24D497A4275D}"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6" name="Tijdelijke aanduiding voor tekst 60">
            <a:extLst>
              <a:ext uri="{FF2B5EF4-FFF2-40B4-BE49-F238E27FC236}">
                <a16:creationId xmlns:a16="http://schemas.microsoft.com/office/drawing/2014/main" id="{8B1A4580-F7AD-4FE2-9253-DCE9C71B6B1D}"/>
              </a:ext>
            </a:extLst>
          </p:cNvPr>
          <p:cNvSpPr>
            <a:spLocks noGrp="1"/>
          </p:cNvSpPr>
          <p:nvPr>
            <p:ph type="body" sz="quarter" idx="18" hasCustomPrompt="1"/>
          </p:nvPr>
        </p:nvSpPr>
        <p:spPr>
          <a:xfrm>
            <a:off x="695325" y="574759"/>
            <a:ext cx="5400675" cy="3355193"/>
          </a:xfrm>
        </p:spPr>
        <p:txBody>
          <a:bodyPr lIns="0" tIns="0" rIns="0" bIns="0">
            <a:noAutofit/>
          </a:bodyPr>
          <a:lstStyle>
            <a:lvl1pPr marL="0" indent="0">
              <a:buNone/>
              <a:defRPr sz="25998" b="1">
                <a:solidFill>
                  <a:srgbClr val="FFFFFF"/>
                </a:solidFill>
                <a:latin typeface="Verdana" panose="020B0604030504040204" pitchFamily="34" charset="0"/>
                <a:ea typeface="Verdana" panose="020B0604030504040204" pitchFamily="34" charset="0"/>
              </a:defRPr>
            </a:lvl1pPr>
          </a:lstStyle>
          <a:p>
            <a:pPr lvl="0"/>
            <a:r>
              <a:rPr lang="nl-NL"/>
              <a:t>0</a:t>
            </a:r>
          </a:p>
        </p:txBody>
      </p:sp>
      <p:pic>
        <p:nvPicPr>
          <p:cNvPr id="37" name="huisstijl-logo">
            <a:extLst>
              <a:ext uri="{FF2B5EF4-FFF2-40B4-BE49-F238E27FC236}">
                <a16:creationId xmlns:a16="http://schemas.microsoft.com/office/drawing/2014/main" id="{0D5CCA1D-10A0-4B5B-8BBA-E7EF741C69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612222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oofdstuk + titel - blauw">
    <p:bg>
      <p:bgPr>
        <a:solidFill>
          <a:srgbClr val="0097D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695327" y="4012874"/>
            <a:ext cx="10801351" cy="1373739"/>
          </a:xfr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a:t>
            </a:r>
            <a:br>
              <a:rPr lang="nl-NL"/>
            </a:br>
            <a:r>
              <a:rPr lang="nl-NL"/>
              <a:t>toe te voegen</a:t>
            </a:r>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695327" y="5432765"/>
            <a:ext cx="10801351" cy="318186"/>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1C167BDC-5C3D-4935-A0F8-B6C7F2AA3DA8}"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6" name="Tijdelijke aanduiding voor tekst 60">
            <a:extLst>
              <a:ext uri="{FF2B5EF4-FFF2-40B4-BE49-F238E27FC236}">
                <a16:creationId xmlns:a16="http://schemas.microsoft.com/office/drawing/2014/main" id="{8B1A4580-F7AD-4FE2-9253-DCE9C71B6B1D}"/>
              </a:ext>
            </a:extLst>
          </p:cNvPr>
          <p:cNvSpPr>
            <a:spLocks noGrp="1"/>
          </p:cNvSpPr>
          <p:nvPr>
            <p:ph type="body" sz="quarter" idx="18" hasCustomPrompt="1"/>
          </p:nvPr>
        </p:nvSpPr>
        <p:spPr>
          <a:xfrm>
            <a:off x="695325" y="574759"/>
            <a:ext cx="5400675" cy="3355193"/>
          </a:xfrm>
        </p:spPr>
        <p:txBody>
          <a:bodyPr lIns="0" tIns="0" rIns="0" bIns="0">
            <a:noAutofit/>
          </a:bodyPr>
          <a:lstStyle>
            <a:lvl1pPr marL="0" indent="0">
              <a:buNone/>
              <a:defRPr sz="25998" b="1">
                <a:solidFill>
                  <a:srgbClr val="FFFFFF"/>
                </a:solidFill>
                <a:latin typeface="Verdana" panose="020B0604030504040204" pitchFamily="34" charset="0"/>
                <a:ea typeface="Verdana" panose="020B0604030504040204" pitchFamily="34" charset="0"/>
              </a:defRPr>
            </a:lvl1pPr>
          </a:lstStyle>
          <a:p>
            <a:pPr lvl="0"/>
            <a:r>
              <a:rPr lang="nl-NL"/>
              <a:t>0</a:t>
            </a:r>
          </a:p>
        </p:txBody>
      </p:sp>
      <p:pic>
        <p:nvPicPr>
          <p:cNvPr id="37" name="huisstijl-logo">
            <a:extLst>
              <a:ext uri="{FF2B5EF4-FFF2-40B4-BE49-F238E27FC236}">
                <a16:creationId xmlns:a16="http://schemas.microsoft.com/office/drawing/2014/main" id="{F0844369-509E-4556-9553-923AD5E89C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2086484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oofdstuk + titel - groen">
    <p:bg>
      <p:bgPr>
        <a:solidFill>
          <a:srgbClr val="0FA88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695327" y="4012874"/>
            <a:ext cx="10801351" cy="1373739"/>
          </a:xfr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a:t>
            </a:r>
            <a:br>
              <a:rPr lang="nl-NL"/>
            </a:br>
            <a:r>
              <a:rPr lang="nl-NL"/>
              <a:t>toe te voegen</a:t>
            </a:r>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695327" y="5432765"/>
            <a:ext cx="10801351" cy="318186"/>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EEFBA580-E1F2-4CBE-8249-D6613338BF28}"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6" name="Tijdelijke aanduiding voor tekst 60">
            <a:extLst>
              <a:ext uri="{FF2B5EF4-FFF2-40B4-BE49-F238E27FC236}">
                <a16:creationId xmlns:a16="http://schemas.microsoft.com/office/drawing/2014/main" id="{8B1A4580-F7AD-4FE2-9253-DCE9C71B6B1D}"/>
              </a:ext>
            </a:extLst>
          </p:cNvPr>
          <p:cNvSpPr>
            <a:spLocks noGrp="1"/>
          </p:cNvSpPr>
          <p:nvPr>
            <p:ph type="body" sz="quarter" idx="18" hasCustomPrompt="1"/>
          </p:nvPr>
        </p:nvSpPr>
        <p:spPr>
          <a:xfrm>
            <a:off x="695325" y="574759"/>
            <a:ext cx="5400675" cy="3355193"/>
          </a:xfrm>
        </p:spPr>
        <p:txBody>
          <a:bodyPr lIns="0" tIns="0" rIns="0" bIns="0">
            <a:noAutofit/>
          </a:bodyPr>
          <a:lstStyle>
            <a:lvl1pPr marL="0" indent="0">
              <a:buNone/>
              <a:defRPr sz="25998" b="1">
                <a:solidFill>
                  <a:srgbClr val="FFFFFF"/>
                </a:solidFill>
                <a:latin typeface="Verdana" panose="020B0604030504040204" pitchFamily="34" charset="0"/>
                <a:ea typeface="Verdana" panose="020B0604030504040204" pitchFamily="34" charset="0"/>
              </a:defRPr>
            </a:lvl1pPr>
          </a:lstStyle>
          <a:p>
            <a:pPr lvl="0"/>
            <a:r>
              <a:rPr lang="nl-NL"/>
              <a:t>0</a:t>
            </a:r>
          </a:p>
        </p:txBody>
      </p:sp>
      <p:pic>
        <p:nvPicPr>
          <p:cNvPr id="37" name="huisstijl-logo">
            <a:extLst>
              <a:ext uri="{FF2B5EF4-FFF2-40B4-BE49-F238E27FC236}">
                <a16:creationId xmlns:a16="http://schemas.microsoft.com/office/drawing/2014/main" id="{A31A9B1D-68BE-48E7-8862-D1F6F9BE4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2850188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oofdstuk + titel - groen blauw">
    <p:bg>
      <p:bgPr>
        <a:solidFill>
          <a:srgbClr val="00AEC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695327" y="4012874"/>
            <a:ext cx="10801351" cy="1373739"/>
          </a:xfr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a:t>
            </a:r>
            <a:br>
              <a:rPr lang="nl-NL"/>
            </a:br>
            <a:r>
              <a:rPr lang="nl-NL"/>
              <a:t>toe te voegen</a:t>
            </a:r>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695327" y="5432765"/>
            <a:ext cx="10801351" cy="318186"/>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E5A12C54-2AFB-47C2-9D58-400F1961848B}"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6" name="Tijdelijke aanduiding voor tekst 60">
            <a:extLst>
              <a:ext uri="{FF2B5EF4-FFF2-40B4-BE49-F238E27FC236}">
                <a16:creationId xmlns:a16="http://schemas.microsoft.com/office/drawing/2014/main" id="{8B1A4580-F7AD-4FE2-9253-DCE9C71B6B1D}"/>
              </a:ext>
            </a:extLst>
          </p:cNvPr>
          <p:cNvSpPr>
            <a:spLocks noGrp="1"/>
          </p:cNvSpPr>
          <p:nvPr>
            <p:ph type="body" sz="quarter" idx="18" hasCustomPrompt="1"/>
          </p:nvPr>
        </p:nvSpPr>
        <p:spPr>
          <a:xfrm>
            <a:off x="695325" y="574759"/>
            <a:ext cx="5400675" cy="3355193"/>
          </a:xfrm>
        </p:spPr>
        <p:txBody>
          <a:bodyPr lIns="0" tIns="0" rIns="0" bIns="0">
            <a:noAutofit/>
          </a:bodyPr>
          <a:lstStyle>
            <a:lvl1pPr marL="0" indent="0">
              <a:buNone/>
              <a:defRPr sz="25998" b="1">
                <a:solidFill>
                  <a:srgbClr val="FFFFFF"/>
                </a:solidFill>
                <a:latin typeface="Verdana" panose="020B0604030504040204" pitchFamily="34" charset="0"/>
                <a:ea typeface="Verdana" panose="020B0604030504040204" pitchFamily="34" charset="0"/>
              </a:defRPr>
            </a:lvl1pPr>
          </a:lstStyle>
          <a:p>
            <a:pPr lvl="0"/>
            <a:r>
              <a:rPr lang="nl-NL"/>
              <a:t>0</a:t>
            </a:r>
          </a:p>
        </p:txBody>
      </p:sp>
      <p:pic>
        <p:nvPicPr>
          <p:cNvPr id="37" name="huisstijl-logo">
            <a:extLst>
              <a:ext uri="{FF2B5EF4-FFF2-40B4-BE49-F238E27FC236}">
                <a16:creationId xmlns:a16="http://schemas.microsoft.com/office/drawing/2014/main" id="{0706D263-1CBC-4027-97A5-F4C01CE849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291386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oofdstuk in afbeelding + titel - verloop">
    <p:bg>
      <p:bgPr>
        <a:gradFill>
          <a:gsLst>
            <a:gs pos="1000">
              <a:srgbClr val="0097D6"/>
            </a:gs>
            <a:gs pos="99000">
              <a:srgbClr val="0FA880"/>
            </a:gs>
          </a:gsLst>
          <a:lin ang="0" scaled="1"/>
        </a:gradFill>
        <a:effectLst/>
      </p:bgPr>
    </p:bg>
    <p:spTree>
      <p:nvGrpSpPr>
        <p:cNvPr id="1" name=""/>
        <p:cNvGrpSpPr/>
        <p:nvPr/>
      </p:nvGrpSpPr>
      <p:grpSpPr>
        <a:xfrm>
          <a:off x="0" y="0"/>
          <a:ext cx="0" cy="0"/>
          <a:chOff x="0" y="0"/>
          <a:chExt cx="0" cy="0"/>
        </a:xfrm>
      </p:grpSpPr>
      <p:sp>
        <p:nvSpPr>
          <p:cNvPr id="38" name="Tijdelijke aanduiding voor afbeelding 37">
            <a:extLst>
              <a:ext uri="{FF2B5EF4-FFF2-40B4-BE49-F238E27FC236}">
                <a16:creationId xmlns:a16="http://schemas.microsoft.com/office/drawing/2014/main" id="{1B2FD0A5-A9D8-4BBD-9A0F-B0CC25D8AE16}"/>
              </a:ext>
            </a:extLst>
          </p:cNvPr>
          <p:cNvSpPr>
            <a:spLocks noGrp="1"/>
          </p:cNvSpPr>
          <p:nvPr>
            <p:ph type="pic" sz="quarter" idx="19"/>
          </p:nvPr>
        </p:nvSpPr>
        <p:spPr>
          <a:xfrm>
            <a:off x="7036308" y="304038"/>
            <a:ext cx="4873752" cy="5539740"/>
          </a:xfrm>
          <a:custGeom>
            <a:avLst/>
            <a:gdLst>
              <a:gd name="connsiteX0" fmla="*/ 0 w 4873752"/>
              <a:gd name="connsiteY0" fmla="*/ 0 h 5539740"/>
              <a:gd name="connsiteX1" fmla="*/ 4873752 w 4873752"/>
              <a:gd name="connsiteY1" fmla="*/ 0 h 5539740"/>
              <a:gd name="connsiteX2" fmla="*/ 4873752 w 4873752"/>
              <a:gd name="connsiteY2" fmla="*/ 5539740 h 5539740"/>
              <a:gd name="connsiteX3" fmla="*/ 1143000 w 4873752"/>
              <a:gd name="connsiteY3" fmla="*/ 5539740 h 5539740"/>
              <a:gd name="connsiteX4" fmla="*/ 0 w 4873752"/>
              <a:gd name="connsiteY4" fmla="*/ 4396740 h 553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752" h="5539740">
                <a:moveTo>
                  <a:pt x="0" y="0"/>
                </a:moveTo>
                <a:lnTo>
                  <a:pt x="4873752" y="0"/>
                </a:lnTo>
                <a:lnTo>
                  <a:pt x="4873752" y="5539740"/>
                </a:lnTo>
                <a:lnTo>
                  <a:pt x="1143000" y="5539740"/>
                </a:lnTo>
                <a:cubicBezTo>
                  <a:pt x="512064" y="5539740"/>
                  <a:pt x="0" y="5027676"/>
                  <a:pt x="0" y="4396740"/>
                </a:cubicBezTo>
                <a:close/>
              </a:path>
            </a:pathLst>
          </a:custGeom>
          <a:solidFill>
            <a:srgbClr val="FFFFFF"/>
          </a:solidFill>
        </p:spPr>
        <p:txBody>
          <a:bodyPr wrap="square" lIns="0" tIns="0" rIns="0" bIns="0">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60F99B80-1878-4833-A968-37679AEEDF99}"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6" name="Tijdelijke aanduiding voor tekst 60">
            <a:extLst>
              <a:ext uri="{FF2B5EF4-FFF2-40B4-BE49-F238E27FC236}">
                <a16:creationId xmlns:a16="http://schemas.microsoft.com/office/drawing/2014/main" id="{8B1A4580-F7AD-4FE2-9253-DCE9C71B6B1D}"/>
              </a:ext>
            </a:extLst>
          </p:cNvPr>
          <p:cNvSpPr>
            <a:spLocks noGrp="1"/>
          </p:cNvSpPr>
          <p:nvPr>
            <p:ph type="body" sz="quarter" idx="18" hasCustomPrompt="1"/>
          </p:nvPr>
        </p:nvSpPr>
        <p:spPr>
          <a:xfrm>
            <a:off x="7036310" y="803778"/>
            <a:ext cx="4873751" cy="5040000"/>
          </a:xfrm>
        </p:spPr>
        <p:txBody>
          <a:bodyPr lIns="0" tIns="0" rIns="0" bIns="0">
            <a:noAutofit/>
          </a:bodyPr>
          <a:lstStyle>
            <a:lvl1pPr marL="0" indent="0" algn="ctr">
              <a:lnSpc>
                <a:spcPct val="80000"/>
              </a:lnSpc>
              <a:buNone/>
              <a:defRPr sz="45000" b="1">
                <a:solidFill>
                  <a:srgbClr val="FFFFFF"/>
                </a:solidFill>
                <a:latin typeface="Verdana" panose="020B0604030504040204" pitchFamily="34" charset="0"/>
                <a:ea typeface="Verdana" panose="020B0604030504040204" pitchFamily="34" charset="0"/>
              </a:defRPr>
            </a:lvl1pPr>
          </a:lstStyle>
          <a:p>
            <a:pPr lvl="0"/>
            <a:r>
              <a:rPr lang="nl-NL"/>
              <a:t>0</a:t>
            </a:r>
          </a:p>
        </p:txBody>
      </p:sp>
      <p:sp>
        <p:nvSpPr>
          <p:cNvPr id="47" name="Titel 1">
            <a:extLst>
              <a:ext uri="{FF2B5EF4-FFF2-40B4-BE49-F238E27FC236}">
                <a16:creationId xmlns:a16="http://schemas.microsoft.com/office/drawing/2014/main" id="{7E013261-6BE6-49EB-BBA7-BCB6DC534C41}"/>
              </a:ext>
            </a:extLst>
          </p:cNvPr>
          <p:cNvSpPr>
            <a:spLocks noGrp="1"/>
          </p:cNvSpPr>
          <p:nvPr>
            <p:ph type="title" hasCustomPrompt="1"/>
          </p:nvPr>
        </p:nvSpPr>
        <p:spPr>
          <a:xfrm>
            <a:off x="695325" y="2106867"/>
            <a:ext cx="5400675" cy="2380974"/>
          </a:xfr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48" name="Tijdelijke aanduiding voor tekst 60">
            <a:extLst>
              <a:ext uri="{FF2B5EF4-FFF2-40B4-BE49-F238E27FC236}">
                <a16:creationId xmlns:a16="http://schemas.microsoft.com/office/drawing/2014/main" id="{0AF76006-FBEE-4D6F-900B-5526A3B5A5F2}"/>
              </a:ext>
            </a:extLst>
          </p:cNvPr>
          <p:cNvSpPr>
            <a:spLocks noGrp="1"/>
          </p:cNvSpPr>
          <p:nvPr>
            <p:ph type="body" sz="quarter" idx="17"/>
          </p:nvPr>
        </p:nvSpPr>
        <p:spPr>
          <a:xfrm>
            <a:off x="695325" y="4488636"/>
            <a:ext cx="5400675" cy="868227"/>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37" name="huisstijl-logo">
            <a:extLst>
              <a:ext uri="{FF2B5EF4-FFF2-40B4-BE49-F238E27FC236}">
                <a16:creationId xmlns:a16="http://schemas.microsoft.com/office/drawing/2014/main" id="{6037AE64-9849-4DB2-8F7B-3296DB7E74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2381030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oofdstuk in afbeelding + titel - blauw">
    <p:bg>
      <p:bgPr>
        <a:solidFill>
          <a:srgbClr val="0097D6"/>
        </a:solidFill>
        <a:effectLst/>
      </p:bgPr>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710E9256-F77F-4602-BE39-DD40E8D99DA6}"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47" name="Titel 1">
            <a:extLst>
              <a:ext uri="{FF2B5EF4-FFF2-40B4-BE49-F238E27FC236}">
                <a16:creationId xmlns:a16="http://schemas.microsoft.com/office/drawing/2014/main" id="{7E013261-6BE6-49EB-BBA7-BCB6DC534C41}"/>
              </a:ext>
            </a:extLst>
          </p:cNvPr>
          <p:cNvSpPr>
            <a:spLocks noGrp="1"/>
          </p:cNvSpPr>
          <p:nvPr>
            <p:ph type="title" hasCustomPrompt="1"/>
          </p:nvPr>
        </p:nvSpPr>
        <p:spPr>
          <a:xfrm>
            <a:off x="695325" y="2106867"/>
            <a:ext cx="5400675" cy="2380974"/>
          </a:xfr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48" name="Tijdelijke aanduiding voor tekst 60">
            <a:extLst>
              <a:ext uri="{FF2B5EF4-FFF2-40B4-BE49-F238E27FC236}">
                <a16:creationId xmlns:a16="http://schemas.microsoft.com/office/drawing/2014/main" id="{0AF76006-FBEE-4D6F-900B-5526A3B5A5F2}"/>
              </a:ext>
            </a:extLst>
          </p:cNvPr>
          <p:cNvSpPr>
            <a:spLocks noGrp="1"/>
          </p:cNvSpPr>
          <p:nvPr>
            <p:ph type="body" sz="quarter" idx="17"/>
          </p:nvPr>
        </p:nvSpPr>
        <p:spPr>
          <a:xfrm>
            <a:off x="695325" y="4488636"/>
            <a:ext cx="5400675" cy="868227"/>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37" name="huisstijl-logo">
            <a:extLst>
              <a:ext uri="{FF2B5EF4-FFF2-40B4-BE49-F238E27FC236}">
                <a16:creationId xmlns:a16="http://schemas.microsoft.com/office/drawing/2014/main" id="{010094C6-E1FF-4C63-AA6C-205AFF0A27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10" name="Tijdelijke aanduiding voor afbeelding 37">
            <a:extLst>
              <a:ext uri="{FF2B5EF4-FFF2-40B4-BE49-F238E27FC236}">
                <a16:creationId xmlns:a16="http://schemas.microsoft.com/office/drawing/2014/main" id="{B339C7B4-6533-4C50-91AC-4C6F3AC50771}"/>
              </a:ext>
            </a:extLst>
          </p:cNvPr>
          <p:cNvSpPr>
            <a:spLocks noGrp="1"/>
          </p:cNvSpPr>
          <p:nvPr>
            <p:ph type="pic" sz="quarter" idx="19"/>
          </p:nvPr>
        </p:nvSpPr>
        <p:spPr>
          <a:xfrm>
            <a:off x="7036308" y="304038"/>
            <a:ext cx="4873752" cy="5539740"/>
          </a:xfrm>
          <a:custGeom>
            <a:avLst/>
            <a:gdLst>
              <a:gd name="connsiteX0" fmla="*/ 0 w 4873752"/>
              <a:gd name="connsiteY0" fmla="*/ 0 h 5539740"/>
              <a:gd name="connsiteX1" fmla="*/ 4873752 w 4873752"/>
              <a:gd name="connsiteY1" fmla="*/ 0 h 5539740"/>
              <a:gd name="connsiteX2" fmla="*/ 4873752 w 4873752"/>
              <a:gd name="connsiteY2" fmla="*/ 5539740 h 5539740"/>
              <a:gd name="connsiteX3" fmla="*/ 1143000 w 4873752"/>
              <a:gd name="connsiteY3" fmla="*/ 5539740 h 5539740"/>
              <a:gd name="connsiteX4" fmla="*/ 0 w 4873752"/>
              <a:gd name="connsiteY4" fmla="*/ 4396740 h 553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752" h="5539740">
                <a:moveTo>
                  <a:pt x="0" y="0"/>
                </a:moveTo>
                <a:lnTo>
                  <a:pt x="4873752" y="0"/>
                </a:lnTo>
                <a:lnTo>
                  <a:pt x="4873752" y="5539740"/>
                </a:lnTo>
                <a:lnTo>
                  <a:pt x="1143000" y="5539740"/>
                </a:lnTo>
                <a:cubicBezTo>
                  <a:pt x="512064" y="5539740"/>
                  <a:pt x="0" y="5027676"/>
                  <a:pt x="0" y="4396740"/>
                </a:cubicBezTo>
                <a:close/>
              </a:path>
            </a:pathLst>
          </a:custGeom>
          <a:solidFill>
            <a:srgbClr val="FFFFFF"/>
          </a:solidFill>
        </p:spPr>
        <p:txBody>
          <a:bodyPr wrap="square" lIns="0" tIns="0" rIns="0" bIns="0">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11" name="Tijdelijke aanduiding voor tekst 60">
            <a:extLst>
              <a:ext uri="{FF2B5EF4-FFF2-40B4-BE49-F238E27FC236}">
                <a16:creationId xmlns:a16="http://schemas.microsoft.com/office/drawing/2014/main" id="{908038B8-502F-4B08-A30C-8FBDB2DC1B60}"/>
              </a:ext>
            </a:extLst>
          </p:cNvPr>
          <p:cNvSpPr>
            <a:spLocks noGrp="1"/>
          </p:cNvSpPr>
          <p:nvPr>
            <p:ph type="body" sz="quarter" idx="18" hasCustomPrompt="1"/>
          </p:nvPr>
        </p:nvSpPr>
        <p:spPr>
          <a:xfrm>
            <a:off x="7036310" y="803778"/>
            <a:ext cx="4873751" cy="5040000"/>
          </a:xfrm>
        </p:spPr>
        <p:txBody>
          <a:bodyPr lIns="0" tIns="0" rIns="0" bIns="0">
            <a:noAutofit/>
          </a:bodyPr>
          <a:lstStyle>
            <a:lvl1pPr marL="0" indent="0" algn="ctr">
              <a:lnSpc>
                <a:spcPct val="80000"/>
              </a:lnSpc>
              <a:buNone/>
              <a:defRPr sz="45000" b="1">
                <a:solidFill>
                  <a:srgbClr val="FFFFFF"/>
                </a:solidFill>
                <a:latin typeface="Verdana" panose="020B0604030504040204" pitchFamily="34" charset="0"/>
                <a:ea typeface="Verdana" panose="020B0604030504040204" pitchFamily="34" charset="0"/>
              </a:defRPr>
            </a:lvl1pPr>
          </a:lstStyle>
          <a:p>
            <a:pPr lvl="0"/>
            <a:r>
              <a:rPr lang="nl-NL"/>
              <a:t>0</a:t>
            </a:r>
          </a:p>
        </p:txBody>
      </p:sp>
    </p:spTree>
    <p:extLst>
      <p:ext uri="{BB962C8B-B14F-4D97-AF65-F5344CB8AC3E}">
        <p14:creationId xmlns:p14="http://schemas.microsoft.com/office/powerpoint/2010/main" val="2179335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oofdstuk in afbeelding + titel - groen">
    <p:bg>
      <p:bgPr>
        <a:solidFill>
          <a:srgbClr val="0FA880"/>
        </a:solidFill>
        <a:effectLst/>
      </p:bgPr>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FF1CD012-AA34-4C11-B35F-A37ECD5473D4}"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47" name="Titel 1">
            <a:extLst>
              <a:ext uri="{FF2B5EF4-FFF2-40B4-BE49-F238E27FC236}">
                <a16:creationId xmlns:a16="http://schemas.microsoft.com/office/drawing/2014/main" id="{7E013261-6BE6-49EB-BBA7-BCB6DC534C41}"/>
              </a:ext>
            </a:extLst>
          </p:cNvPr>
          <p:cNvSpPr>
            <a:spLocks noGrp="1"/>
          </p:cNvSpPr>
          <p:nvPr>
            <p:ph type="title" hasCustomPrompt="1"/>
          </p:nvPr>
        </p:nvSpPr>
        <p:spPr>
          <a:xfrm>
            <a:off x="695325" y="2106867"/>
            <a:ext cx="5400675" cy="2380974"/>
          </a:xfr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48" name="Tijdelijke aanduiding voor tekst 60">
            <a:extLst>
              <a:ext uri="{FF2B5EF4-FFF2-40B4-BE49-F238E27FC236}">
                <a16:creationId xmlns:a16="http://schemas.microsoft.com/office/drawing/2014/main" id="{0AF76006-FBEE-4D6F-900B-5526A3B5A5F2}"/>
              </a:ext>
            </a:extLst>
          </p:cNvPr>
          <p:cNvSpPr>
            <a:spLocks noGrp="1"/>
          </p:cNvSpPr>
          <p:nvPr>
            <p:ph type="body" sz="quarter" idx="17"/>
          </p:nvPr>
        </p:nvSpPr>
        <p:spPr>
          <a:xfrm>
            <a:off x="695325" y="4488636"/>
            <a:ext cx="5400675" cy="868227"/>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37" name="huisstijl-logo">
            <a:extLst>
              <a:ext uri="{FF2B5EF4-FFF2-40B4-BE49-F238E27FC236}">
                <a16:creationId xmlns:a16="http://schemas.microsoft.com/office/drawing/2014/main" id="{C2DF1CD9-A09A-4CDD-8CE6-C56C335546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10" name="Tijdelijke aanduiding voor afbeelding 37">
            <a:extLst>
              <a:ext uri="{FF2B5EF4-FFF2-40B4-BE49-F238E27FC236}">
                <a16:creationId xmlns:a16="http://schemas.microsoft.com/office/drawing/2014/main" id="{E17110B2-3C45-4C2B-A69D-26CE217D1295}"/>
              </a:ext>
            </a:extLst>
          </p:cNvPr>
          <p:cNvSpPr>
            <a:spLocks noGrp="1"/>
          </p:cNvSpPr>
          <p:nvPr>
            <p:ph type="pic" sz="quarter" idx="19"/>
          </p:nvPr>
        </p:nvSpPr>
        <p:spPr>
          <a:xfrm>
            <a:off x="7036308" y="304038"/>
            <a:ext cx="4873752" cy="5539740"/>
          </a:xfrm>
          <a:custGeom>
            <a:avLst/>
            <a:gdLst>
              <a:gd name="connsiteX0" fmla="*/ 0 w 4873752"/>
              <a:gd name="connsiteY0" fmla="*/ 0 h 5539740"/>
              <a:gd name="connsiteX1" fmla="*/ 4873752 w 4873752"/>
              <a:gd name="connsiteY1" fmla="*/ 0 h 5539740"/>
              <a:gd name="connsiteX2" fmla="*/ 4873752 w 4873752"/>
              <a:gd name="connsiteY2" fmla="*/ 5539740 h 5539740"/>
              <a:gd name="connsiteX3" fmla="*/ 1143000 w 4873752"/>
              <a:gd name="connsiteY3" fmla="*/ 5539740 h 5539740"/>
              <a:gd name="connsiteX4" fmla="*/ 0 w 4873752"/>
              <a:gd name="connsiteY4" fmla="*/ 4396740 h 553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752" h="5539740">
                <a:moveTo>
                  <a:pt x="0" y="0"/>
                </a:moveTo>
                <a:lnTo>
                  <a:pt x="4873752" y="0"/>
                </a:lnTo>
                <a:lnTo>
                  <a:pt x="4873752" y="5539740"/>
                </a:lnTo>
                <a:lnTo>
                  <a:pt x="1143000" y="5539740"/>
                </a:lnTo>
                <a:cubicBezTo>
                  <a:pt x="512064" y="5539740"/>
                  <a:pt x="0" y="5027676"/>
                  <a:pt x="0" y="4396740"/>
                </a:cubicBezTo>
                <a:close/>
              </a:path>
            </a:pathLst>
          </a:custGeom>
          <a:solidFill>
            <a:srgbClr val="FFFFFF"/>
          </a:solidFill>
        </p:spPr>
        <p:txBody>
          <a:bodyPr wrap="square" lIns="0" tIns="0" rIns="0" bIns="0">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11" name="Tijdelijke aanduiding voor tekst 60">
            <a:extLst>
              <a:ext uri="{FF2B5EF4-FFF2-40B4-BE49-F238E27FC236}">
                <a16:creationId xmlns:a16="http://schemas.microsoft.com/office/drawing/2014/main" id="{C80A70DE-72F1-421B-AD6F-F048FF29A36D}"/>
              </a:ext>
            </a:extLst>
          </p:cNvPr>
          <p:cNvSpPr>
            <a:spLocks noGrp="1"/>
          </p:cNvSpPr>
          <p:nvPr>
            <p:ph type="body" sz="quarter" idx="18" hasCustomPrompt="1"/>
          </p:nvPr>
        </p:nvSpPr>
        <p:spPr>
          <a:xfrm>
            <a:off x="7036310" y="803778"/>
            <a:ext cx="4873751" cy="5040000"/>
          </a:xfrm>
        </p:spPr>
        <p:txBody>
          <a:bodyPr lIns="0" tIns="0" rIns="0" bIns="0">
            <a:noAutofit/>
          </a:bodyPr>
          <a:lstStyle>
            <a:lvl1pPr marL="0" indent="0" algn="ctr">
              <a:lnSpc>
                <a:spcPct val="80000"/>
              </a:lnSpc>
              <a:buNone/>
              <a:defRPr sz="45000" b="1">
                <a:solidFill>
                  <a:srgbClr val="FFFFFF"/>
                </a:solidFill>
                <a:latin typeface="Verdana" panose="020B0604030504040204" pitchFamily="34" charset="0"/>
                <a:ea typeface="Verdana" panose="020B0604030504040204" pitchFamily="34" charset="0"/>
              </a:defRPr>
            </a:lvl1pPr>
          </a:lstStyle>
          <a:p>
            <a:pPr lvl="0"/>
            <a:r>
              <a:rPr lang="nl-NL"/>
              <a:t>0</a:t>
            </a:r>
          </a:p>
        </p:txBody>
      </p:sp>
    </p:spTree>
    <p:extLst>
      <p:ext uri="{BB962C8B-B14F-4D97-AF65-F5344CB8AC3E}">
        <p14:creationId xmlns:p14="http://schemas.microsoft.com/office/powerpoint/2010/main" val="269055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beelding + logo achtergond groen blauw">
    <p:bg>
      <p:bgPr>
        <a:solidFill>
          <a:srgbClr val="00AECA"/>
        </a:solidFill>
        <a:effectLst/>
      </p:bgPr>
    </p:b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53AC9E99-FAED-49B0-8961-2F79518267B7}"/>
              </a:ext>
            </a:extLst>
          </p:cNvPr>
          <p:cNvSpPr>
            <a:spLocks noGrp="1"/>
          </p:cNvSpPr>
          <p:nvPr>
            <p:ph type="pic" sz="quarter" idx="10"/>
          </p:nvPr>
        </p:nvSpPr>
        <p:spPr>
          <a:xfrm>
            <a:off x="0" y="0"/>
            <a:ext cx="12192000" cy="4130040"/>
          </a:xfrm>
          <a:custGeom>
            <a:avLst/>
            <a:gdLst>
              <a:gd name="connsiteX0" fmla="*/ 0 w 12192000"/>
              <a:gd name="connsiteY0" fmla="*/ 0 h 4130040"/>
              <a:gd name="connsiteX1" fmla="*/ 12192000 w 12192000"/>
              <a:gd name="connsiteY1" fmla="*/ 0 h 4130040"/>
              <a:gd name="connsiteX2" fmla="*/ 12192000 w 12192000"/>
              <a:gd name="connsiteY2" fmla="*/ 4130040 h 4130040"/>
              <a:gd name="connsiteX3" fmla="*/ 11049000 w 12192000"/>
              <a:gd name="connsiteY3" fmla="*/ 2987040 h 4130040"/>
              <a:gd name="connsiteX4" fmla="*/ 0 w 12192000"/>
              <a:gd name="connsiteY4" fmla="*/ 2987040 h 413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130040">
                <a:moveTo>
                  <a:pt x="0" y="0"/>
                </a:moveTo>
                <a:lnTo>
                  <a:pt x="12192000" y="0"/>
                </a:lnTo>
                <a:lnTo>
                  <a:pt x="12192000" y="4130040"/>
                </a:lnTo>
                <a:cubicBezTo>
                  <a:pt x="12192000" y="3499104"/>
                  <a:pt x="11679936" y="2987040"/>
                  <a:pt x="11049000" y="2987040"/>
                </a:cubicBezTo>
                <a:lnTo>
                  <a:pt x="0" y="2987040"/>
                </a:lnTo>
                <a:close/>
              </a:path>
            </a:pathLst>
          </a:custGeom>
          <a:solidFill>
            <a:srgbClr val="FFFFFF"/>
          </a:solidFill>
        </p:spPr>
        <p:txBody>
          <a:bodyPr wrap="square" anchor="ctr">
            <a:noAutofit/>
          </a:bodyPr>
          <a:lstStyle>
            <a:lvl1pPr algn="ctr">
              <a:buNone/>
              <a:defRPr sz="12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5" name="Tijdelijke aanduiding voor tekst 32">
            <a:extLst>
              <a:ext uri="{FF2B5EF4-FFF2-40B4-BE49-F238E27FC236}">
                <a16:creationId xmlns:a16="http://schemas.microsoft.com/office/drawing/2014/main" id="{DC427A25-94CB-4DDA-8338-6FC822766151}"/>
              </a:ext>
            </a:extLst>
          </p:cNvPr>
          <p:cNvSpPr>
            <a:spLocks noGrp="1"/>
          </p:cNvSpPr>
          <p:nvPr>
            <p:ph type="body" sz="quarter" idx="13"/>
          </p:nvPr>
        </p:nvSpPr>
        <p:spPr>
          <a:xfrm>
            <a:off x="4503201" y="6155044"/>
            <a:ext cx="5690235" cy="317659"/>
          </a:xfrm>
        </p:spPr>
        <p:txBody>
          <a:bodyPr lIns="0" tIns="0" rIns="0" bIns="0" anchor="ctr">
            <a:noAutofit/>
          </a:bodyPr>
          <a:lstStyle>
            <a:lvl1pPr algn="r">
              <a:buNone/>
              <a:defRPr sz="1600">
                <a:solidFill>
                  <a:srgbClr val="FFFFFF"/>
                </a:solidFill>
                <a:latin typeface="Verdana" panose="020B0604030504040204" pitchFamily="34" charset="0"/>
                <a:ea typeface="Verdana" panose="020B0604030504040204" pitchFamily="34" charset="0"/>
              </a:defRPr>
            </a:lvl1pPr>
            <a:lvl2pPr algn="r">
              <a:buNone/>
              <a:defRPr sz="1800">
                <a:solidFill>
                  <a:schemeClr val="accent1"/>
                </a:solidFill>
                <a:latin typeface="Avenir Book" panose="02000503020000020003" pitchFamily="2" charset="0"/>
              </a:defRPr>
            </a:lvl2pPr>
            <a:lvl3pPr algn="r">
              <a:buNone/>
              <a:defRPr sz="1800">
                <a:solidFill>
                  <a:schemeClr val="accent1"/>
                </a:solidFill>
                <a:latin typeface="Avenir Book" panose="02000503020000020003" pitchFamily="2" charset="0"/>
              </a:defRPr>
            </a:lvl3pPr>
            <a:lvl4pPr algn="r">
              <a:buNone/>
              <a:defRPr sz="1800">
                <a:solidFill>
                  <a:schemeClr val="accent1"/>
                </a:solidFill>
                <a:latin typeface="Avenir Book" panose="02000503020000020003" pitchFamily="2" charset="0"/>
              </a:defRPr>
            </a:lvl4pPr>
            <a:lvl5pPr algn="r">
              <a:buNone/>
              <a:defRPr sz="1800">
                <a:solidFill>
                  <a:schemeClr val="accent1"/>
                </a:solidFill>
                <a:latin typeface="Avenir Book" panose="02000503020000020003" pitchFamily="2" charset="0"/>
              </a:defRPr>
            </a:lvl5pPr>
          </a:lstStyle>
          <a:p>
            <a:pPr lvl="0"/>
            <a:r>
              <a:rPr lang="nl-NL"/>
              <a:t>Klikken om de tekststijl van het model te bewerken</a:t>
            </a:r>
          </a:p>
        </p:txBody>
      </p:sp>
      <p:sp>
        <p:nvSpPr>
          <p:cNvPr id="6" name="Tekstvak 5">
            <a:extLst>
              <a:ext uri="{FF2B5EF4-FFF2-40B4-BE49-F238E27FC236}">
                <a16:creationId xmlns:a16="http://schemas.microsoft.com/office/drawing/2014/main" id="{B175B67E-289B-4159-A223-3B22B2083842}"/>
              </a:ext>
            </a:extLst>
          </p:cNvPr>
          <p:cNvSpPr txBox="1"/>
          <p:nvPr userDrawn="1"/>
        </p:nvSpPr>
        <p:spPr>
          <a:xfrm>
            <a:off x="9031063" y="6155044"/>
            <a:ext cx="2465615" cy="317659"/>
          </a:xfrm>
          <a:prstGeom prst="rect">
            <a:avLst/>
          </a:prstGeom>
        </p:spPr>
        <p:txBody>
          <a:bodyPr vert="horz" lIns="0" tIns="0" rIns="0" bIns="0" rtlCol="0" anchor="ctr">
            <a:noAutofit/>
          </a:bodyPr>
          <a:lstStyle>
            <a:lvl1pPr marL="266700" lvl="0" indent="-266700" algn="r">
              <a:lnSpc>
                <a:spcPct val="100000"/>
              </a:lnSpc>
              <a:spcBef>
                <a:spcPts val="1000"/>
              </a:spcBef>
              <a:buClr>
                <a:schemeClr val="accent1"/>
              </a:buClr>
              <a:buFont typeface="Arial" panose="020B0604020202020204" pitchFamily="34" charset="0"/>
              <a:buNone/>
              <a:defRPr>
                <a:solidFill>
                  <a:schemeClr val="accent1"/>
                </a:solidFill>
                <a:latin typeface="Avenir Book" panose="02000503020000020003" pitchFamily="2" charset="0"/>
              </a:defRPr>
            </a:lvl1pPr>
            <a:lvl2pPr marL="541338" indent="-274638" algn="r">
              <a:lnSpc>
                <a:spcPct val="100000"/>
              </a:lnSpc>
              <a:spcBef>
                <a:spcPts val="500"/>
              </a:spcBef>
              <a:buClr>
                <a:schemeClr val="accent2"/>
              </a:buClr>
              <a:buFont typeface="Arial" panose="020B0604020202020204" pitchFamily="34" charset="0"/>
              <a:buNone/>
              <a:defRPr>
                <a:solidFill>
                  <a:schemeClr val="accent1"/>
                </a:solidFill>
                <a:latin typeface="Avenir Book" panose="02000503020000020003" pitchFamily="2" charset="0"/>
              </a:defRPr>
            </a:lvl2pPr>
            <a:lvl3pPr marL="808038" indent="-266700" algn="r">
              <a:lnSpc>
                <a:spcPct val="100000"/>
              </a:lnSpc>
              <a:spcBef>
                <a:spcPts val="500"/>
              </a:spcBef>
              <a:buClr>
                <a:schemeClr val="accent3"/>
              </a:buClr>
              <a:buFont typeface="Arial" panose="020B0604020202020204" pitchFamily="34" charset="0"/>
              <a:buNone/>
              <a:defRPr>
                <a:solidFill>
                  <a:schemeClr val="accent1"/>
                </a:solidFill>
                <a:latin typeface="Avenir Book" panose="02000503020000020003" pitchFamily="2" charset="0"/>
              </a:defRPr>
            </a:lvl3pPr>
            <a:lvl4pPr marL="1074738" indent="-266700" algn="r">
              <a:lnSpc>
                <a:spcPct val="100000"/>
              </a:lnSpc>
              <a:spcBef>
                <a:spcPts val="500"/>
              </a:spcBef>
              <a:buClr>
                <a:schemeClr val="accent1"/>
              </a:buClr>
              <a:buFont typeface="Arial" panose="020B0604020202020204" pitchFamily="34" charset="0"/>
              <a:buNone/>
              <a:defRPr>
                <a:solidFill>
                  <a:schemeClr val="accent1"/>
                </a:solidFill>
                <a:latin typeface="Avenir Book" panose="02000503020000020003" pitchFamily="2" charset="0"/>
              </a:defRPr>
            </a:lvl4pPr>
            <a:lvl5pPr marL="1341438" indent="-266700" algn="r">
              <a:lnSpc>
                <a:spcPct val="100000"/>
              </a:lnSpc>
              <a:spcBef>
                <a:spcPts val="500"/>
              </a:spcBef>
              <a:buClr>
                <a:schemeClr val="accent2"/>
              </a:buClr>
              <a:buFont typeface="Arial" panose="020B0604020202020204" pitchFamily="34" charset="0"/>
              <a:buNone/>
              <a:defRPr>
                <a:solidFill>
                  <a:schemeClr val="accent1"/>
                </a:solidFill>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fld id="{3B4C39DA-4844-4CA8-B37E-9C660D69D688}" type="datetime1">
              <a:rPr lang="nl-NL" sz="1600" smtClean="0">
                <a:solidFill>
                  <a:srgbClr val="FFFFFF"/>
                </a:solidFill>
                <a:latin typeface="Verdana" panose="020B0604030504040204" pitchFamily="34" charset="0"/>
                <a:ea typeface="Verdana" panose="020B0604030504040204" pitchFamily="34" charset="0"/>
              </a:rPr>
              <a:pPr lvl="0" algn="r"/>
              <a:t>29-9-2022</a:t>
            </a:fld>
            <a:endParaRPr lang="nl-NL" sz="1600">
              <a:solidFill>
                <a:srgbClr val="FFFFFF"/>
              </a:solidFill>
              <a:latin typeface="Verdana" panose="020B0604030504040204" pitchFamily="34" charset="0"/>
              <a:ea typeface="Verdana" panose="020B0604030504040204" pitchFamily="34" charset="0"/>
            </a:endParaRPr>
          </a:p>
        </p:txBody>
      </p:sp>
      <p:sp>
        <p:nvSpPr>
          <p:cNvPr id="32" name="huisstijl-logo">
            <a:extLst>
              <a:ext uri="{FF2B5EF4-FFF2-40B4-BE49-F238E27FC236}">
                <a16:creationId xmlns:a16="http://schemas.microsoft.com/office/drawing/2014/main" id="{78CFC458-D4AC-4513-B330-E24C1913BCD9}"/>
              </a:ext>
            </a:extLst>
          </p:cNvPr>
          <p:cNvSpPr>
            <a:spLocks noGrp="1"/>
          </p:cNvSpPr>
          <p:nvPr>
            <p:ph type="body" sz="quarter" idx="12" hasCustomPrompt="1"/>
          </p:nvPr>
        </p:nvSpPr>
        <p:spPr>
          <a:xfrm>
            <a:off x="2135127" y="1920875"/>
            <a:ext cx="3367151" cy="3011488"/>
          </a:xfrm>
          <a:blipFill>
            <a:blip r:embed="rId2"/>
            <a:stretch>
              <a:fillRect/>
            </a:stretch>
          </a:blipFill>
        </p:spPr>
        <p:txBody>
          <a:bodyPr/>
          <a:lstStyle>
            <a:lvl1pPr>
              <a:buNone/>
              <a:defRPr>
                <a:latin typeface="Verdana" panose="020B0604030504040204" pitchFamily="34" charset="0"/>
                <a:ea typeface="Verdana" panose="020B0604030504040204" pitchFamily="34" charset="0"/>
              </a:defRPr>
            </a:lvl1pPr>
          </a:lstStyle>
          <a:p>
            <a:pPr lvl="0"/>
            <a:r>
              <a:rPr lang="nl-NL"/>
              <a:t>    </a:t>
            </a:r>
          </a:p>
        </p:txBody>
      </p:sp>
    </p:spTree>
    <p:extLst>
      <p:ext uri="{BB962C8B-B14F-4D97-AF65-F5344CB8AC3E}">
        <p14:creationId xmlns:p14="http://schemas.microsoft.com/office/powerpoint/2010/main" val="2508515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oofdstuk in afbeelding + titel - groen blauw">
    <p:bg>
      <p:bgPr>
        <a:solidFill>
          <a:srgbClr val="00AECA"/>
        </a:solidFill>
        <a:effectLst/>
      </p:bgPr>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10316571-2E04-4A78-A6EE-300E6C9F9D2A}"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47" name="Titel 1">
            <a:extLst>
              <a:ext uri="{FF2B5EF4-FFF2-40B4-BE49-F238E27FC236}">
                <a16:creationId xmlns:a16="http://schemas.microsoft.com/office/drawing/2014/main" id="{7E013261-6BE6-49EB-BBA7-BCB6DC534C41}"/>
              </a:ext>
            </a:extLst>
          </p:cNvPr>
          <p:cNvSpPr>
            <a:spLocks noGrp="1"/>
          </p:cNvSpPr>
          <p:nvPr>
            <p:ph type="title" hasCustomPrompt="1"/>
          </p:nvPr>
        </p:nvSpPr>
        <p:spPr>
          <a:xfrm>
            <a:off x="695325" y="2106867"/>
            <a:ext cx="5400675" cy="2380974"/>
          </a:xfr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48" name="Tijdelijke aanduiding voor tekst 60">
            <a:extLst>
              <a:ext uri="{FF2B5EF4-FFF2-40B4-BE49-F238E27FC236}">
                <a16:creationId xmlns:a16="http://schemas.microsoft.com/office/drawing/2014/main" id="{0AF76006-FBEE-4D6F-900B-5526A3B5A5F2}"/>
              </a:ext>
            </a:extLst>
          </p:cNvPr>
          <p:cNvSpPr>
            <a:spLocks noGrp="1"/>
          </p:cNvSpPr>
          <p:nvPr>
            <p:ph type="body" sz="quarter" idx="17"/>
          </p:nvPr>
        </p:nvSpPr>
        <p:spPr>
          <a:xfrm>
            <a:off x="695325" y="4488636"/>
            <a:ext cx="5400675" cy="868227"/>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37" name="huisstijl-logo">
            <a:extLst>
              <a:ext uri="{FF2B5EF4-FFF2-40B4-BE49-F238E27FC236}">
                <a16:creationId xmlns:a16="http://schemas.microsoft.com/office/drawing/2014/main" id="{B7937175-C9C6-4C0F-AECF-61B776260F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10" name="Tijdelijke aanduiding voor afbeelding 37">
            <a:extLst>
              <a:ext uri="{FF2B5EF4-FFF2-40B4-BE49-F238E27FC236}">
                <a16:creationId xmlns:a16="http://schemas.microsoft.com/office/drawing/2014/main" id="{96EC1FAF-D369-4C8E-A7E9-93EB77F193E2}"/>
              </a:ext>
            </a:extLst>
          </p:cNvPr>
          <p:cNvSpPr>
            <a:spLocks noGrp="1"/>
          </p:cNvSpPr>
          <p:nvPr>
            <p:ph type="pic" sz="quarter" idx="19"/>
          </p:nvPr>
        </p:nvSpPr>
        <p:spPr>
          <a:xfrm>
            <a:off x="7036308" y="304038"/>
            <a:ext cx="4873752" cy="5539740"/>
          </a:xfrm>
          <a:custGeom>
            <a:avLst/>
            <a:gdLst>
              <a:gd name="connsiteX0" fmla="*/ 0 w 4873752"/>
              <a:gd name="connsiteY0" fmla="*/ 0 h 5539740"/>
              <a:gd name="connsiteX1" fmla="*/ 4873752 w 4873752"/>
              <a:gd name="connsiteY1" fmla="*/ 0 h 5539740"/>
              <a:gd name="connsiteX2" fmla="*/ 4873752 w 4873752"/>
              <a:gd name="connsiteY2" fmla="*/ 5539740 h 5539740"/>
              <a:gd name="connsiteX3" fmla="*/ 1143000 w 4873752"/>
              <a:gd name="connsiteY3" fmla="*/ 5539740 h 5539740"/>
              <a:gd name="connsiteX4" fmla="*/ 0 w 4873752"/>
              <a:gd name="connsiteY4" fmla="*/ 4396740 h 553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752" h="5539740">
                <a:moveTo>
                  <a:pt x="0" y="0"/>
                </a:moveTo>
                <a:lnTo>
                  <a:pt x="4873752" y="0"/>
                </a:lnTo>
                <a:lnTo>
                  <a:pt x="4873752" y="5539740"/>
                </a:lnTo>
                <a:lnTo>
                  <a:pt x="1143000" y="5539740"/>
                </a:lnTo>
                <a:cubicBezTo>
                  <a:pt x="512064" y="5539740"/>
                  <a:pt x="0" y="5027676"/>
                  <a:pt x="0" y="4396740"/>
                </a:cubicBezTo>
                <a:close/>
              </a:path>
            </a:pathLst>
          </a:custGeom>
          <a:solidFill>
            <a:srgbClr val="FFFFFF"/>
          </a:solidFill>
        </p:spPr>
        <p:txBody>
          <a:bodyPr wrap="square" lIns="0" tIns="0" rIns="0" bIns="0">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11" name="Tijdelijke aanduiding voor tekst 60">
            <a:extLst>
              <a:ext uri="{FF2B5EF4-FFF2-40B4-BE49-F238E27FC236}">
                <a16:creationId xmlns:a16="http://schemas.microsoft.com/office/drawing/2014/main" id="{D92B2FB2-CC79-4C4C-97D4-54F4A657863A}"/>
              </a:ext>
            </a:extLst>
          </p:cNvPr>
          <p:cNvSpPr>
            <a:spLocks noGrp="1"/>
          </p:cNvSpPr>
          <p:nvPr>
            <p:ph type="body" sz="quarter" idx="18" hasCustomPrompt="1"/>
          </p:nvPr>
        </p:nvSpPr>
        <p:spPr>
          <a:xfrm>
            <a:off x="7036310" y="803778"/>
            <a:ext cx="4873751" cy="5040000"/>
          </a:xfrm>
        </p:spPr>
        <p:txBody>
          <a:bodyPr lIns="0" tIns="0" rIns="0" bIns="0">
            <a:noAutofit/>
          </a:bodyPr>
          <a:lstStyle>
            <a:lvl1pPr marL="0" indent="0" algn="ctr">
              <a:lnSpc>
                <a:spcPct val="80000"/>
              </a:lnSpc>
              <a:buNone/>
              <a:defRPr sz="45000" b="1">
                <a:solidFill>
                  <a:srgbClr val="FFFFFF"/>
                </a:solidFill>
                <a:latin typeface="Verdana" panose="020B0604030504040204" pitchFamily="34" charset="0"/>
                <a:ea typeface="Verdana" panose="020B0604030504040204" pitchFamily="34" charset="0"/>
              </a:defRPr>
            </a:lvl1pPr>
          </a:lstStyle>
          <a:p>
            <a:pPr lvl="0"/>
            <a:r>
              <a:rPr lang="nl-NL"/>
              <a:t>0</a:t>
            </a:r>
          </a:p>
        </p:txBody>
      </p:sp>
    </p:spTree>
    <p:extLst>
      <p:ext uri="{BB962C8B-B14F-4D97-AF65-F5344CB8AC3E}">
        <p14:creationId xmlns:p14="http://schemas.microsoft.com/office/powerpoint/2010/main" val="1273643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groot + afbeelding - achtergrond wit">
    <p:bg>
      <p:bgPr>
        <a:solidFill>
          <a:schemeClr val="bg1"/>
        </a:solidFill>
        <a:effectLst/>
      </p:bgPr>
    </p:bg>
    <p:spTree>
      <p:nvGrpSpPr>
        <p:cNvPr id="1" name=""/>
        <p:cNvGrpSpPr/>
        <p:nvPr/>
      </p:nvGrpSpPr>
      <p:grpSpPr>
        <a:xfrm>
          <a:off x="0" y="0"/>
          <a:ext cx="0" cy="0"/>
          <a:chOff x="0" y="0"/>
          <a:chExt cx="0" cy="0"/>
        </a:xfrm>
      </p:grpSpPr>
      <p:sp>
        <p:nvSpPr>
          <p:cNvPr id="27" name="Vrije vorm: vorm 26">
            <a:extLst>
              <a:ext uri="{FF2B5EF4-FFF2-40B4-BE49-F238E27FC236}">
                <a16:creationId xmlns:a16="http://schemas.microsoft.com/office/drawing/2014/main" id="{F731B506-BDB2-411F-AA7E-641486E07AC4}"/>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26" name="Tijdelijke aanduiding voor afbeelding 25">
            <a:extLst>
              <a:ext uri="{FF2B5EF4-FFF2-40B4-BE49-F238E27FC236}">
                <a16:creationId xmlns:a16="http://schemas.microsoft.com/office/drawing/2014/main" id="{ACF4CF0D-6E3F-4A05-AA4C-F68A2A9325F6}"/>
              </a:ext>
            </a:extLst>
          </p:cNvPr>
          <p:cNvSpPr>
            <a:spLocks noGrp="1"/>
          </p:cNvSpPr>
          <p:nvPr>
            <p:ph type="pic" sz="quarter" idx="18"/>
          </p:nvPr>
        </p:nvSpPr>
        <p:spPr>
          <a:xfrm>
            <a:off x="5814060" y="304805"/>
            <a:ext cx="6096000" cy="6127279"/>
          </a:xfrm>
          <a:custGeom>
            <a:avLst/>
            <a:gdLst>
              <a:gd name="connsiteX0" fmla="*/ 0 w 6096000"/>
              <a:gd name="connsiteY0" fmla="*/ 0 h 6127279"/>
              <a:gd name="connsiteX1" fmla="*/ 4953000 w 6096000"/>
              <a:gd name="connsiteY1" fmla="*/ 0 h 6127279"/>
              <a:gd name="connsiteX2" fmla="*/ 6096000 w 6096000"/>
              <a:gd name="connsiteY2" fmla="*/ 1143000 h 6127279"/>
              <a:gd name="connsiteX3" fmla="*/ 6096000 w 6096000"/>
              <a:gd name="connsiteY3" fmla="*/ 6127279 h 6127279"/>
              <a:gd name="connsiteX4" fmla="*/ 0 w 6096000"/>
              <a:gd name="connsiteY4" fmla="*/ 6127279 h 612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127279">
                <a:moveTo>
                  <a:pt x="0" y="0"/>
                </a:moveTo>
                <a:lnTo>
                  <a:pt x="4953000" y="0"/>
                </a:lnTo>
                <a:cubicBezTo>
                  <a:pt x="5583937" y="0"/>
                  <a:pt x="6096000" y="512064"/>
                  <a:pt x="6096000" y="1143000"/>
                </a:cubicBezTo>
                <a:lnTo>
                  <a:pt x="6096000" y="6127279"/>
                </a:lnTo>
                <a:lnTo>
                  <a:pt x="0" y="6127279"/>
                </a:lnTo>
                <a:close/>
              </a:path>
            </a:pathLst>
          </a:custGeom>
          <a:solidFill>
            <a:srgbClr val="FFFFFF"/>
          </a:solidFill>
        </p:spPr>
        <p:txBody>
          <a:bodyPr wrap="square" anchor="ctr">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C094EF43-3C03-4DC3-B6DA-1CC0F68C4716}"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47" name="Titel 1">
            <a:extLst>
              <a:ext uri="{FF2B5EF4-FFF2-40B4-BE49-F238E27FC236}">
                <a16:creationId xmlns:a16="http://schemas.microsoft.com/office/drawing/2014/main" id="{7E013261-6BE6-49EB-BBA7-BCB6DC534C41}"/>
              </a:ext>
            </a:extLst>
          </p:cNvPr>
          <p:cNvSpPr>
            <a:spLocks noGrp="1"/>
          </p:cNvSpPr>
          <p:nvPr>
            <p:ph type="title" hasCustomPrompt="1"/>
          </p:nvPr>
        </p:nvSpPr>
        <p:spPr>
          <a:xfrm>
            <a:off x="695325" y="2106867"/>
            <a:ext cx="4740275" cy="2380974"/>
          </a:xfrm>
        </p:spPr>
        <p:txBody>
          <a:bodyPr lIns="0" tIns="0" rIns="0" bIns="0">
            <a:normAutofit/>
          </a:bodyPr>
          <a:lstStyle>
            <a:lvl1pPr>
              <a:defRPr sz="5400">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48" name="Tijdelijke aanduiding voor tekst 60">
            <a:extLst>
              <a:ext uri="{FF2B5EF4-FFF2-40B4-BE49-F238E27FC236}">
                <a16:creationId xmlns:a16="http://schemas.microsoft.com/office/drawing/2014/main" id="{0AF76006-FBEE-4D6F-900B-5526A3B5A5F2}"/>
              </a:ext>
            </a:extLst>
          </p:cNvPr>
          <p:cNvSpPr>
            <a:spLocks noGrp="1"/>
          </p:cNvSpPr>
          <p:nvPr>
            <p:ph type="body" sz="quarter" idx="17"/>
          </p:nvPr>
        </p:nvSpPr>
        <p:spPr>
          <a:xfrm>
            <a:off x="695325" y="4488636"/>
            <a:ext cx="4740275" cy="868227"/>
          </a:xfrm>
        </p:spPr>
        <p:txBody>
          <a:bodyPr lIns="0" tIns="0" rIns="0" bIns="0">
            <a:normAutofit/>
          </a:bodyPr>
          <a:lstStyle>
            <a:lvl1pPr marL="0" indent="0">
              <a:buNone/>
              <a:defRPr sz="2000">
                <a:solidFill>
                  <a:srgbClr val="0097D6"/>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28" name="huisstijl-logo">
            <a:extLst>
              <a:ext uri="{FF2B5EF4-FFF2-40B4-BE49-F238E27FC236}">
                <a16:creationId xmlns:a16="http://schemas.microsoft.com/office/drawing/2014/main" id="{5782FE28-3009-4B44-8BB1-91699C4325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292122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groot + afbeelding - achtergrond blauw">
    <p:bg>
      <p:bgPr>
        <a:solidFill>
          <a:srgbClr val="0097D6"/>
        </a:solidFill>
        <a:effectLst/>
      </p:bgPr>
    </p:bg>
    <p:spTree>
      <p:nvGrpSpPr>
        <p:cNvPr id="1" name=""/>
        <p:cNvGrpSpPr/>
        <p:nvPr/>
      </p:nvGrpSpPr>
      <p:grpSpPr>
        <a:xfrm>
          <a:off x="0" y="0"/>
          <a:ext cx="0" cy="0"/>
          <a:chOff x="0" y="0"/>
          <a:chExt cx="0" cy="0"/>
        </a:xfrm>
      </p:grpSpPr>
      <p:sp>
        <p:nvSpPr>
          <p:cNvPr id="37" name="Vrije vorm: vorm 36">
            <a:extLst>
              <a:ext uri="{FF2B5EF4-FFF2-40B4-BE49-F238E27FC236}">
                <a16:creationId xmlns:a16="http://schemas.microsoft.com/office/drawing/2014/main" id="{9DD4E102-8B12-43F5-9F80-781796D2EA50}"/>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chemeClr val="bg1"/>
          </a:soli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560A96E3-5AC7-44CF-9A51-5975F1006958}"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47" name="Titel 1">
            <a:extLst>
              <a:ext uri="{FF2B5EF4-FFF2-40B4-BE49-F238E27FC236}">
                <a16:creationId xmlns:a16="http://schemas.microsoft.com/office/drawing/2014/main" id="{7E013261-6BE6-49EB-BBA7-BCB6DC534C41}"/>
              </a:ext>
            </a:extLst>
          </p:cNvPr>
          <p:cNvSpPr>
            <a:spLocks noGrp="1"/>
          </p:cNvSpPr>
          <p:nvPr>
            <p:ph type="title" hasCustomPrompt="1"/>
          </p:nvPr>
        </p:nvSpPr>
        <p:spPr>
          <a:xfrm>
            <a:off x="695325" y="2106867"/>
            <a:ext cx="4740275" cy="2380974"/>
          </a:xfr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48" name="Tijdelijke aanduiding voor tekst 60">
            <a:extLst>
              <a:ext uri="{FF2B5EF4-FFF2-40B4-BE49-F238E27FC236}">
                <a16:creationId xmlns:a16="http://schemas.microsoft.com/office/drawing/2014/main" id="{0AF76006-FBEE-4D6F-900B-5526A3B5A5F2}"/>
              </a:ext>
            </a:extLst>
          </p:cNvPr>
          <p:cNvSpPr>
            <a:spLocks noGrp="1"/>
          </p:cNvSpPr>
          <p:nvPr>
            <p:ph type="body" sz="quarter" idx="17"/>
          </p:nvPr>
        </p:nvSpPr>
        <p:spPr>
          <a:xfrm>
            <a:off x="695325" y="4488636"/>
            <a:ext cx="4740275" cy="868227"/>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6" name="Tijdelijke aanduiding voor afbeelding 25">
            <a:extLst>
              <a:ext uri="{FF2B5EF4-FFF2-40B4-BE49-F238E27FC236}">
                <a16:creationId xmlns:a16="http://schemas.microsoft.com/office/drawing/2014/main" id="{06DA22A1-6621-44AB-93AA-C367EDADAEDE}"/>
              </a:ext>
            </a:extLst>
          </p:cNvPr>
          <p:cNvSpPr>
            <a:spLocks noGrp="1"/>
          </p:cNvSpPr>
          <p:nvPr>
            <p:ph type="pic" sz="quarter" idx="18"/>
          </p:nvPr>
        </p:nvSpPr>
        <p:spPr>
          <a:xfrm>
            <a:off x="5814060" y="304805"/>
            <a:ext cx="6096000" cy="6127279"/>
          </a:xfrm>
          <a:custGeom>
            <a:avLst/>
            <a:gdLst>
              <a:gd name="connsiteX0" fmla="*/ 0 w 6096000"/>
              <a:gd name="connsiteY0" fmla="*/ 0 h 6127279"/>
              <a:gd name="connsiteX1" fmla="*/ 4953000 w 6096000"/>
              <a:gd name="connsiteY1" fmla="*/ 0 h 6127279"/>
              <a:gd name="connsiteX2" fmla="*/ 6096000 w 6096000"/>
              <a:gd name="connsiteY2" fmla="*/ 1143000 h 6127279"/>
              <a:gd name="connsiteX3" fmla="*/ 6096000 w 6096000"/>
              <a:gd name="connsiteY3" fmla="*/ 6127279 h 6127279"/>
              <a:gd name="connsiteX4" fmla="*/ 0 w 6096000"/>
              <a:gd name="connsiteY4" fmla="*/ 6127279 h 612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127279">
                <a:moveTo>
                  <a:pt x="0" y="0"/>
                </a:moveTo>
                <a:lnTo>
                  <a:pt x="4953000" y="0"/>
                </a:lnTo>
                <a:cubicBezTo>
                  <a:pt x="5583937" y="0"/>
                  <a:pt x="6096000" y="512064"/>
                  <a:pt x="6096000" y="1143000"/>
                </a:cubicBezTo>
                <a:lnTo>
                  <a:pt x="6096000" y="6127279"/>
                </a:lnTo>
                <a:lnTo>
                  <a:pt x="0" y="6127279"/>
                </a:lnTo>
                <a:close/>
              </a:path>
            </a:pathLst>
          </a:custGeom>
          <a:solidFill>
            <a:srgbClr val="FFFFFF"/>
          </a:solidFill>
        </p:spPr>
        <p:txBody>
          <a:bodyPr wrap="square" anchor="ctr">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pic>
        <p:nvPicPr>
          <p:cNvPr id="27" name="huisstijl-logo">
            <a:extLst>
              <a:ext uri="{FF2B5EF4-FFF2-40B4-BE49-F238E27FC236}">
                <a16:creationId xmlns:a16="http://schemas.microsoft.com/office/drawing/2014/main" id="{84BBED50-7D9E-42D3-BE81-FEB6EA2FC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796321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groot + afbeelding - achtergrond groen">
    <p:bg>
      <p:bgPr>
        <a:solidFill>
          <a:srgbClr val="0FA880"/>
        </a:solidFill>
        <a:effectLst/>
      </p:bgPr>
    </p:bg>
    <p:spTree>
      <p:nvGrpSpPr>
        <p:cNvPr id="1" name=""/>
        <p:cNvGrpSpPr/>
        <p:nvPr/>
      </p:nvGrpSpPr>
      <p:grpSpPr>
        <a:xfrm>
          <a:off x="0" y="0"/>
          <a:ext cx="0" cy="0"/>
          <a:chOff x="0" y="0"/>
          <a:chExt cx="0" cy="0"/>
        </a:xfrm>
      </p:grpSpPr>
      <p:sp>
        <p:nvSpPr>
          <p:cNvPr id="37" name="Vrije vorm: vorm 36">
            <a:extLst>
              <a:ext uri="{FF2B5EF4-FFF2-40B4-BE49-F238E27FC236}">
                <a16:creationId xmlns:a16="http://schemas.microsoft.com/office/drawing/2014/main" id="{9DD4E102-8B12-43F5-9F80-781796D2EA50}"/>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chemeClr val="bg1"/>
          </a:soli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182B8354-B448-4B75-AB03-624DE5854E74}"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47" name="Titel 1">
            <a:extLst>
              <a:ext uri="{FF2B5EF4-FFF2-40B4-BE49-F238E27FC236}">
                <a16:creationId xmlns:a16="http://schemas.microsoft.com/office/drawing/2014/main" id="{7E013261-6BE6-49EB-BBA7-BCB6DC534C41}"/>
              </a:ext>
            </a:extLst>
          </p:cNvPr>
          <p:cNvSpPr>
            <a:spLocks noGrp="1"/>
          </p:cNvSpPr>
          <p:nvPr>
            <p:ph type="title" hasCustomPrompt="1"/>
          </p:nvPr>
        </p:nvSpPr>
        <p:spPr>
          <a:xfrm>
            <a:off x="695325" y="2106867"/>
            <a:ext cx="4740275" cy="2380974"/>
          </a:xfr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48" name="Tijdelijke aanduiding voor tekst 60">
            <a:extLst>
              <a:ext uri="{FF2B5EF4-FFF2-40B4-BE49-F238E27FC236}">
                <a16:creationId xmlns:a16="http://schemas.microsoft.com/office/drawing/2014/main" id="{0AF76006-FBEE-4D6F-900B-5526A3B5A5F2}"/>
              </a:ext>
            </a:extLst>
          </p:cNvPr>
          <p:cNvSpPr>
            <a:spLocks noGrp="1"/>
          </p:cNvSpPr>
          <p:nvPr>
            <p:ph type="body" sz="quarter" idx="17"/>
          </p:nvPr>
        </p:nvSpPr>
        <p:spPr>
          <a:xfrm>
            <a:off x="695325" y="4488636"/>
            <a:ext cx="4740275" cy="868227"/>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6" name="Tijdelijke aanduiding voor afbeelding 25">
            <a:extLst>
              <a:ext uri="{FF2B5EF4-FFF2-40B4-BE49-F238E27FC236}">
                <a16:creationId xmlns:a16="http://schemas.microsoft.com/office/drawing/2014/main" id="{C9AF6DF6-198E-442F-A45B-605D1405608E}"/>
              </a:ext>
            </a:extLst>
          </p:cNvPr>
          <p:cNvSpPr>
            <a:spLocks noGrp="1"/>
          </p:cNvSpPr>
          <p:nvPr>
            <p:ph type="pic" sz="quarter" idx="18"/>
          </p:nvPr>
        </p:nvSpPr>
        <p:spPr>
          <a:xfrm>
            <a:off x="5814060" y="304805"/>
            <a:ext cx="6096000" cy="6127279"/>
          </a:xfrm>
          <a:custGeom>
            <a:avLst/>
            <a:gdLst>
              <a:gd name="connsiteX0" fmla="*/ 0 w 6096000"/>
              <a:gd name="connsiteY0" fmla="*/ 0 h 6127279"/>
              <a:gd name="connsiteX1" fmla="*/ 4953000 w 6096000"/>
              <a:gd name="connsiteY1" fmla="*/ 0 h 6127279"/>
              <a:gd name="connsiteX2" fmla="*/ 6096000 w 6096000"/>
              <a:gd name="connsiteY2" fmla="*/ 1143000 h 6127279"/>
              <a:gd name="connsiteX3" fmla="*/ 6096000 w 6096000"/>
              <a:gd name="connsiteY3" fmla="*/ 6127279 h 6127279"/>
              <a:gd name="connsiteX4" fmla="*/ 0 w 6096000"/>
              <a:gd name="connsiteY4" fmla="*/ 6127279 h 612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127279">
                <a:moveTo>
                  <a:pt x="0" y="0"/>
                </a:moveTo>
                <a:lnTo>
                  <a:pt x="4953000" y="0"/>
                </a:lnTo>
                <a:cubicBezTo>
                  <a:pt x="5583937" y="0"/>
                  <a:pt x="6096000" y="512064"/>
                  <a:pt x="6096000" y="1143000"/>
                </a:cubicBezTo>
                <a:lnTo>
                  <a:pt x="6096000" y="6127279"/>
                </a:lnTo>
                <a:lnTo>
                  <a:pt x="0" y="6127279"/>
                </a:lnTo>
                <a:close/>
              </a:path>
            </a:pathLst>
          </a:custGeom>
          <a:solidFill>
            <a:srgbClr val="FFFFFF"/>
          </a:solidFill>
        </p:spPr>
        <p:txBody>
          <a:bodyPr wrap="square" anchor="ctr">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pic>
        <p:nvPicPr>
          <p:cNvPr id="27" name="huisstijl-logo">
            <a:extLst>
              <a:ext uri="{FF2B5EF4-FFF2-40B4-BE49-F238E27FC236}">
                <a16:creationId xmlns:a16="http://schemas.microsoft.com/office/drawing/2014/main" id="{2FD2462A-17B3-41B9-88BB-1A105FF22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334107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groot + afbeelding - achtergrond groen blauw">
    <p:bg>
      <p:bgPr>
        <a:solidFill>
          <a:srgbClr val="00AECA"/>
        </a:solidFill>
        <a:effectLst/>
      </p:bgPr>
    </p:bg>
    <p:spTree>
      <p:nvGrpSpPr>
        <p:cNvPr id="1" name=""/>
        <p:cNvGrpSpPr/>
        <p:nvPr/>
      </p:nvGrpSpPr>
      <p:grpSpPr>
        <a:xfrm>
          <a:off x="0" y="0"/>
          <a:ext cx="0" cy="0"/>
          <a:chOff x="0" y="0"/>
          <a:chExt cx="0" cy="0"/>
        </a:xfrm>
      </p:grpSpPr>
      <p:sp>
        <p:nvSpPr>
          <p:cNvPr id="37" name="Vrije vorm: vorm 36">
            <a:extLst>
              <a:ext uri="{FF2B5EF4-FFF2-40B4-BE49-F238E27FC236}">
                <a16:creationId xmlns:a16="http://schemas.microsoft.com/office/drawing/2014/main" id="{9DD4E102-8B12-43F5-9F80-781796D2EA50}"/>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chemeClr val="bg1"/>
          </a:solidFill>
          <a:ln w="7606"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37711D31-6106-4EB3-BA19-3A65161F268E}"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47" name="Titel 1">
            <a:extLst>
              <a:ext uri="{FF2B5EF4-FFF2-40B4-BE49-F238E27FC236}">
                <a16:creationId xmlns:a16="http://schemas.microsoft.com/office/drawing/2014/main" id="{7E013261-6BE6-49EB-BBA7-BCB6DC534C41}"/>
              </a:ext>
            </a:extLst>
          </p:cNvPr>
          <p:cNvSpPr>
            <a:spLocks noGrp="1"/>
          </p:cNvSpPr>
          <p:nvPr>
            <p:ph type="title" hasCustomPrompt="1"/>
          </p:nvPr>
        </p:nvSpPr>
        <p:spPr>
          <a:xfrm>
            <a:off x="695325" y="2106867"/>
            <a:ext cx="4740275" cy="2380974"/>
          </a:xfr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48" name="Tijdelijke aanduiding voor tekst 60">
            <a:extLst>
              <a:ext uri="{FF2B5EF4-FFF2-40B4-BE49-F238E27FC236}">
                <a16:creationId xmlns:a16="http://schemas.microsoft.com/office/drawing/2014/main" id="{0AF76006-FBEE-4D6F-900B-5526A3B5A5F2}"/>
              </a:ext>
            </a:extLst>
          </p:cNvPr>
          <p:cNvSpPr>
            <a:spLocks noGrp="1"/>
          </p:cNvSpPr>
          <p:nvPr>
            <p:ph type="body" sz="quarter" idx="17"/>
          </p:nvPr>
        </p:nvSpPr>
        <p:spPr>
          <a:xfrm>
            <a:off x="695325" y="4488636"/>
            <a:ext cx="4740275" cy="868227"/>
          </a:xfr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6" name="Tijdelijke aanduiding voor afbeelding 25">
            <a:extLst>
              <a:ext uri="{FF2B5EF4-FFF2-40B4-BE49-F238E27FC236}">
                <a16:creationId xmlns:a16="http://schemas.microsoft.com/office/drawing/2014/main" id="{72C7E869-A241-4D88-A424-2A56A7413C7A}"/>
              </a:ext>
            </a:extLst>
          </p:cNvPr>
          <p:cNvSpPr>
            <a:spLocks noGrp="1"/>
          </p:cNvSpPr>
          <p:nvPr>
            <p:ph type="pic" sz="quarter" idx="18"/>
          </p:nvPr>
        </p:nvSpPr>
        <p:spPr>
          <a:xfrm>
            <a:off x="5814060" y="304805"/>
            <a:ext cx="6096000" cy="6127279"/>
          </a:xfrm>
          <a:custGeom>
            <a:avLst/>
            <a:gdLst>
              <a:gd name="connsiteX0" fmla="*/ 0 w 6096000"/>
              <a:gd name="connsiteY0" fmla="*/ 0 h 6127279"/>
              <a:gd name="connsiteX1" fmla="*/ 4953000 w 6096000"/>
              <a:gd name="connsiteY1" fmla="*/ 0 h 6127279"/>
              <a:gd name="connsiteX2" fmla="*/ 6096000 w 6096000"/>
              <a:gd name="connsiteY2" fmla="*/ 1143000 h 6127279"/>
              <a:gd name="connsiteX3" fmla="*/ 6096000 w 6096000"/>
              <a:gd name="connsiteY3" fmla="*/ 6127279 h 6127279"/>
              <a:gd name="connsiteX4" fmla="*/ 0 w 6096000"/>
              <a:gd name="connsiteY4" fmla="*/ 6127279 h 612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127279">
                <a:moveTo>
                  <a:pt x="0" y="0"/>
                </a:moveTo>
                <a:lnTo>
                  <a:pt x="4953000" y="0"/>
                </a:lnTo>
                <a:cubicBezTo>
                  <a:pt x="5583937" y="0"/>
                  <a:pt x="6096000" y="512064"/>
                  <a:pt x="6096000" y="1143000"/>
                </a:cubicBezTo>
                <a:lnTo>
                  <a:pt x="6096000" y="6127279"/>
                </a:lnTo>
                <a:lnTo>
                  <a:pt x="0" y="6127279"/>
                </a:lnTo>
                <a:close/>
              </a:path>
            </a:pathLst>
          </a:custGeom>
          <a:solidFill>
            <a:srgbClr val="FFFFFF"/>
          </a:solidFill>
        </p:spPr>
        <p:txBody>
          <a:bodyPr wrap="square" anchor="ctr">
            <a:noAutofit/>
          </a:bodyP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pic>
        <p:nvPicPr>
          <p:cNvPr id="27" name="huisstijl-logo">
            <a:extLst>
              <a:ext uri="{FF2B5EF4-FFF2-40B4-BE49-F238E27FC236}">
                <a16:creationId xmlns:a16="http://schemas.microsoft.com/office/drawing/2014/main" id="{38819233-0FE6-448B-9312-BBEAB1F17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6210578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 gegevens + presentator">
    <p:spTree>
      <p:nvGrpSpPr>
        <p:cNvPr id="1" name=""/>
        <p:cNvGrpSpPr/>
        <p:nvPr/>
      </p:nvGrpSpPr>
      <p:grpSpPr>
        <a:xfrm>
          <a:off x="0" y="0"/>
          <a:ext cx="0" cy="0"/>
          <a:chOff x="0" y="0"/>
          <a:chExt cx="0" cy="0"/>
        </a:xfrm>
      </p:grpSpPr>
      <p:grpSp>
        <p:nvGrpSpPr>
          <p:cNvPr id="36" name="huisstijl-logo">
            <a:extLst>
              <a:ext uri="{FF2B5EF4-FFF2-40B4-BE49-F238E27FC236}">
                <a16:creationId xmlns:a16="http://schemas.microsoft.com/office/drawing/2014/main" id="{380F7AE5-A858-41F0-B401-473B9AD4F903}"/>
              </a:ext>
            </a:extLst>
          </p:cNvPr>
          <p:cNvGrpSpPr/>
          <p:nvPr userDrawn="1"/>
        </p:nvGrpSpPr>
        <p:grpSpPr>
          <a:xfrm>
            <a:off x="0" y="0"/>
            <a:ext cx="6032373" cy="6858000"/>
            <a:chOff x="0" y="0"/>
            <a:chExt cx="6032373" cy="6858000"/>
          </a:xfrm>
        </p:grpSpPr>
        <p:sp>
          <p:nvSpPr>
            <p:cNvPr id="37" name="Vrije vorm: vorm 36">
              <a:extLst>
                <a:ext uri="{FF2B5EF4-FFF2-40B4-BE49-F238E27FC236}">
                  <a16:creationId xmlns:a16="http://schemas.microsoft.com/office/drawing/2014/main" id="{BCC99BDB-421A-4F27-888D-90E44A3AC187}"/>
                </a:ext>
              </a:extLst>
            </p:cNvPr>
            <p:cNvSpPr/>
            <p:nvPr/>
          </p:nvSpPr>
          <p:spPr>
            <a:xfrm>
              <a:off x="1788032" y="4842510"/>
              <a:ext cx="4244340" cy="2015490"/>
            </a:xfrm>
            <a:custGeom>
              <a:avLst/>
              <a:gdLst>
                <a:gd name="connsiteX0" fmla="*/ 4244340 w 4244340"/>
                <a:gd name="connsiteY0" fmla="*/ 1411224 h 2015490"/>
                <a:gd name="connsiteX1" fmla="*/ 3467862 w 4244340"/>
                <a:gd name="connsiteY1" fmla="*/ 2015490 h 2015490"/>
                <a:gd name="connsiteX2" fmla="*/ 0 w 4244340"/>
                <a:gd name="connsiteY2" fmla="*/ 2015490 h 2015490"/>
                <a:gd name="connsiteX3" fmla="*/ 656844 w 4244340"/>
                <a:gd name="connsiteY3" fmla="*/ 430530 h 2015490"/>
                <a:gd name="connsiteX4" fmla="*/ 1422654 w 4244340"/>
                <a:gd name="connsiteY4" fmla="*/ 582930 h 2015490"/>
                <a:gd name="connsiteX5" fmla="*/ 2832354 w 4244340"/>
                <a:gd name="connsiteY5" fmla="*/ 0 h 2015490"/>
                <a:gd name="connsiteX6" fmla="*/ 4244340 w 4244340"/>
                <a:gd name="connsiteY6" fmla="*/ 1411224 h 20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4340" h="2015490">
                  <a:moveTo>
                    <a:pt x="4244340" y="1411224"/>
                  </a:moveTo>
                  <a:cubicBezTo>
                    <a:pt x="4011930" y="1642872"/>
                    <a:pt x="3751326" y="1846326"/>
                    <a:pt x="3467862" y="2015490"/>
                  </a:cubicBezTo>
                  <a:lnTo>
                    <a:pt x="0" y="2015490"/>
                  </a:lnTo>
                  <a:lnTo>
                    <a:pt x="656844" y="430530"/>
                  </a:lnTo>
                  <a:cubicBezTo>
                    <a:pt x="892302" y="528828"/>
                    <a:pt x="1151382" y="582930"/>
                    <a:pt x="1422654" y="582930"/>
                  </a:cubicBezTo>
                  <a:cubicBezTo>
                    <a:pt x="1972818" y="582930"/>
                    <a:pt x="2471166" y="360426"/>
                    <a:pt x="2832354" y="0"/>
                  </a:cubicBezTo>
                  <a:lnTo>
                    <a:pt x="4244340" y="1411224"/>
                  </a:lnTo>
                  <a:close/>
                </a:path>
              </a:pathLst>
            </a:custGeom>
            <a:solidFill>
              <a:srgbClr val="000000">
                <a:alpha val="10000"/>
              </a:srgbClr>
            </a:solidFill>
            <a:ln w="7618"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sp>
          <p:nvSpPr>
            <p:cNvPr id="38" name="Vrije vorm: vorm 37">
              <a:extLst>
                <a:ext uri="{FF2B5EF4-FFF2-40B4-BE49-F238E27FC236}">
                  <a16:creationId xmlns:a16="http://schemas.microsoft.com/office/drawing/2014/main" id="{C883D083-F9A6-4F9D-8C2C-F8BE569831AD}"/>
                </a:ext>
              </a:extLst>
            </p:cNvPr>
            <p:cNvSpPr/>
            <p:nvPr/>
          </p:nvSpPr>
          <p:spPr>
            <a:xfrm>
              <a:off x="0" y="3430524"/>
              <a:ext cx="2446020" cy="3427475"/>
            </a:xfrm>
            <a:custGeom>
              <a:avLst/>
              <a:gdLst>
                <a:gd name="connsiteX0" fmla="*/ 2446020 w 2446020"/>
                <a:gd name="connsiteY0" fmla="*/ 1842516 h 3427475"/>
                <a:gd name="connsiteX1" fmla="*/ 1789176 w 2446020"/>
                <a:gd name="connsiteY1" fmla="*/ 3427476 h 3427475"/>
                <a:gd name="connsiteX2" fmla="*/ 1166622 w 2446020"/>
                <a:gd name="connsiteY2" fmla="*/ 3427476 h 3427475"/>
                <a:gd name="connsiteX3" fmla="*/ 387858 w 2446020"/>
                <a:gd name="connsiteY3" fmla="*/ 2820924 h 3427475"/>
                <a:gd name="connsiteX4" fmla="*/ 387858 w 2446020"/>
                <a:gd name="connsiteY4" fmla="*/ 2820924 h 3427475"/>
                <a:gd name="connsiteX5" fmla="*/ 0 w 2446020"/>
                <a:gd name="connsiteY5" fmla="*/ 2369820 h 3427475"/>
                <a:gd name="connsiteX6" fmla="*/ 0 w 2446020"/>
                <a:gd name="connsiteY6" fmla="*/ 0 h 3427475"/>
                <a:gd name="connsiteX7" fmla="*/ 1216152 w 2446020"/>
                <a:gd name="connsiteY7" fmla="*/ 0 h 3427475"/>
                <a:gd name="connsiteX8" fmla="*/ 2446020 w 2446020"/>
                <a:gd name="connsiteY8" fmla="*/ 1842516 h 342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020" h="3427475">
                  <a:moveTo>
                    <a:pt x="2446020" y="1842516"/>
                  </a:moveTo>
                  <a:lnTo>
                    <a:pt x="1789176" y="3427476"/>
                  </a:lnTo>
                  <a:lnTo>
                    <a:pt x="1166622" y="3427476"/>
                  </a:lnTo>
                  <a:cubicBezTo>
                    <a:pt x="882396" y="3257550"/>
                    <a:pt x="621030" y="3053334"/>
                    <a:pt x="387858" y="2820924"/>
                  </a:cubicBezTo>
                  <a:lnTo>
                    <a:pt x="387858" y="2820924"/>
                  </a:lnTo>
                  <a:cubicBezTo>
                    <a:pt x="247650" y="2679954"/>
                    <a:pt x="118110" y="2529078"/>
                    <a:pt x="0" y="2369820"/>
                  </a:cubicBezTo>
                  <a:lnTo>
                    <a:pt x="0" y="0"/>
                  </a:lnTo>
                  <a:lnTo>
                    <a:pt x="1216152" y="0"/>
                  </a:lnTo>
                  <a:cubicBezTo>
                    <a:pt x="1216152" y="829818"/>
                    <a:pt x="1724406" y="1541526"/>
                    <a:pt x="2446020" y="1842516"/>
                  </a:cubicBezTo>
                  <a:close/>
                </a:path>
              </a:pathLst>
            </a:custGeom>
            <a:solidFill>
              <a:srgbClr val="333333">
                <a:alpha val="10000"/>
              </a:srgbClr>
            </a:solidFill>
            <a:ln w="7618"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sp>
          <p:nvSpPr>
            <p:cNvPr id="39" name="Vrije vorm: vorm 38">
              <a:extLst>
                <a:ext uri="{FF2B5EF4-FFF2-40B4-BE49-F238E27FC236}">
                  <a16:creationId xmlns:a16="http://schemas.microsoft.com/office/drawing/2014/main" id="{66A1436F-9540-47C7-ACC7-47482AD61F7B}"/>
                </a:ext>
              </a:extLst>
            </p:cNvPr>
            <p:cNvSpPr/>
            <p:nvPr/>
          </p:nvSpPr>
          <p:spPr>
            <a:xfrm>
              <a:off x="0" y="0"/>
              <a:ext cx="2444495" cy="3429762"/>
            </a:xfrm>
            <a:custGeom>
              <a:avLst/>
              <a:gdLst>
                <a:gd name="connsiteX0" fmla="*/ 2444496 w 2444495"/>
                <a:gd name="connsiteY0" fmla="*/ 1585722 h 3429762"/>
                <a:gd name="connsiteX1" fmla="*/ 1216152 w 2444495"/>
                <a:gd name="connsiteY1" fmla="*/ 3429000 h 3429762"/>
                <a:gd name="connsiteX2" fmla="*/ 1216152 w 2444495"/>
                <a:gd name="connsiteY2" fmla="*/ 3429762 h 3429762"/>
                <a:gd name="connsiteX3" fmla="*/ 0 w 2444495"/>
                <a:gd name="connsiteY3" fmla="*/ 3429762 h 3429762"/>
                <a:gd name="connsiteX4" fmla="*/ 0 w 2444495"/>
                <a:gd name="connsiteY4" fmla="*/ 1058418 h 3429762"/>
                <a:gd name="connsiteX5" fmla="*/ 387858 w 2444495"/>
                <a:gd name="connsiteY5" fmla="*/ 608076 h 3429762"/>
                <a:gd name="connsiteX6" fmla="*/ 388620 w 2444495"/>
                <a:gd name="connsiteY6" fmla="*/ 608838 h 3429762"/>
                <a:gd name="connsiteX7" fmla="*/ 1168908 w 2444495"/>
                <a:gd name="connsiteY7" fmla="*/ 0 h 3429762"/>
                <a:gd name="connsiteX8" fmla="*/ 1789176 w 2444495"/>
                <a:gd name="connsiteY8" fmla="*/ 0 h 3429762"/>
                <a:gd name="connsiteX9" fmla="*/ 2444496 w 2444495"/>
                <a:gd name="connsiteY9" fmla="*/ 1585722 h 3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4495" h="3429762">
                  <a:moveTo>
                    <a:pt x="2444496" y="1585722"/>
                  </a:moveTo>
                  <a:cubicBezTo>
                    <a:pt x="1722882" y="1886712"/>
                    <a:pt x="1216152" y="2598420"/>
                    <a:pt x="1216152" y="3429000"/>
                  </a:cubicBezTo>
                  <a:lnTo>
                    <a:pt x="1216152" y="3429762"/>
                  </a:lnTo>
                  <a:lnTo>
                    <a:pt x="0" y="3429762"/>
                  </a:lnTo>
                  <a:lnTo>
                    <a:pt x="0" y="1058418"/>
                  </a:lnTo>
                  <a:cubicBezTo>
                    <a:pt x="118110" y="898398"/>
                    <a:pt x="247650" y="747522"/>
                    <a:pt x="387858" y="608076"/>
                  </a:cubicBezTo>
                  <a:lnTo>
                    <a:pt x="388620" y="608838"/>
                  </a:lnTo>
                  <a:cubicBezTo>
                    <a:pt x="621792" y="374142"/>
                    <a:pt x="883920" y="169926"/>
                    <a:pt x="1168908" y="0"/>
                  </a:cubicBezTo>
                  <a:lnTo>
                    <a:pt x="1789176" y="0"/>
                  </a:lnTo>
                  <a:lnTo>
                    <a:pt x="2444496" y="1585722"/>
                  </a:lnTo>
                  <a:close/>
                </a:path>
              </a:pathLst>
            </a:custGeom>
            <a:solidFill>
              <a:srgbClr val="B3B3B3">
                <a:alpha val="10000"/>
              </a:srgbClr>
            </a:solidFill>
            <a:ln w="7618"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sp>
          <p:nvSpPr>
            <p:cNvPr id="40" name="Vrije vorm: vorm 39">
              <a:extLst>
                <a:ext uri="{FF2B5EF4-FFF2-40B4-BE49-F238E27FC236}">
                  <a16:creationId xmlns:a16="http://schemas.microsoft.com/office/drawing/2014/main" id="{8B87F686-5051-400A-AF26-CF8AFC1BBC33}"/>
                </a:ext>
              </a:extLst>
            </p:cNvPr>
            <p:cNvSpPr/>
            <p:nvPr/>
          </p:nvSpPr>
          <p:spPr>
            <a:xfrm>
              <a:off x="1787271" y="0"/>
              <a:ext cx="4245102" cy="2016252"/>
            </a:xfrm>
            <a:custGeom>
              <a:avLst/>
              <a:gdLst>
                <a:gd name="connsiteX0" fmla="*/ 4245102 w 4245102"/>
                <a:gd name="connsiteY0" fmla="*/ 605028 h 2016252"/>
                <a:gd name="connsiteX1" fmla="*/ 2833878 w 4245102"/>
                <a:gd name="connsiteY1" fmla="*/ 2016252 h 2016252"/>
                <a:gd name="connsiteX2" fmla="*/ 1423416 w 4245102"/>
                <a:gd name="connsiteY2" fmla="*/ 1432560 h 2016252"/>
                <a:gd name="connsiteX3" fmla="*/ 656844 w 4245102"/>
                <a:gd name="connsiteY3" fmla="*/ 1584960 h 2016252"/>
                <a:gd name="connsiteX4" fmla="*/ 0 w 4245102"/>
                <a:gd name="connsiteY4" fmla="*/ 0 h 2016252"/>
                <a:gd name="connsiteX5" fmla="*/ 3468624 w 4245102"/>
                <a:gd name="connsiteY5" fmla="*/ 0 h 2016252"/>
                <a:gd name="connsiteX6" fmla="*/ 4245102 w 4245102"/>
                <a:gd name="connsiteY6" fmla="*/ 605028 h 2016252"/>
                <a:gd name="connsiteX7" fmla="*/ 4245102 w 4245102"/>
                <a:gd name="connsiteY7" fmla="*/ 605028 h 201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5102" h="2016252">
                  <a:moveTo>
                    <a:pt x="4245102" y="605028"/>
                  </a:moveTo>
                  <a:lnTo>
                    <a:pt x="2833878" y="2016252"/>
                  </a:lnTo>
                  <a:cubicBezTo>
                    <a:pt x="2472690" y="1655826"/>
                    <a:pt x="1974342" y="1432560"/>
                    <a:pt x="1423416" y="1432560"/>
                  </a:cubicBezTo>
                  <a:cubicBezTo>
                    <a:pt x="1152144" y="1432560"/>
                    <a:pt x="893064" y="1486662"/>
                    <a:pt x="656844" y="1584960"/>
                  </a:cubicBezTo>
                  <a:lnTo>
                    <a:pt x="0" y="0"/>
                  </a:lnTo>
                  <a:lnTo>
                    <a:pt x="3468624" y="0"/>
                  </a:lnTo>
                  <a:cubicBezTo>
                    <a:pt x="3752088" y="169164"/>
                    <a:pt x="4012692" y="372618"/>
                    <a:pt x="4245102" y="605028"/>
                  </a:cubicBezTo>
                  <a:lnTo>
                    <a:pt x="4245102" y="605028"/>
                  </a:lnTo>
                  <a:close/>
                </a:path>
              </a:pathLst>
            </a:custGeom>
            <a:solidFill>
              <a:srgbClr val="4D4D4D">
                <a:alpha val="10000"/>
              </a:srgbClr>
            </a:solidFill>
            <a:ln w="7618"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gr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7E1B92A6-0682-4190-8CF2-20C450E7FD40}"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grpSp>
        <p:nvGrpSpPr>
          <p:cNvPr id="46" name="Graphic 7">
            <a:extLst>
              <a:ext uri="{FF2B5EF4-FFF2-40B4-BE49-F238E27FC236}">
                <a16:creationId xmlns:a16="http://schemas.microsoft.com/office/drawing/2014/main" id="{0DCB3446-63E3-421D-BDC8-4A2C704B8387}"/>
              </a:ext>
            </a:extLst>
          </p:cNvPr>
          <p:cNvGrpSpPr/>
          <p:nvPr/>
        </p:nvGrpSpPr>
        <p:grpSpPr>
          <a:xfrm>
            <a:off x="2080260" y="2527851"/>
            <a:ext cx="274320" cy="411480"/>
            <a:chOff x="2080260" y="2568702"/>
            <a:chExt cx="274320" cy="411480"/>
          </a:xfrm>
          <a:noFill/>
        </p:grpSpPr>
        <p:sp>
          <p:nvSpPr>
            <p:cNvPr id="47" name="Vrije vorm: vorm 46">
              <a:extLst>
                <a:ext uri="{FF2B5EF4-FFF2-40B4-BE49-F238E27FC236}">
                  <a16:creationId xmlns:a16="http://schemas.microsoft.com/office/drawing/2014/main" id="{B429EB1F-F1DA-4DFF-9CFD-09A995ACAFAC}"/>
                </a:ext>
              </a:extLst>
            </p:cNvPr>
            <p:cNvSpPr/>
            <p:nvPr/>
          </p:nvSpPr>
          <p:spPr>
            <a:xfrm>
              <a:off x="2080260" y="2568702"/>
              <a:ext cx="274320" cy="411480"/>
            </a:xfrm>
            <a:custGeom>
              <a:avLst/>
              <a:gdLst>
                <a:gd name="connsiteX0" fmla="*/ 256032 w 274320"/>
                <a:gd name="connsiteY0" fmla="*/ 205740 h 411480"/>
                <a:gd name="connsiteX1" fmla="*/ 137160 w 274320"/>
                <a:gd name="connsiteY1" fmla="*/ 411480 h 411480"/>
                <a:gd name="connsiteX2" fmla="*/ 18288 w 274320"/>
                <a:gd name="connsiteY2" fmla="*/ 206502 h 411480"/>
                <a:gd name="connsiteX3" fmla="*/ 18288 w 274320"/>
                <a:gd name="connsiteY3" fmla="*/ 206502 h 411480"/>
                <a:gd name="connsiteX4" fmla="*/ 0 w 274320"/>
                <a:gd name="connsiteY4" fmla="*/ 137160 h 411480"/>
                <a:gd name="connsiteX5" fmla="*/ 137160 w 274320"/>
                <a:gd name="connsiteY5" fmla="*/ 0 h 411480"/>
                <a:gd name="connsiteX6" fmla="*/ 274320 w 274320"/>
                <a:gd name="connsiteY6" fmla="*/ 137160 h 411480"/>
                <a:gd name="connsiteX7" fmla="*/ 256032 w 274320"/>
                <a:gd name="connsiteY7" fmla="*/ 20574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 h="411480">
                  <a:moveTo>
                    <a:pt x="256032" y="205740"/>
                  </a:moveTo>
                  <a:lnTo>
                    <a:pt x="137160" y="411480"/>
                  </a:lnTo>
                  <a:lnTo>
                    <a:pt x="18288" y="206502"/>
                  </a:lnTo>
                  <a:lnTo>
                    <a:pt x="18288" y="206502"/>
                  </a:lnTo>
                  <a:cubicBezTo>
                    <a:pt x="6096" y="185928"/>
                    <a:pt x="0" y="162306"/>
                    <a:pt x="0" y="137160"/>
                  </a:cubicBezTo>
                  <a:cubicBezTo>
                    <a:pt x="0" y="61722"/>
                    <a:pt x="61722" y="0"/>
                    <a:pt x="137160" y="0"/>
                  </a:cubicBezTo>
                  <a:cubicBezTo>
                    <a:pt x="212598" y="0"/>
                    <a:pt x="274320" y="61722"/>
                    <a:pt x="274320" y="137160"/>
                  </a:cubicBezTo>
                  <a:cubicBezTo>
                    <a:pt x="274320" y="162306"/>
                    <a:pt x="267462" y="185928"/>
                    <a:pt x="256032" y="20574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48" name="Vrije vorm: vorm 47">
              <a:extLst>
                <a:ext uri="{FF2B5EF4-FFF2-40B4-BE49-F238E27FC236}">
                  <a16:creationId xmlns:a16="http://schemas.microsoft.com/office/drawing/2014/main" id="{E0B5AB67-978A-456F-A1E0-9EBC5D041AA1}"/>
                </a:ext>
              </a:extLst>
            </p:cNvPr>
            <p:cNvSpPr/>
            <p:nvPr/>
          </p:nvSpPr>
          <p:spPr>
            <a:xfrm>
              <a:off x="2156460" y="2644902"/>
              <a:ext cx="121920" cy="121920"/>
            </a:xfrm>
            <a:custGeom>
              <a:avLst/>
              <a:gdLst>
                <a:gd name="connsiteX0" fmla="*/ 121920 w 121920"/>
                <a:gd name="connsiteY0" fmla="*/ 60960 h 121920"/>
                <a:gd name="connsiteX1" fmla="*/ 60960 w 121920"/>
                <a:gd name="connsiteY1" fmla="*/ 121920 h 121920"/>
                <a:gd name="connsiteX2" fmla="*/ 0 w 121920"/>
                <a:gd name="connsiteY2" fmla="*/ 60960 h 121920"/>
                <a:gd name="connsiteX3" fmla="*/ 60960 w 121920"/>
                <a:gd name="connsiteY3" fmla="*/ 0 h 121920"/>
                <a:gd name="connsiteX4" fmla="*/ 121920 w 121920"/>
                <a:gd name="connsiteY4" fmla="*/ 60960 h 12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21920">
                  <a:moveTo>
                    <a:pt x="121920" y="60960"/>
                  </a:moveTo>
                  <a:cubicBezTo>
                    <a:pt x="121920" y="94627"/>
                    <a:pt x="94627" y="121920"/>
                    <a:pt x="60960" y="121920"/>
                  </a:cubicBezTo>
                  <a:cubicBezTo>
                    <a:pt x="27293" y="121920"/>
                    <a:pt x="0" y="94627"/>
                    <a:pt x="0" y="60960"/>
                  </a:cubicBezTo>
                  <a:cubicBezTo>
                    <a:pt x="0" y="27293"/>
                    <a:pt x="27293" y="0"/>
                    <a:pt x="60960" y="0"/>
                  </a:cubicBezTo>
                  <a:cubicBezTo>
                    <a:pt x="94627" y="0"/>
                    <a:pt x="121920" y="27293"/>
                    <a:pt x="121920" y="6096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grpSp>
        <p:nvGrpSpPr>
          <p:cNvPr id="49" name="Graphic 7">
            <a:extLst>
              <a:ext uri="{FF2B5EF4-FFF2-40B4-BE49-F238E27FC236}">
                <a16:creationId xmlns:a16="http://schemas.microsoft.com/office/drawing/2014/main" id="{0DCB3446-63E3-421D-BDC8-4A2C704B8387}"/>
              </a:ext>
            </a:extLst>
          </p:cNvPr>
          <p:cNvGrpSpPr/>
          <p:nvPr/>
        </p:nvGrpSpPr>
        <p:grpSpPr>
          <a:xfrm>
            <a:off x="2019300" y="3343151"/>
            <a:ext cx="396240" cy="396240"/>
            <a:chOff x="2019300" y="3382517"/>
            <a:chExt cx="396240" cy="396240"/>
          </a:xfrm>
          <a:noFill/>
        </p:grpSpPr>
        <p:sp>
          <p:nvSpPr>
            <p:cNvPr id="50" name="Vrije vorm: vorm 49">
              <a:extLst>
                <a:ext uri="{FF2B5EF4-FFF2-40B4-BE49-F238E27FC236}">
                  <a16:creationId xmlns:a16="http://schemas.microsoft.com/office/drawing/2014/main" id="{468EA4F7-E6BE-41A8-8F41-20BBC93C1232}"/>
                </a:ext>
              </a:extLst>
            </p:cNvPr>
            <p:cNvSpPr/>
            <p:nvPr/>
          </p:nvSpPr>
          <p:spPr>
            <a:xfrm>
              <a:off x="2232660" y="3428238"/>
              <a:ext cx="121920" cy="7620"/>
            </a:xfrm>
            <a:custGeom>
              <a:avLst/>
              <a:gdLst>
                <a:gd name="connsiteX0" fmla="*/ 0 w 121920"/>
                <a:gd name="connsiteY0" fmla="*/ 0 h 7620"/>
                <a:gd name="connsiteX1" fmla="*/ 121920 w 121920"/>
                <a:gd name="connsiteY1" fmla="*/ 0 h 7620"/>
              </a:gdLst>
              <a:ahLst/>
              <a:cxnLst>
                <a:cxn ang="0">
                  <a:pos x="connsiteX0" y="connsiteY0"/>
                </a:cxn>
                <a:cxn ang="0">
                  <a:pos x="connsiteX1" y="connsiteY1"/>
                </a:cxn>
              </a:cxnLst>
              <a:rect l="l" t="t" r="r" b="b"/>
              <a:pathLst>
                <a:path w="121920" h="7620">
                  <a:moveTo>
                    <a:pt x="0" y="0"/>
                  </a:moveTo>
                  <a:lnTo>
                    <a:pt x="12192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1" name="Vrije vorm: vorm 50">
              <a:extLst>
                <a:ext uri="{FF2B5EF4-FFF2-40B4-BE49-F238E27FC236}">
                  <a16:creationId xmlns:a16="http://schemas.microsoft.com/office/drawing/2014/main" id="{9004C660-2EA6-4AD9-AB17-EE5660320E5B}"/>
                </a:ext>
              </a:extLst>
            </p:cNvPr>
            <p:cNvSpPr/>
            <p:nvPr/>
          </p:nvSpPr>
          <p:spPr>
            <a:xfrm>
              <a:off x="2232660" y="3458718"/>
              <a:ext cx="121920" cy="7620"/>
            </a:xfrm>
            <a:custGeom>
              <a:avLst/>
              <a:gdLst>
                <a:gd name="connsiteX0" fmla="*/ 0 w 121920"/>
                <a:gd name="connsiteY0" fmla="*/ 0 h 7620"/>
                <a:gd name="connsiteX1" fmla="*/ 121920 w 121920"/>
                <a:gd name="connsiteY1" fmla="*/ 0 h 7620"/>
              </a:gdLst>
              <a:ahLst/>
              <a:cxnLst>
                <a:cxn ang="0">
                  <a:pos x="connsiteX0" y="connsiteY0"/>
                </a:cxn>
                <a:cxn ang="0">
                  <a:pos x="connsiteX1" y="connsiteY1"/>
                </a:cxn>
              </a:cxnLst>
              <a:rect l="l" t="t" r="r" b="b"/>
              <a:pathLst>
                <a:path w="121920" h="7620">
                  <a:moveTo>
                    <a:pt x="0" y="0"/>
                  </a:moveTo>
                  <a:lnTo>
                    <a:pt x="12192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2" name="Vrije vorm: vorm 51">
              <a:extLst>
                <a:ext uri="{FF2B5EF4-FFF2-40B4-BE49-F238E27FC236}">
                  <a16:creationId xmlns:a16="http://schemas.microsoft.com/office/drawing/2014/main" id="{19EE1116-61C6-4729-A58A-D778156F7B19}"/>
                </a:ext>
              </a:extLst>
            </p:cNvPr>
            <p:cNvSpPr/>
            <p:nvPr/>
          </p:nvSpPr>
          <p:spPr>
            <a:xfrm>
              <a:off x="2232660" y="3489198"/>
              <a:ext cx="91440" cy="7620"/>
            </a:xfrm>
            <a:custGeom>
              <a:avLst/>
              <a:gdLst>
                <a:gd name="connsiteX0" fmla="*/ 0 w 91440"/>
                <a:gd name="connsiteY0" fmla="*/ 0 h 7620"/>
                <a:gd name="connsiteX1" fmla="*/ 91440 w 91440"/>
                <a:gd name="connsiteY1" fmla="*/ 0 h 7620"/>
              </a:gdLst>
              <a:ahLst/>
              <a:cxnLst>
                <a:cxn ang="0">
                  <a:pos x="connsiteX0" y="connsiteY0"/>
                </a:cxn>
                <a:cxn ang="0">
                  <a:pos x="connsiteX1" y="connsiteY1"/>
                </a:cxn>
              </a:cxnLst>
              <a:rect l="l" t="t" r="r" b="b"/>
              <a:pathLst>
                <a:path w="91440" h="7620">
                  <a:moveTo>
                    <a:pt x="0" y="0"/>
                  </a:moveTo>
                  <a:lnTo>
                    <a:pt x="9144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3" name="Vrije vorm: vorm 52">
              <a:extLst>
                <a:ext uri="{FF2B5EF4-FFF2-40B4-BE49-F238E27FC236}">
                  <a16:creationId xmlns:a16="http://schemas.microsoft.com/office/drawing/2014/main" id="{1D1CB642-9644-4569-AC08-7B5CD78A64BF}"/>
                </a:ext>
              </a:extLst>
            </p:cNvPr>
            <p:cNvSpPr/>
            <p:nvPr/>
          </p:nvSpPr>
          <p:spPr>
            <a:xfrm>
              <a:off x="2171700" y="3382517"/>
              <a:ext cx="243840" cy="198120"/>
            </a:xfrm>
            <a:custGeom>
              <a:avLst/>
              <a:gdLst>
                <a:gd name="connsiteX0" fmla="*/ 114300 w 243840"/>
                <a:gd name="connsiteY0" fmla="*/ 152400 h 198120"/>
                <a:gd name="connsiteX1" fmla="*/ 220980 w 243840"/>
                <a:gd name="connsiteY1" fmla="*/ 152400 h 198120"/>
                <a:gd name="connsiteX2" fmla="*/ 243840 w 243840"/>
                <a:gd name="connsiteY2" fmla="*/ 129540 h 198120"/>
                <a:gd name="connsiteX3" fmla="*/ 243840 w 243840"/>
                <a:gd name="connsiteY3" fmla="*/ 22860 h 198120"/>
                <a:gd name="connsiteX4" fmla="*/ 220980 w 243840"/>
                <a:gd name="connsiteY4" fmla="*/ 0 h 198120"/>
                <a:gd name="connsiteX5" fmla="*/ 22860 w 243840"/>
                <a:gd name="connsiteY5" fmla="*/ 0 h 198120"/>
                <a:gd name="connsiteX6" fmla="*/ 0 w 243840"/>
                <a:gd name="connsiteY6" fmla="*/ 22860 h 198120"/>
                <a:gd name="connsiteX7" fmla="*/ 0 w 243840"/>
                <a:gd name="connsiteY7" fmla="*/ 129540 h 198120"/>
                <a:gd name="connsiteX8" fmla="*/ 22860 w 243840"/>
                <a:gd name="connsiteY8" fmla="*/ 152400 h 198120"/>
                <a:gd name="connsiteX9" fmla="*/ 60960 w 243840"/>
                <a:gd name="connsiteY9" fmla="*/ 152400 h 198120"/>
                <a:gd name="connsiteX10" fmla="*/ 60960 w 243840"/>
                <a:gd name="connsiteY10" fmla="*/ 198120 h 198120"/>
                <a:gd name="connsiteX11" fmla="*/ 114300 w 243840"/>
                <a:gd name="connsiteY11" fmla="*/ 15240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 h="198120">
                  <a:moveTo>
                    <a:pt x="114300" y="152400"/>
                  </a:moveTo>
                  <a:lnTo>
                    <a:pt x="220980" y="152400"/>
                  </a:lnTo>
                  <a:cubicBezTo>
                    <a:pt x="233934" y="152400"/>
                    <a:pt x="243840" y="142494"/>
                    <a:pt x="243840" y="129540"/>
                  </a:cubicBezTo>
                  <a:lnTo>
                    <a:pt x="243840" y="22860"/>
                  </a:lnTo>
                  <a:cubicBezTo>
                    <a:pt x="243840" y="9906"/>
                    <a:pt x="233934" y="0"/>
                    <a:pt x="220980" y="0"/>
                  </a:cubicBezTo>
                  <a:lnTo>
                    <a:pt x="22860" y="0"/>
                  </a:lnTo>
                  <a:cubicBezTo>
                    <a:pt x="9906" y="0"/>
                    <a:pt x="0" y="9906"/>
                    <a:pt x="0" y="22860"/>
                  </a:cubicBezTo>
                  <a:lnTo>
                    <a:pt x="0" y="129540"/>
                  </a:lnTo>
                  <a:cubicBezTo>
                    <a:pt x="0" y="142494"/>
                    <a:pt x="9906" y="152400"/>
                    <a:pt x="22860" y="152400"/>
                  </a:cubicBezTo>
                  <a:lnTo>
                    <a:pt x="60960" y="152400"/>
                  </a:lnTo>
                  <a:lnTo>
                    <a:pt x="60960" y="198120"/>
                  </a:lnTo>
                  <a:lnTo>
                    <a:pt x="114300" y="152400"/>
                  </a:ln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4" name="Vrije vorm: vorm 53">
              <a:extLst>
                <a:ext uri="{FF2B5EF4-FFF2-40B4-BE49-F238E27FC236}">
                  <a16:creationId xmlns:a16="http://schemas.microsoft.com/office/drawing/2014/main" id="{1D3EA47D-BA12-4FEE-A7D5-AB244C42D366}"/>
                </a:ext>
              </a:extLst>
            </p:cNvPr>
            <p:cNvSpPr/>
            <p:nvPr/>
          </p:nvSpPr>
          <p:spPr>
            <a:xfrm>
              <a:off x="2095500" y="3480054"/>
              <a:ext cx="121920" cy="146303"/>
            </a:xfrm>
            <a:custGeom>
              <a:avLst/>
              <a:gdLst>
                <a:gd name="connsiteX0" fmla="*/ 121920 w 121920"/>
                <a:gd name="connsiteY0" fmla="*/ 131064 h 146303"/>
                <a:gd name="connsiteX1" fmla="*/ 76200 w 121920"/>
                <a:gd name="connsiteY1" fmla="*/ 146304 h 146303"/>
                <a:gd name="connsiteX2" fmla="*/ 0 w 121920"/>
                <a:gd name="connsiteY2" fmla="*/ 70104 h 146303"/>
                <a:gd name="connsiteX3" fmla="*/ 45720 w 121920"/>
                <a:gd name="connsiteY3" fmla="*/ 0 h 146303"/>
              </a:gdLst>
              <a:ahLst/>
              <a:cxnLst>
                <a:cxn ang="0">
                  <a:pos x="connsiteX0" y="connsiteY0"/>
                </a:cxn>
                <a:cxn ang="0">
                  <a:pos x="connsiteX1" y="connsiteY1"/>
                </a:cxn>
                <a:cxn ang="0">
                  <a:pos x="connsiteX2" y="connsiteY2"/>
                </a:cxn>
                <a:cxn ang="0">
                  <a:pos x="connsiteX3" y="connsiteY3"/>
                </a:cxn>
              </a:cxnLst>
              <a:rect l="l" t="t" r="r" b="b"/>
              <a:pathLst>
                <a:path w="121920" h="146303">
                  <a:moveTo>
                    <a:pt x="121920" y="131064"/>
                  </a:moveTo>
                  <a:cubicBezTo>
                    <a:pt x="108966" y="140208"/>
                    <a:pt x="93726" y="146304"/>
                    <a:pt x="76200" y="146304"/>
                  </a:cubicBezTo>
                  <a:cubicBezTo>
                    <a:pt x="34290" y="146304"/>
                    <a:pt x="0" y="112014"/>
                    <a:pt x="0" y="70104"/>
                  </a:cubicBezTo>
                  <a:cubicBezTo>
                    <a:pt x="0" y="38862"/>
                    <a:pt x="19050" y="12192"/>
                    <a:pt x="45720" y="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5" name="Vrije vorm: vorm 54">
              <a:extLst>
                <a:ext uri="{FF2B5EF4-FFF2-40B4-BE49-F238E27FC236}">
                  <a16:creationId xmlns:a16="http://schemas.microsoft.com/office/drawing/2014/main" id="{A97C4C60-4107-45AA-8CD9-42AA9A32DB80}"/>
                </a:ext>
              </a:extLst>
            </p:cNvPr>
            <p:cNvSpPr/>
            <p:nvPr/>
          </p:nvSpPr>
          <p:spPr>
            <a:xfrm>
              <a:off x="2019300" y="3626357"/>
              <a:ext cx="304800" cy="152400"/>
            </a:xfrm>
            <a:custGeom>
              <a:avLst/>
              <a:gdLst>
                <a:gd name="connsiteX0" fmla="*/ 0 w 304800"/>
                <a:gd name="connsiteY0" fmla="*/ 152400 h 152400"/>
                <a:gd name="connsiteX1" fmla="*/ 152400 w 304800"/>
                <a:gd name="connsiteY1" fmla="*/ 0 h 152400"/>
                <a:gd name="connsiteX2" fmla="*/ 304800 w 304800"/>
                <a:gd name="connsiteY2" fmla="*/ 152400 h 152400"/>
              </a:gdLst>
              <a:ahLst/>
              <a:cxnLst>
                <a:cxn ang="0">
                  <a:pos x="connsiteX0" y="connsiteY0"/>
                </a:cxn>
                <a:cxn ang="0">
                  <a:pos x="connsiteX1" y="connsiteY1"/>
                </a:cxn>
                <a:cxn ang="0">
                  <a:pos x="connsiteX2" y="connsiteY2"/>
                </a:cxn>
              </a:cxnLst>
              <a:rect l="l" t="t" r="r" b="b"/>
              <a:pathLst>
                <a:path w="304800" h="152400">
                  <a:moveTo>
                    <a:pt x="0" y="152400"/>
                  </a:moveTo>
                  <a:cubicBezTo>
                    <a:pt x="0" y="68580"/>
                    <a:pt x="68580" y="0"/>
                    <a:pt x="152400" y="0"/>
                  </a:cubicBezTo>
                  <a:cubicBezTo>
                    <a:pt x="236220" y="0"/>
                    <a:pt x="304800" y="68580"/>
                    <a:pt x="304800" y="15240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grpSp>
        <p:nvGrpSpPr>
          <p:cNvPr id="56" name="Graphic 7">
            <a:extLst>
              <a:ext uri="{FF2B5EF4-FFF2-40B4-BE49-F238E27FC236}">
                <a16:creationId xmlns:a16="http://schemas.microsoft.com/office/drawing/2014/main" id="{0DCB3446-63E3-421D-BDC8-4A2C704B8387}"/>
              </a:ext>
            </a:extLst>
          </p:cNvPr>
          <p:cNvGrpSpPr/>
          <p:nvPr/>
        </p:nvGrpSpPr>
        <p:grpSpPr>
          <a:xfrm>
            <a:off x="2011680" y="4158451"/>
            <a:ext cx="411480" cy="381000"/>
            <a:chOff x="2011680" y="4165854"/>
            <a:chExt cx="411480" cy="381000"/>
          </a:xfrm>
          <a:noFill/>
        </p:grpSpPr>
        <p:sp>
          <p:nvSpPr>
            <p:cNvPr id="57" name="Vrije vorm: vorm 56">
              <a:extLst>
                <a:ext uri="{FF2B5EF4-FFF2-40B4-BE49-F238E27FC236}">
                  <a16:creationId xmlns:a16="http://schemas.microsoft.com/office/drawing/2014/main" id="{C0C00C8B-B185-493A-B2F3-E3AE98F2C5D8}"/>
                </a:ext>
              </a:extLst>
            </p:cNvPr>
            <p:cNvSpPr/>
            <p:nvPr/>
          </p:nvSpPr>
          <p:spPr>
            <a:xfrm>
              <a:off x="2164080" y="4501134"/>
              <a:ext cx="7620" cy="30480"/>
            </a:xfrm>
            <a:custGeom>
              <a:avLst/>
              <a:gdLst>
                <a:gd name="connsiteX0" fmla="*/ 7620 w 7620"/>
                <a:gd name="connsiteY0" fmla="*/ 0 h 30480"/>
                <a:gd name="connsiteX1" fmla="*/ 0 w 7620"/>
                <a:gd name="connsiteY1" fmla="*/ 30480 h 30480"/>
              </a:gdLst>
              <a:ahLst/>
              <a:cxnLst>
                <a:cxn ang="0">
                  <a:pos x="connsiteX0" y="connsiteY0"/>
                </a:cxn>
                <a:cxn ang="0">
                  <a:pos x="connsiteX1" y="connsiteY1"/>
                </a:cxn>
              </a:cxnLst>
              <a:rect l="l" t="t" r="r" b="b"/>
              <a:pathLst>
                <a:path w="7620" h="30480">
                  <a:moveTo>
                    <a:pt x="7620" y="0"/>
                  </a:moveTo>
                  <a:lnTo>
                    <a:pt x="0" y="3048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8" name="Vrije vorm: vorm 57">
              <a:extLst>
                <a:ext uri="{FF2B5EF4-FFF2-40B4-BE49-F238E27FC236}">
                  <a16:creationId xmlns:a16="http://schemas.microsoft.com/office/drawing/2014/main" id="{0D8349D5-20E6-43DB-9E60-1E40A9B9620E}"/>
                </a:ext>
              </a:extLst>
            </p:cNvPr>
            <p:cNvSpPr/>
            <p:nvPr/>
          </p:nvSpPr>
          <p:spPr>
            <a:xfrm>
              <a:off x="2263140" y="4501134"/>
              <a:ext cx="7620" cy="30480"/>
            </a:xfrm>
            <a:custGeom>
              <a:avLst/>
              <a:gdLst>
                <a:gd name="connsiteX0" fmla="*/ 7620 w 7620"/>
                <a:gd name="connsiteY0" fmla="*/ 30480 h 30480"/>
                <a:gd name="connsiteX1" fmla="*/ 0 w 7620"/>
                <a:gd name="connsiteY1" fmla="*/ 0 h 30480"/>
              </a:gdLst>
              <a:ahLst/>
              <a:cxnLst>
                <a:cxn ang="0">
                  <a:pos x="connsiteX0" y="connsiteY0"/>
                </a:cxn>
                <a:cxn ang="0">
                  <a:pos x="connsiteX1" y="connsiteY1"/>
                </a:cxn>
              </a:cxnLst>
              <a:rect l="l" t="t" r="r" b="b"/>
              <a:pathLst>
                <a:path w="7620" h="30480">
                  <a:moveTo>
                    <a:pt x="7620" y="30480"/>
                  </a:moveTo>
                  <a:lnTo>
                    <a:pt x="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9" name="Vrije vorm: vorm 58">
              <a:extLst>
                <a:ext uri="{FF2B5EF4-FFF2-40B4-BE49-F238E27FC236}">
                  <a16:creationId xmlns:a16="http://schemas.microsoft.com/office/drawing/2014/main" id="{8ABB56FF-F866-4DFE-B6F4-548338E9B12B}"/>
                </a:ext>
              </a:extLst>
            </p:cNvPr>
            <p:cNvSpPr/>
            <p:nvPr/>
          </p:nvSpPr>
          <p:spPr>
            <a:xfrm>
              <a:off x="2011680" y="4394454"/>
              <a:ext cx="411480" cy="7620"/>
            </a:xfrm>
            <a:custGeom>
              <a:avLst/>
              <a:gdLst>
                <a:gd name="connsiteX0" fmla="*/ 411480 w 411480"/>
                <a:gd name="connsiteY0" fmla="*/ 0 h 7620"/>
                <a:gd name="connsiteX1" fmla="*/ 0 w 411480"/>
                <a:gd name="connsiteY1" fmla="*/ 0 h 7620"/>
              </a:gdLst>
              <a:ahLst/>
              <a:cxnLst>
                <a:cxn ang="0">
                  <a:pos x="connsiteX0" y="connsiteY0"/>
                </a:cxn>
                <a:cxn ang="0">
                  <a:pos x="connsiteX1" y="connsiteY1"/>
                </a:cxn>
              </a:cxnLst>
              <a:rect l="l" t="t" r="r" b="b"/>
              <a:pathLst>
                <a:path w="411480" h="7620">
                  <a:moveTo>
                    <a:pt x="411480" y="0"/>
                  </a:moveTo>
                  <a:lnTo>
                    <a:pt x="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60" name="Vrije vorm: vorm 59">
              <a:extLst>
                <a:ext uri="{FF2B5EF4-FFF2-40B4-BE49-F238E27FC236}">
                  <a16:creationId xmlns:a16="http://schemas.microsoft.com/office/drawing/2014/main" id="{DF5826EC-5F16-4B61-88AF-219C25D534DE}"/>
                </a:ext>
              </a:extLst>
            </p:cNvPr>
            <p:cNvSpPr/>
            <p:nvPr/>
          </p:nvSpPr>
          <p:spPr>
            <a:xfrm>
              <a:off x="2011680" y="4165854"/>
              <a:ext cx="411480" cy="304800"/>
            </a:xfrm>
            <a:custGeom>
              <a:avLst/>
              <a:gdLst>
                <a:gd name="connsiteX0" fmla="*/ 388620 w 411480"/>
                <a:gd name="connsiteY0" fmla="*/ 0 h 304800"/>
                <a:gd name="connsiteX1" fmla="*/ 22860 w 411480"/>
                <a:gd name="connsiteY1" fmla="*/ 0 h 304800"/>
                <a:gd name="connsiteX2" fmla="*/ 0 w 411480"/>
                <a:gd name="connsiteY2" fmla="*/ 22860 h 304800"/>
                <a:gd name="connsiteX3" fmla="*/ 0 w 411480"/>
                <a:gd name="connsiteY3" fmla="*/ 281940 h 304800"/>
                <a:gd name="connsiteX4" fmla="*/ 22860 w 411480"/>
                <a:gd name="connsiteY4" fmla="*/ 304800 h 304800"/>
                <a:gd name="connsiteX5" fmla="*/ 388620 w 411480"/>
                <a:gd name="connsiteY5" fmla="*/ 304800 h 304800"/>
                <a:gd name="connsiteX6" fmla="*/ 411480 w 411480"/>
                <a:gd name="connsiteY6" fmla="*/ 281940 h 304800"/>
                <a:gd name="connsiteX7" fmla="*/ 411480 w 411480"/>
                <a:gd name="connsiteY7" fmla="*/ 22860 h 304800"/>
                <a:gd name="connsiteX8" fmla="*/ 388620 w 411480"/>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 h="304800">
                  <a:moveTo>
                    <a:pt x="388620" y="0"/>
                  </a:moveTo>
                  <a:lnTo>
                    <a:pt x="22860" y="0"/>
                  </a:lnTo>
                  <a:cubicBezTo>
                    <a:pt x="9906" y="0"/>
                    <a:pt x="0" y="9906"/>
                    <a:pt x="0" y="22860"/>
                  </a:cubicBezTo>
                  <a:lnTo>
                    <a:pt x="0" y="281940"/>
                  </a:lnTo>
                  <a:cubicBezTo>
                    <a:pt x="0" y="294894"/>
                    <a:pt x="9906" y="304800"/>
                    <a:pt x="22860" y="304800"/>
                  </a:cubicBezTo>
                  <a:lnTo>
                    <a:pt x="388620" y="304800"/>
                  </a:lnTo>
                  <a:cubicBezTo>
                    <a:pt x="401574" y="304800"/>
                    <a:pt x="411480" y="294894"/>
                    <a:pt x="411480" y="281940"/>
                  </a:cubicBezTo>
                  <a:lnTo>
                    <a:pt x="411480" y="22860"/>
                  </a:lnTo>
                  <a:cubicBezTo>
                    <a:pt x="411480" y="9906"/>
                    <a:pt x="401574" y="0"/>
                    <a:pt x="388620" y="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61" name="Vrije vorm: vorm 60">
              <a:extLst>
                <a:ext uri="{FF2B5EF4-FFF2-40B4-BE49-F238E27FC236}">
                  <a16:creationId xmlns:a16="http://schemas.microsoft.com/office/drawing/2014/main" id="{A5A43BC5-0198-4FDB-86D5-1EC7BA190579}"/>
                </a:ext>
              </a:extLst>
            </p:cNvPr>
            <p:cNvSpPr/>
            <p:nvPr/>
          </p:nvSpPr>
          <p:spPr>
            <a:xfrm>
              <a:off x="2209800" y="4424934"/>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62" name="Vrije vorm: vorm 61">
              <a:extLst>
                <a:ext uri="{FF2B5EF4-FFF2-40B4-BE49-F238E27FC236}">
                  <a16:creationId xmlns:a16="http://schemas.microsoft.com/office/drawing/2014/main" id="{20A6319E-B185-4792-A676-75976BCE5AB1}"/>
                </a:ext>
              </a:extLst>
            </p:cNvPr>
            <p:cNvSpPr/>
            <p:nvPr/>
          </p:nvSpPr>
          <p:spPr>
            <a:xfrm>
              <a:off x="2179320" y="4546854"/>
              <a:ext cx="76200" cy="7620"/>
            </a:xfrm>
            <a:custGeom>
              <a:avLst/>
              <a:gdLst>
                <a:gd name="connsiteX0" fmla="*/ 0 w 76200"/>
                <a:gd name="connsiteY0" fmla="*/ 0 h 7620"/>
                <a:gd name="connsiteX1" fmla="*/ 76200 w 76200"/>
                <a:gd name="connsiteY1" fmla="*/ 0 h 7620"/>
              </a:gdLst>
              <a:ahLst/>
              <a:cxnLst>
                <a:cxn ang="0">
                  <a:pos x="connsiteX0" y="connsiteY0"/>
                </a:cxn>
                <a:cxn ang="0">
                  <a:pos x="connsiteX1" y="connsiteY1"/>
                </a:cxn>
              </a:cxnLst>
              <a:rect l="l" t="t" r="r" b="b"/>
              <a:pathLst>
                <a:path w="76200" h="7620">
                  <a:moveTo>
                    <a:pt x="0" y="0"/>
                  </a:moveTo>
                  <a:lnTo>
                    <a:pt x="7620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63" name="Vrije vorm: vorm 62">
              <a:extLst>
                <a:ext uri="{FF2B5EF4-FFF2-40B4-BE49-F238E27FC236}">
                  <a16:creationId xmlns:a16="http://schemas.microsoft.com/office/drawing/2014/main" id="{0FF7672F-191B-47C6-AAAC-D9928BC9A835}"/>
                </a:ext>
              </a:extLst>
            </p:cNvPr>
            <p:cNvSpPr/>
            <p:nvPr/>
          </p:nvSpPr>
          <p:spPr>
            <a:xfrm>
              <a:off x="2164080" y="4531614"/>
              <a:ext cx="15240" cy="15240"/>
            </a:xfrm>
            <a:custGeom>
              <a:avLst/>
              <a:gdLst>
                <a:gd name="connsiteX0" fmla="*/ 0 w 15240"/>
                <a:gd name="connsiteY0" fmla="*/ 0 h 15240"/>
                <a:gd name="connsiteX1" fmla="*/ 15240 w 15240"/>
                <a:gd name="connsiteY1" fmla="*/ 15240 h 15240"/>
              </a:gdLst>
              <a:ahLst/>
              <a:cxnLst>
                <a:cxn ang="0">
                  <a:pos x="connsiteX0" y="connsiteY0"/>
                </a:cxn>
                <a:cxn ang="0">
                  <a:pos x="connsiteX1" y="connsiteY1"/>
                </a:cxn>
              </a:cxnLst>
              <a:rect l="l" t="t" r="r" b="b"/>
              <a:pathLst>
                <a:path w="15240" h="15240">
                  <a:moveTo>
                    <a:pt x="0" y="0"/>
                  </a:moveTo>
                  <a:cubicBezTo>
                    <a:pt x="0" y="8382"/>
                    <a:pt x="6858" y="15240"/>
                    <a:pt x="15240" y="1524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64" name="Vrije vorm: vorm 63">
              <a:extLst>
                <a:ext uri="{FF2B5EF4-FFF2-40B4-BE49-F238E27FC236}">
                  <a16:creationId xmlns:a16="http://schemas.microsoft.com/office/drawing/2014/main" id="{DBEA1A1B-0CF6-4B03-8E0D-35CFCD72AB96}"/>
                </a:ext>
              </a:extLst>
            </p:cNvPr>
            <p:cNvSpPr/>
            <p:nvPr/>
          </p:nvSpPr>
          <p:spPr>
            <a:xfrm>
              <a:off x="2255520" y="4531614"/>
              <a:ext cx="15240" cy="15240"/>
            </a:xfrm>
            <a:custGeom>
              <a:avLst/>
              <a:gdLst>
                <a:gd name="connsiteX0" fmla="*/ 15240 w 15240"/>
                <a:gd name="connsiteY0" fmla="*/ 0 h 15240"/>
                <a:gd name="connsiteX1" fmla="*/ 0 w 15240"/>
                <a:gd name="connsiteY1" fmla="*/ 15240 h 15240"/>
              </a:gdLst>
              <a:ahLst/>
              <a:cxnLst>
                <a:cxn ang="0">
                  <a:pos x="connsiteX0" y="connsiteY0"/>
                </a:cxn>
                <a:cxn ang="0">
                  <a:pos x="connsiteX1" y="connsiteY1"/>
                </a:cxn>
              </a:cxnLst>
              <a:rect l="l" t="t" r="r" b="b"/>
              <a:pathLst>
                <a:path w="15240" h="15240">
                  <a:moveTo>
                    <a:pt x="15240" y="0"/>
                  </a:moveTo>
                  <a:cubicBezTo>
                    <a:pt x="15240" y="8382"/>
                    <a:pt x="8382" y="15240"/>
                    <a:pt x="0" y="1524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65" name="Vrije vorm: vorm 64">
              <a:extLst>
                <a:ext uri="{FF2B5EF4-FFF2-40B4-BE49-F238E27FC236}">
                  <a16:creationId xmlns:a16="http://schemas.microsoft.com/office/drawing/2014/main" id="{425C099C-7174-44C8-A153-029E80E736BF}"/>
                </a:ext>
              </a:extLst>
            </p:cNvPr>
            <p:cNvSpPr/>
            <p:nvPr/>
          </p:nvSpPr>
          <p:spPr>
            <a:xfrm>
              <a:off x="2133600" y="4196334"/>
              <a:ext cx="167640" cy="167640"/>
            </a:xfrm>
            <a:custGeom>
              <a:avLst/>
              <a:gdLst>
                <a:gd name="connsiteX0" fmla="*/ 167640 w 167640"/>
                <a:gd name="connsiteY0" fmla="*/ 83820 h 167640"/>
                <a:gd name="connsiteX1" fmla="*/ 83820 w 167640"/>
                <a:gd name="connsiteY1" fmla="*/ 167640 h 167640"/>
                <a:gd name="connsiteX2" fmla="*/ 0 w 167640"/>
                <a:gd name="connsiteY2" fmla="*/ 83820 h 167640"/>
                <a:gd name="connsiteX3" fmla="*/ 83820 w 167640"/>
                <a:gd name="connsiteY3" fmla="*/ 0 h 167640"/>
                <a:gd name="connsiteX4" fmla="*/ 167640 w 167640"/>
                <a:gd name="connsiteY4" fmla="*/ 83820 h 16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167640">
                  <a:moveTo>
                    <a:pt x="167640" y="83820"/>
                  </a:moveTo>
                  <a:cubicBezTo>
                    <a:pt x="167640" y="130113"/>
                    <a:pt x="130113" y="167640"/>
                    <a:pt x="83820" y="167640"/>
                  </a:cubicBezTo>
                  <a:cubicBezTo>
                    <a:pt x="37527" y="167640"/>
                    <a:pt x="0" y="130113"/>
                    <a:pt x="0" y="83820"/>
                  </a:cubicBezTo>
                  <a:cubicBezTo>
                    <a:pt x="0" y="37528"/>
                    <a:pt x="37527" y="0"/>
                    <a:pt x="83820" y="0"/>
                  </a:cubicBezTo>
                  <a:cubicBezTo>
                    <a:pt x="130113" y="0"/>
                    <a:pt x="167640" y="37528"/>
                    <a:pt x="167640" y="8382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66" name="Vrije vorm: vorm 65">
              <a:extLst>
                <a:ext uri="{FF2B5EF4-FFF2-40B4-BE49-F238E27FC236}">
                  <a16:creationId xmlns:a16="http://schemas.microsoft.com/office/drawing/2014/main" id="{DB2FA797-0FF6-4771-89E5-8137B0E511C6}"/>
                </a:ext>
              </a:extLst>
            </p:cNvPr>
            <p:cNvSpPr/>
            <p:nvPr/>
          </p:nvSpPr>
          <p:spPr>
            <a:xfrm>
              <a:off x="2134362" y="4238930"/>
              <a:ext cx="156972" cy="53415"/>
            </a:xfrm>
            <a:custGeom>
              <a:avLst/>
              <a:gdLst>
                <a:gd name="connsiteX0" fmla="*/ 0 w 156972"/>
                <a:gd name="connsiteY0" fmla="*/ 53416 h 53415"/>
                <a:gd name="connsiteX1" fmla="*/ 69342 w 156972"/>
                <a:gd name="connsiteY1" fmla="*/ 7696 h 53415"/>
                <a:gd name="connsiteX2" fmla="*/ 156972 w 156972"/>
                <a:gd name="connsiteY2" fmla="*/ 1600 h 53415"/>
              </a:gdLst>
              <a:ahLst/>
              <a:cxnLst>
                <a:cxn ang="0">
                  <a:pos x="connsiteX0" y="connsiteY0"/>
                </a:cxn>
                <a:cxn ang="0">
                  <a:pos x="connsiteX1" y="connsiteY1"/>
                </a:cxn>
                <a:cxn ang="0">
                  <a:pos x="connsiteX2" y="connsiteY2"/>
                </a:cxn>
              </a:cxnLst>
              <a:rect l="l" t="t" r="r" b="b"/>
              <a:pathLst>
                <a:path w="156972" h="53415">
                  <a:moveTo>
                    <a:pt x="0" y="53416"/>
                  </a:moveTo>
                  <a:cubicBezTo>
                    <a:pt x="10668" y="41224"/>
                    <a:pt x="35052" y="16840"/>
                    <a:pt x="69342" y="7696"/>
                  </a:cubicBezTo>
                  <a:cubicBezTo>
                    <a:pt x="105918" y="-2972"/>
                    <a:pt x="142494" y="76"/>
                    <a:pt x="156972" y="160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67" name="Vrije vorm: vorm 66">
              <a:extLst>
                <a:ext uri="{FF2B5EF4-FFF2-40B4-BE49-F238E27FC236}">
                  <a16:creationId xmlns:a16="http://schemas.microsoft.com/office/drawing/2014/main" id="{58052591-209B-4696-AE04-118DF5149CD2}"/>
                </a:ext>
              </a:extLst>
            </p:cNvPr>
            <p:cNvSpPr/>
            <p:nvPr/>
          </p:nvSpPr>
          <p:spPr>
            <a:xfrm>
              <a:off x="2161858" y="4212335"/>
              <a:ext cx="60895" cy="150875"/>
            </a:xfrm>
            <a:custGeom>
              <a:avLst/>
              <a:gdLst>
                <a:gd name="connsiteX0" fmla="*/ 6793 w 60895"/>
                <a:gd name="connsiteY0" fmla="*/ 0 h 150875"/>
                <a:gd name="connsiteX1" fmla="*/ 4507 w 60895"/>
                <a:gd name="connsiteY1" fmla="*/ 80772 h 150875"/>
                <a:gd name="connsiteX2" fmla="*/ 60895 w 60895"/>
                <a:gd name="connsiteY2" fmla="*/ 150876 h 150875"/>
              </a:gdLst>
              <a:ahLst/>
              <a:cxnLst>
                <a:cxn ang="0">
                  <a:pos x="connsiteX0" y="connsiteY0"/>
                </a:cxn>
                <a:cxn ang="0">
                  <a:pos x="connsiteX1" y="connsiteY1"/>
                </a:cxn>
                <a:cxn ang="0">
                  <a:pos x="connsiteX2" y="connsiteY2"/>
                </a:cxn>
              </a:cxnLst>
              <a:rect l="l" t="t" r="r" b="b"/>
              <a:pathLst>
                <a:path w="60895" h="150875">
                  <a:moveTo>
                    <a:pt x="6793" y="0"/>
                  </a:moveTo>
                  <a:cubicBezTo>
                    <a:pt x="2221" y="16002"/>
                    <a:pt x="-4637" y="51054"/>
                    <a:pt x="4507" y="80772"/>
                  </a:cubicBezTo>
                  <a:cubicBezTo>
                    <a:pt x="14413" y="111252"/>
                    <a:pt x="45655" y="139446"/>
                    <a:pt x="60895" y="150876"/>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68" name="Vrije vorm: vorm 67">
              <a:extLst>
                <a:ext uri="{FF2B5EF4-FFF2-40B4-BE49-F238E27FC236}">
                  <a16:creationId xmlns:a16="http://schemas.microsoft.com/office/drawing/2014/main" id="{9C59C2B7-3585-4834-B411-EA8BF81FF2DC}"/>
                </a:ext>
              </a:extLst>
            </p:cNvPr>
            <p:cNvSpPr/>
            <p:nvPr/>
          </p:nvSpPr>
          <p:spPr>
            <a:xfrm>
              <a:off x="2170937" y="4200905"/>
              <a:ext cx="81772" cy="148590"/>
            </a:xfrm>
            <a:custGeom>
              <a:avLst/>
              <a:gdLst>
                <a:gd name="connsiteX0" fmla="*/ 0 w 81772"/>
                <a:gd name="connsiteY0" fmla="*/ 148590 h 148590"/>
                <a:gd name="connsiteX1" fmla="*/ 80010 w 81772"/>
                <a:gd name="connsiteY1" fmla="*/ 62484 h 148590"/>
                <a:gd name="connsiteX2" fmla="*/ 75438 w 81772"/>
                <a:gd name="connsiteY2" fmla="*/ 0 h 148590"/>
              </a:gdLst>
              <a:ahLst/>
              <a:cxnLst>
                <a:cxn ang="0">
                  <a:pos x="connsiteX0" y="connsiteY0"/>
                </a:cxn>
                <a:cxn ang="0">
                  <a:pos x="connsiteX1" y="connsiteY1"/>
                </a:cxn>
                <a:cxn ang="0">
                  <a:pos x="connsiteX2" y="connsiteY2"/>
                </a:cxn>
              </a:cxnLst>
              <a:rect l="l" t="t" r="r" b="b"/>
              <a:pathLst>
                <a:path w="81772" h="148590">
                  <a:moveTo>
                    <a:pt x="0" y="148590"/>
                  </a:moveTo>
                  <a:cubicBezTo>
                    <a:pt x="19812" y="138684"/>
                    <a:pt x="73152" y="108966"/>
                    <a:pt x="80010" y="62484"/>
                  </a:cubicBezTo>
                  <a:cubicBezTo>
                    <a:pt x="84582" y="34290"/>
                    <a:pt x="79248" y="11430"/>
                    <a:pt x="75438" y="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69" name="Vrije vorm: vorm 68">
              <a:extLst>
                <a:ext uri="{FF2B5EF4-FFF2-40B4-BE49-F238E27FC236}">
                  <a16:creationId xmlns:a16="http://schemas.microsoft.com/office/drawing/2014/main" id="{63B68E5D-7804-4EE2-AE3C-4C0EDF173482}"/>
                </a:ext>
              </a:extLst>
            </p:cNvPr>
            <p:cNvSpPr/>
            <p:nvPr/>
          </p:nvSpPr>
          <p:spPr>
            <a:xfrm>
              <a:off x="2142744" y="4311394"/>
              <a:ext cx="141731" cy="19051"/>
            </a:xfrm>
            <a:custGeom>
              <a:avLst/>
              <a:gdLst>
                <a:gd name="connsiteX0" fmla="*/ 0 w 141731"/>
                <a:gd name="connsiteY0" fmla="*/ 7621 h 19051"/>
                <a:gd name="connsiteX1" fmla="*/ 72390 w 141731"/>
                <a:gd name="connsiteY1" fmla="*/ 764 h 19051"/>
                <a:gd name="connsiteX2" fmla="*/ 141732 w 141731"/>
                <a:gd name="connsiteY2" fmla="*/ 19051 h 19051"/>
              </a:gdLst>
              <a:ahLst/>
              <a:cxnLst>
                <a:cxn ang="0">
                  <a:pos x="connsiteX0" y="connsiteY0"/>
                </a:cxn>
                <a:cxn ang="0">
                  <a:pos x="connsiteX1" y="connsiteY1"/>
                </a:cxn>
                <a:cxn ang="0">
                  <a:pos x="connsiteX2" y="connsiteY2"/>
                </a:cxn>
              </a:cxnLst>
              <a:rect l="l" t="t" r="r" b="b"/>
              <a:pathLst>
                <a:path w="141731" h="19051">
                  <a:moveTo>
                    <a:pt x="0" y="7621"/>
                  </a:moveTo>
                  <a:cubicBezTo>
                    <a:pt x="11430" y="4574"/>
                    <a:pt x="38862" y="-2285"/>
                    <a:pt x="72390" y="764"/>
                  </a:cubicBezTo>
                  <a:cubicBezTo>
                    <a:pt x="107442" y="3811"/>
                    <a:pt x="131826" y="14480"/>
                    <a:pt x="141732" y="19051"/>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sp>
        <p:nvSpPr>
          <p:cNvPr id="71" name="Tijdelijke aanduiding voor tekst 60">
            <a:extLst>
              <a:ext uri="{FF2B5EF4-FFF2-40B4-BE49-F238E27FC236}">
                <a16:creationId xmlns:a16="http://schemas.microsoft.com/office/drawing/2014/main" id="{EDCFCA82-3B62-435E-AB0C-DAFDF8D4C1C5}"/>
              </a:ext>
            </a:extLst>
          </p:cNvPr>
          <p:cNvSpPr>
            <a:spLocks noGrp="1"/>
          </p:cNvSpPr>
          <p:nvPr>
            <p:ph type="body" sz="quarter" idx="13" hasCustomPrompt="1"/>
          </p:nvPr>
        </p:nvSpPr>
        <p:spPr>
          <a:xfrm>
            <a:off x="2644142" y="2393777"/>
            <a:ext cx="3451860" cy="679628"/>
          </a:xfrm>
        </p:spPr>
        <p:txBody>
          <a:bodyPr lIns="0" tIns="0" rIns="0" bIns="0" anchor="ct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Professor Bronkhorstlaan 10</a:t>
            </a:r>
            <a:br>
              <a:rPr lang="nl-NL"/>
            </a:br>
            <a:r>
              <a:rPr lang="nl-NL"/>
              <a:t>Gebouw 92, Terrein Berg &amp; Bosch</a:t>
            </a:r>
            <a:br>
              <a:rPr lang="nl-NL"/>
            </a:br>
            <a:r>
              <a:rPr lang="nl-NL"/>
              <a:t>3723 MB Bilthoven</a:t>
            </a:r>
          </a:p>
        </p:txBody>
      </p:sp>
      <p:sp>
        <p:nvSpPr>
          <p:cNvPr id="72" name="Tijdelijke aanduiding voor tekst 60">
            <a:extLst>
              <a:ext uri="{FF2B5EF4-FFF2-40B4-BE49-F238E27FC236}">
                <a16:creationId xmlns:a16="http://schemas.microsoft.com/office/drawing/2014/main" id="{596308C9-9461-45A7-BD0E-7D56401CE6DA}"/>
              </a:ext>
            </a:extLst>
          </p:cNvPr>
          <p:cNvSpPr>
            <a:spLocks noGrp="1"/>
          </p:cNvSpPr>
          <p:nvPr>
            <p:ph type="body" sz="quarter" idx="23" hasCustomPrompt="1"/>
          </p:nvPr>
        </p:nvSpPr>
        <p:spPr>
          <a:xfrm>
            <a:off x="2644142" y="3201457"/>
            <a:ext cx="3451860" cy="679628"/>
          </a:xfrm>
        </p:spPr>
        <p:txBody>
          <a:bodyPr lIns="0" tIns="0" rIns="0" bIns="0" anchor="ct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[naam]@commoneye.nl</a:t>
            </a:r>
            <a:br>
              <a:rPr lang="nl-NL"/>
            </a:br>
            <a:r>
              <a:rPr lang="nl-NL"/>
              <a:t>[mobiel nummer]</a:t>
            </a:r>
            <a:br>
              <a:rPr lang="nl-NL"/>
            </a:br>
            <a:r>
              <a:rPr lang="nl-NL"/>
              <a:t>030 207 2020</a:t>
            </a:r>
          </a:p>
        </p:txBody>
      </p:sp>
      <p:sp>
        <p:nvSpPr>
          <p:cNvPr id="73" name="Tijdelijke aanduiding voor tekst 60">
            <a:extLst>
              <a:ext uri="{FF2B5EF4-FFF2-40B4-BE49-F238E27FC236}">
                <a16:creationId xmlns:a16="http://schemas.microsoft.com/office/drawing/2014/main" id="{71C04FFA-F5CB-4365-AC72-6AF0EB3810E3}"/>
              </a:ext>
            </a:extLst>
          </p:cNvPr>
          <p:cNvSpPr>
            <a:spLocks noGrp="1"/>
          </p:cNvSpPr>
          <p:nvPr>
            <p:ph type="body" sz="quarter" idx="24" hasCustomPrompt="1"/>
          </p:nvPr>
        </p:nvSpPr>
        <p:spPr>
          <a:xfrm>
            <a:off x="2644142" y="4009137"/>
            <a:ext cx="3451860" cy="679628"/>
          </a:xfrm>
        </p:spPr>
        <p:txBody>
          <a:bodyPr lIns="0" tIns="0" rIns="0" bIns="0" anchor="ctr">
            <a:normAutofit/>
          </a:bodyP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www.commoneye.nl</a:t>
            </a:r>
            <a:br>
              <a:rPr lang="nl-NL"/>
            </a:br>
            <a:r>
              <a:rPr lang="nl-NL"/>
              <a:t>www.samenwerkingslab.nl</a:t>
            </a:r>
          </a:p>
        </p:txBody>
      </p:sp>
      <p:pic>
        <p:nvPicPr>
          <p:cNvPr id="74" name="huisstijl-logo">
            <a:extLst>
              <a:ext uri="{FF2B5EF4-FFF2-40B4-BE49-F238E27FC236}">
                <a16:creationId xmlns:a16="http://schemas.microsoft.com/office/drawing/2014/main" id="{EC431844-F574-4EFD-AA60-5C40A55CD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75" name="Tekstvak 74">
            <a:extLst>
              <a:ext uri="{FF2B5EF4-FFF2-40B4-BE49-F238E27FC236}">
                <a16:creationId xmlns:a16="http://schemas.microsoft.com/office/drawing/2014/main" id="{97872207-C965-4F43-B1C6-C0ABC17BDF0F}"/>
              </a:ext>
            </a:extLst>
          </p:cNvPr>
          <p:cNvSpPr txBox="1"/>
          <p:nvPr userDrawn="1"/>
        </p:nvSpPr>
        <p:spPr>
          <a:xfrm>
            <a:off x="8684517" y="5852205"/>
            <a:ext cx="2812161" cy="636652"/>
          </a:xfrm>
          <a:prstGeom prst="rect">
            <a:avLst/>
          </a:prstGeom>
        </p:spPr>
        <p:txBody>
          <a:bodyPr vert="horz" lIns="0" tIns="0" rIns="0" bIns="0" rtlCol="0">
            <a:noAutofit/>
          </a:bodyPr>
          <a:lstStyle>
            <a:lvl1pPr marL="266700" lvl="0" indent="-266700">
              <a:lnSpc>
                <a:spcPct val="100000"/>
              </a:lnSpc>
              <a:spcBef>
                <a:spcPts val="1000"/>
              </a:spcBef>
              <a:buClr>
                <a:schemeClr val="accent1"/>
              </a:buClr>
              <a:buFont typeface="Arial" panose="020B0604020202020204" pitchFamily="34" charset="0"/>
              <a:buChar char="•"/>
              <a:defRPr sz="700"/>
            </a:lvl1pPr>
            <a:lvl2pPr marL="541338" lvl="1" indent="-274638">
              <a:lnSpc>
                <a:spcPct val="100000"/>
              </a:lnSpc>
              <a:spcBef>
                <a:spcPts val="500"/>
              </a:spcBef>
              <a:buClr>
                <a:schemeClr val="accent2"/>
              </a:buClr>
              <a:buFont typeface="Arial" panose="020B0604020202020204" pitchFamily="34" charset="0"/>
              <a:buChar char="•"/>
              <a:defRPr sz="700"/>
            </a:lvl2pPr>
            <a:lvl3pPr marL="808038" lvl="2" indent="-266700">
              <a:lnSpc>
                <a:spcPct val="100000"/>
              </a:lnSpc>
              <a:spcBef>
                <a:spcPts val="500"/>
              </a:spcBef>
              <a:buClr>
                <a:schemeClr val="accent3"/>
              </a:buClr>
              <a:buFont typeface="Arial" panose="020B0604020202020204" pitchFamily="34" charset="0"/>
              <a:buChar char="•"/>
              <a:defRPr sz="700"/>
            </a:lvl3pPr>
            <a:lvl4pPr marL="1074738" lvl="3" indent="-266700">
              <a:lnSpc>
                <a:spcPct val="100000"/>
              </a:lnSpc>
              <a:spcBef>
                <a:spcPts val="500"/>
              </a:spcBef>
              <a:buClr>
                <a:schemeClr val="accent1"/>
              </a:buClr>
              <a:buFont typeface="Arial" panose="020B0604020202020204" pitchFamily="34" charset="0"/>
              <a:buChar char="•"/>
              <a:defRPr sz="700"/>
            </a:lvl4pPr>
            <a:lvl5pPr marL="1341438" lvl="4" indent="-266700">
              <a:lnSpc>
                <a:spcPct val="100000"/>
              </a:lnSpc>
              <a:spcBef>
                <a:spcPts val="500"/>
              </a:spcBef>
              <a:buClr>
                <a:schemeClr val="accent2"/>
              </a:buClr>
              <a:buFont typeface="Arial" panose="020B0604020202020204" pitchFamily="34" charset="0"/>
              <a:buChar char="•"/>
              <a:defRPr sz="7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buNone/>
            </a:pPr>
            <a:r>
              <a:rPr lang="nl-NL" sz="600">
                <a:solidFill>
                  <a:srgbClr val="000000"/>
                </a:solidFill>
                <a:latin typeface="Verdana" panose="020B0604030504040204" pitchFamily="34" charset="0"/>
                <a:ea typeface="Verdana" panose="020B0604030504040204" pitchFamily="34" charset="0"/>
              </a:rPr>
              <a:t>Alle intellectuele eigendomsrechten met betrekking tot deze presentatie berusten bij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a:p>
            <a:pPr marL="0" lvl="0" indent="0">
              <a:buNone/>
            </a:pPr>
            <a:r>
              <a:rPr lang="nl-NL" sz="600">
                <a:solidFill>
                  <a:srgbClr val="000000"/>
                </a:solidFill>
                <a:latin typeface="Verdana" panose="020B0604030504040204" pitchFamily="34" charset="0"/>
                <a:ea typeface="Verdana" panose="020B0604030504040204" pitchFamily="34" charset="0"/>
              </a:rPr>
              <a:t>Niets uit deze presentatie mag worden verveelvoudigd of openbaar gemaakt zonder schriftelijke toestemming van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p:txBody>
      </p:sp>
      <p:sp>
        <p:nvSpPr>
          <p:cNvPr id="70" name="Vrije vorm: vorm 69">
            <a:extLst>
              <a:ext uri="{FF2B5EF4-FFF2-40B4-BE49-F238E27FC236}">
                <a16:creationId xmlns:a16="http://schemas.microsoft.com/office/drawing/2014/main" id="{CC6FB296-96B4-4F34-9071-F974D29301BD}"/>
              </a:ext>
            </a:extLst>
          </p:cNvPr>
          <p:cNvSpPr/>
          <p:nvPr userDrawn="1"/>
        </p:nvSpPr>
        <p:spPr>
          <a:xfrm>
            <a:off x="8684517" y="3705864"/>
            <a:ext cx="2812161" cy="202692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76" name="Tijdelijke aanduiding voor afbeelding 41">
            <a:extLst>
              <a:ext uri="{FF2B5EF4-FFF2-40B4-BE49-F238E27FC236}">
                <a16:creationId xmlns:a16="http://schemas.microsoft.com/office/drawing/2014/main" id="{BEE4980A-3057-419E-A51A-A55C0FF05ABD}"/>
              </a:ext>
            </a:extLst>
          </p:cNvPr>
          <p:cNvSpPr>
            <a:spLocks noGrp="1"/>
          </p:cNvSpPr>
          <p:nvPr>
            <p:ph type="pic" sz="quarter" idx="18"/>
          </p:nvPr>
        </p:nvSpPr>
        <p:spPr>
          <a:xfrm>
            <a:off x="8684517" y="643470"/>
            <a:ext cx="2812161" cy="3062393"/>
          </a:xfrm>
          <a:solidFill>
            <a:srgbClr val="FFFFFF"/>
          </a:solidFill>
        </p:spPr>
        <p:txBody>
          <a:bodyPr anchor="ctr"/>
          <a:lstStyle>
            <a:lvl1pPr algn="ctr">
              <a:buNone/>
              <a:defRPr>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77" name="Tijdelijke aanduiding voor tekst 60">
            <a:extLst>
              <a:ext uri="{FF2B5EF4-FFF2-40B4-BE49-F238E27FC236}">
                <a16:creationId xmlns:a16="http://schemas.microsoft.com/office/drawing/2014/main" id="{FB6C26D7-A021-4D56-A4FC-7228CB5865EF}"/>
              </a:ext>
            </a:extLst>
          </p:cNvPr>
          <p:cNvSpPr>
            <a:spLocks noGrp="1"/>
          </p:cNvSpPr>
          <p:nvPr>
            <p:ph type="body" sz="quarter" idx="19" hasCustomPrompt="1"/>
          </p:nvPr>
        </p:nvSpPr>
        <p:spPr>
          <a:xfrm>
            <a:off x="8930547" y="4067348"/>
            <a:ext cx="2320096"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78" name="Tijdelijke aanduiding voor tekst 60">
            <a:extLst>
              <a:ext uri="{FF2B5EF4-FFF2-40B4-BE49-F238E27FC236}">
                <a16:creationId xmlns:a16="http://schemas.microsoft.com/office/drawing/2014/main" id="{7DAC8546-524A-461E-8625-D6248A41D2E1}"/>
              </a:ext>
            </a:extLst>
          </p:cNvPr>
          <p:cNvSpPr>
            <a:spLocks noGrp="1"/>
          </p:cNvSpPr>
          <p:nvPr>
            <p:ph type="body" sz="quarter" idx="20" hasCustomPrompt="1"/>
          </p:nvPr>
        </p:nvSpPr>
        <p:spPr>
          <a:xfrm>
            <a:off x="8930547" y="4529408"/>
            <a:ext cx="2320096"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79" name="Tijdelijke aanduiding voor tekst 60">
            <a:extLst>
              <a:ext uri="{FF2B5EF4-FFF2-40B4-BE49-F238E27FC236}">
                <a16:creationId xmlns:a16="http://schemas.microsoft.com/office/drawing/2014/main" id="{A63CCF56-1440-4CD6-B347-B913A8670F29}"/>
              </a:ext>
            </a:extLst>
          </p:cNvPr>
          <p:cNvSpPr>
            <a:spLocks noGrp="1"/>
          </p:cNvSpPr>
          <p:nvPr>
            <p:ph type="body" sz="quarter" idx="21" hasCustomPrompt="1"/>
          </p:nvPr>
        </p:nvSpPr>
        <p:spPr>
          <a:xfrm>
            <a:off x="8930547" y="5008829"/>
            <a:ext cx="2320096"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Tree>
    <p:extLst>
      <p:ext uri="{BB962C8B-B14F-4D97-AF65-F5344CB8AC3E}">
        <p14:creationId xmlns:p14="http://schemas.microsoft.com/office/powerpoint/2010/main" val="38932877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gegevens + 2 presentatoren">
    <p:spTree>
      <p:nvGrpSpPr>
        <p:cNvPr id="1" name=""/>
        <p:cNvGrpSpPr/>
        <p:nvPr/>
      </p:nvGrpSpPr>
      <p:grpSpPr>
        <a:xfrm>
          <a:off x="0" y="0"/>
          <a:ext cx="0" cy="0"/>
          <a:chOff x="0" y="0"/>
          <a:chExt cx="0" cy="0"/>
        </a:xfrm>
      </p:grpSpPr>
      <p:grpSp>
        <p:nvGrpSpPr>
          <p:cNvPr id="36" name="huisstijl-logo">
            <a:extLst>
              <a:ext uri="{FF2B5EF4-FFF2-40B4-BE49-F238E27FC236}">
                <a16:creationId xmlns:a16="http://schemas.microsoft.com/office/drawing/2014/main" id="{380F7AE5-A858-41F0-B401-473B9AD4F903}"/>
              </a:ext>
            </a:extLst>
          </p:cNvPr>
          <p:cNvGrpSpPr/>
          <p:nvPr userDrawn="1"/>
        </p:nvGrpSpPr>
        <p:grpSpPr>
          <a:xfrm>
            <a:off x="0" y="0"/>
            <a:ext cx="6032373" cy="6858000"/>
            <a:chOff x="0" y="0"/>
            <a:chExt cx="6032373" cy="6858000"/>
          </a:xfrm>
        </p:grpSpPr>
        <p:sp>
          <p:nvSpPr>
            <p:cNvPr id="37" name="Vrije vorm: vorm 36">
              <a:extLst>
                <a:ext uri="{FF2B5EF4-FFF2-40B4-BE49-F238E27FC236}">
                  <a16:creationId xmlns:a16="http://schemas.microsoft.com/office/drawing/2014/main" id="{BCC99BDB-421A-4F27-888D-90E44A3AC187}"/>
                </a:ext>
              </a:extLst>
            </p:cNvPr>
            <p:cNvSpPr/>
            <p:nvPr/>
          </p:nvSpPr>
          <p:spPr>
            <a:xfrm>
              <a:off x="1788032" y="4842510"/>
              <a:ext cx="4244340" cy="2015490"/>
            </a:xfrm>
            <a:custGeom>
              <a:avLst/>
              <a:gdLst>
                <a:gd name="connsiteX0" fmla="*/ 4244340 w 4244340"/>
                <a:gd name="connsiteY0" fmla="*/ 1411224 h 2015490"/>
                <a:gd name="connsiteX1" fmla="*/ 3467862 w 4244340"/>
                <a:gd name="connsiteY1" fmla="*/ 2015490 h 2015490"/>
                <a:gd name="connsiteX2" fmla="*/ 0 w 4244340"/>
                <a:gd name="connsiteY2" fmla="*/ 2015490 h 2015490"/>
                <a:gd name="connsiteX3" fmla="*/ 656844 w 4244340"/>
                <a:gd name="connsiteY3" fmla="*/ 430530 h 2015490"/>
                <a:gd name="connsiteX4" fmla="*/ 1422654 w 4244340"/>
                <a:gd name="connsiteY4" fmla="*/ 582930 h 2015490"/>
                <a:gd name="connsiteX5" fmla="*/ 2832354 w 4244340"/>
                <a:gd name="connsiteY5" fmla="*/ 0 h 2015490"/>
                <a:gd name="connsiteX6" fmla="*/ 4244340 w 4244340"/>
                <a:gd name="connsiteY6" fmla="*/ 1411224 h 20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4340" h="2015490">
                  <a:moveTo>
                    <a:pt x="4244340" y="1411224"/>
                  </a:moveTo>
                  <a:cubicBezTo>
                    <a:pt x="4011930" y="1642872"/>
                    <a:pt x="3751326" y="1846326"/>
                    <a:pt x="3467862" y="2015490"/>
                  </a:cubicBezTo>
                  <a:lnTo>
                    <a:pt x="0" y="2015490"/>
                  </a:lnTo>
                  <a:lnTo>
                    <a:pt x="656844" y="430530"/>
                  </a:lnTo>
                  <a:cubicBezTo>
                    <a:pt x="892302" y="528828"/>
                    <a:pt x="1151382" y="582930"/>
                    <a:pt x="1422654" y="582930"/>
                  </a:cubicBezTo>
                  <a:cubicBezTo>
                    <a:pt x="1972818" y="582930"/>
                    <a:pt x="2471166" y="360426"/>
                    <a:pt x="2832354" y="0"/>
                  </a:cubicBezTo>
                  <a:lnTo>
                    <a:pt x="4244340" y="1411224"/>
                  </a:lnTo>
                  <a:close/>
                </a:path>
              </a:pathLst>
            </a:custGeom>
            <a:solidFill>
              <a:srgbClr val="000000">
                <a:alpha val="10000"/>
              </a:srgb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8" name="Vrije vorm: vorm 37">
              <a:extLst>
                <a:ext uri="{FF2B5EF4-FFF2-40B4-BE49-F238E27FC236}">
                  <a16:creationId xmlns:a16="http://schemas.microsoft.com/office/drawing/2014/main" id="{C883D083-F9A6-4F9D-8C2C-F8BE569831AD}"/>
                </a:ext>
              </a:extLst>
            </p:cNvPr>
            <p:cNvSpPr/>
            <p:nvPr/>
          </p:nvSpPr>
          <p:spPr>
            <a:xfrm>
              <a:off x="0" y="3430524"/>
              <a:ext cx="2446020" cy="3427475"/>
            </a:xfrm>
            <a:custGeom>
              <a:avLst/>
              <a:gdLst>
                <a:gd name="connsiteX0" fmla="*/ 2446020 w 2446020"/>
                <a:gd name="connsiteY0" fmla="*/ 1842516 h 3427475"/>
                <a:gd name="connsiteX1" fmla="*/ 1789176 w 2446020"/>
                <a:gd name="connsiteY1" fmla="*/ 3427476 h 3427475"/>
                <a:gd name="connsiteX2" fmla="*/ 1166622 w 2446020"/>
                <a:gd name="connsiteY2" fmla="*/ 3427476 h 3427475"/>
                <a:gd name="connsiteX3" fmla="*/ 387858 w 2446020"/>
                <a:gd name="connsiteY3" fmla="*/ 2820924 h 3427475"/>
                <a:gd name="connsiteX4" fmla="*/ 387858 w 2446020"/>
                <a:gd name="connsiteY4" fmla="*/ 2820924 h 3427475"/>
                <a:gd name="connsiteX5" fmla="*/ 0 w 2446020"/>
                <a:gd name="connsiteY5" fmla="*/ 2369820 h 3427475"/>
                <a:gd name="connsiteX6" fmla="*/ 0 w 2446020"/>
                <a:gd name="connsiteY6" fmla="*/ 0 h 3427475"/>
                <a:gd name="connsiteX7" fmla="*/ 1216152 w 2446020"/>
                <a:gd name="connsiteY7" fmla="*/ 0 h 3427475"/>
                <a:gd name="connsiteX8" fmla="*/ 2446020 w 2446020"/>
                <a:gd name="connsiteY8" fmla="*/ 1842516 h 342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020" h="3427475">
                  <a:moveTo>
                    <a:pt x="2446020" y="1842516"/>
                  </a:moveTo>
                  <a:lnTo>
                    <a:pt x="1789176" y="3427476"/>
                  </a:lnTo>
                  <a:lnTo>
                    <a:pt x="1166622" y="3427476"/>
                  </a:lnTo>
                  <a:cubicBezTo>
                    <a:pt x="882396" y="3257550"/>
                    <a:pt x="621030" y="3053334"/>
                    <a:pt x="387858" y="2820924"/>
                  </a:cubicBezTo>
                  <a:lnTo>
                    <a:pt x="387858" y="2820924"/>
                  </a:lnTo>
                  <a:cubicBezTo>
                    <a:pt x="247650" y="2679954"/>
                    <a:pt x="118110" y="2529078"/>
                    <a:pt x="0" y="2369820"/>
                  </a:cubicBezTo>
                  <a:lnTo>
                    <a:pt x="0" y="0"/>
                  </a:lnTo>
                  <a:lnTo>
                    <a:pt x="1216152" y="0"/>
                  </a:lnTo>
                  <a:cubicBezTo>
                    <a:pt x="1216152" y="829818"/>
                    <a:pt x="1724406" y="1541526"/>
                    <a:pt x="2446020" y="1842516"/>
                  </a:cubicBezTo>
                  <a:close/>
                </a:path>
              </a:pathLst>
            </a:custGeom>
            <a:solidFill>
              <a:srgbClr val="333333">
                <a:alpha val="10000"/>
              </a:srgb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9" name="Vrije vorm: vorm 38">
              <a:extLst>
                <a:ext uri="{FF2B5EF4-FFF2-40B4-BE49-F238E27FC236}">
                  <a16:creationId xmlns:a16="http://schemas.microsoft.com/office/drawing/2014/main" id="{66A1436F-9540-47C7-ACC7-47482AD61F7B}"/>
                </a:ext>
              </a:extLst>
            </p:cNvPr>
            <p:cNvSpPr/>
            <p:nvPr/>
          </p:nvSpPr>
          <p:spPr>
            <a:xfrm>
              <a:off x="0" y="0"/>
              <a:ext cx="2444495" cy="3429762"/>
            </a:xfrm>
            <a:custGeom>
              <a:avLst/>
              <a:gdLst>
                <a:gd name="connsiteX0" fmla="*/ 2444496 w 2444495"/>
                <a:gd name="connsiteY0" fmla="*/ 1585722 h 3429762"/>
                <a:gd name="connsiteX1" fmla="*/ 1216152 w 2444495"/>
                <a:gd name="connsiteY1" fmla="*/ 3429000 h 3429762"/>
                <a:gd name="connsiteX2" fmla="*/ 1216152 w 2444495"/>
                <a:gd name="connsiteY2" fmla="*/ 3429762 h 3429762"/>
                <a:gd name="connsiteX3" fmla="*/ 0 w 2444495"/>
                <a:gd name="connsiteY3" fmla="*/ 3429762 h 3429762"/>
                <a:gd name="connsiteX4" fmla="*/ 0 w 2444495"/>
                <a:gd name="connsiteY4" fmla="*/ 1058418 h 3429762"/>
                <a:gd name="connsiteX5" fmla="*/ 387858 w 2444495"/>
                <a:gd name="connsiteY5" fmla="*/ 608076 h 3429762"/>
                <a:gd name="connsiteX6" fmla="*/ 388620 w 2444495"/>
                <a:gd name="connsiteY6" fmla="*/ 608838 h 3429762"/>
                <a:gd name="connsiteX7" fmla="*/ 1168908 w 2444495"/>
                <a:gd name="connsiteY7" fmla="*/ 0 h 3429762"/>
                <a:gd name="connsiteX8" fmla="*/ 1789176 w 2444495"/>
                <a:gd name="connsiteY8" fmla="*/ 0 h 3429762"/>
                <a:gd name="connsiteX9" fmla="*/ 2444496 w 2444495"/>
                <a:gd name="connsiteY9" fmla="*/ 1585722 h 3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4495" h="3429762">
                  <a:moveTo>
                    <a:pt x="2444496" y="1585722"/>
                  </a:moveTo>
                  <a:cubicBezTo>
                    <a:pt x="1722882" y="1886712"/>
                    <a:pt x="1216152" y="2598420"/>
                    <a:pt x="1216152" y="3429000"/>
                  </a:cubicBezTo>
                  <a:lnTo>
                    <a:pt x="1216152" y="3429762"/>
                  </a:lnTo>
                  <a:lnTo>
                    <a:pt x="0" y="3429762"/>
                  </a:lnTo>
                  <a:lnTo>
                    <a:pt x="0" y="1058418"/>
                  </a:lnTo>
                  <a:cubicBezTo>
                    <a:pt x="118110" y="898398"/>
                    <a:pt x="247650" y="747522"/>
                    <a:pt x="387858" y="608076"/>
                  </a:cubicBezTo>
                  <a:lnTo>
                    <a:pt x="388620" y="608838"/>
                  </a:lnTo>
                  <a:cubicBezTo>
                    <a:pt x="621792" y="374142"/>
                    <a:pt x="883920" y="169926"/>
                    <a:pt x="1168908" y="0"/>
                  </a:cubicBezTo>
                  <a:lnTo>
                    <a:pt x="1789176" y="0"/>
                  </a:lnTo>
                  <a:lnTo>
                    <a:pt x="2444496" y="1585722"/>
                  </a:lnTo>
                  <a:close/>
                </a:path>
              </a:pathLst>
            </a:custGeom>
            <a:solidFill>
              <a:srgbClr val="B3B3B3">
                <a:alpha val="10000"/>
              </a:srgb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40" name="Vrije vorm: vorm 39">
              <a:extLst>
                <a:ext uri="{FF2B5EF4-FFF2-40B4-BE49-F238E27FC236}">
                  <a16:creationId xmlns:a16="http://schemas.microsoft.com/office/drawing/2014/main" id="{8B87F686-5051-400A-AF26-CF8AFC1BBC33}"/>
                </a:ext>
              </a:extLst>
            </p:cNvPr>
            <p:cNvSpPr/>
            <p:nvPr/>
          </p:nvSpPr>
          <p:spPr>
            <a:xfrm>
              <a:off x="1787271" y="0"/>
              <a:ext cx="4245102" cy="2016252"/>
            </a:xfrm>
            <a:custGeom>
              <a:avLst/>
              <a:gdLst>
                <a:gd name="connsiteX0" fmla="*/ 4245102 w 4245102"/>
                <a:gd name="connsiteY0" fmla="*/ 605028 h 2016252"/>
                <a:gd name="connsiteX1" fmla="*/ 2833878 w 4245102"/>
                <a:gd name="connsiteY1" fmla="*/ 2016252 h 2016252"/>
                <a:gd name="connsiteX2" fmla="*/ 1423416 w 4245102"/>
                <a:gd name="connsiteY2" fmla="*/ 1432560 h 2016252"/>
                <a:gd name="connsiteX3" fmla="*/ 656844 w 4245102"/>
                <a:gd name="connsiteY3" fmla="*/ 1584960 h 2016252"/>
                <a:gd name="connsiteX4" fmla="*/ 0 w 4245102"/>
                <a:gd name="connsiteY4" fmla="*/ 0 h 2016252"/>
                <a:gd name="connsiteX5" fmla="*/ 3468624 w 4245102"/>
                <a:gd name="connsiteY5" fmla="*/ 0 h 2016252"/>
                <a:gd name="connsiteX6" fmla="*/ 4245102 w 4245102"/>
                <a:gd name="connsiteY6" fmla="*/ 605028 h 2016252"/>
                <a:gd name="connsiteX7" fmla="*/ 4245102 w 4245102"/>
                <a:gd name="connsiteY7" fmla="*/ 605028 h 201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5102" h="2016252">
                  <a:moveTo>
                    <a:pt x="4245102" y="605028"/>
                  </a:moveTo>
                  <a:lnTo>
                    <a:pt x="2833878" y="2016252"/>
                  </a:lnTo>
                  <a:cubicBezTo>
                    <a:pt x="2472690" y="1655826"/>
                    <a:pt x="1974342" y="1432560"/>
                    <a:pt x="1423416" y="1432560"/>
                  </a:cubicBezTo>
                  <a:cubicBezTo>
                    <a:pt x="1152144" y="1432560"/>
                    <a:pt x="893064" y="1486662"/>
                    <a:pt x="656844" y="1584960"/>
                  </a:cubicBezTo>
                  <a:lnTo>
                    <a:pt x="0" y="0"/>
                  </a:lnTo>
                  <a:lnTo>
                    <a:pt x="3468624" y="0"/>
                  </a:lnTo>
                  <a:cubicBezTo>
                    <a:pt x="3752088" y="169164"/>
                    <a:pt x="4012692" y="372618"/>
                    <a:pt x="4245102" y="605028"/>
                  </a:cubicBezTo>
                  <a:lnTo>
                    <a:pt x="4245102" y="605028"/>
                  </a:lnTo>
                  <a:close/>
                </a:path>
              </a:pathLst>
            </a:custGeom>
            <a:solidFill>
              <a:srgbClr val="4D4D4D">
                <a:alpha val="10000"/>
              </a:srgb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grpSp>
      <p:sp>
        <p:nvSpPr>
          <p:cNvPr id="14" name="Vrije vorm: vorm 13">
            <a:extLst>
              <a:ext uri="{FF2B5EF4-FFF2-40B4-BE49-F238E27FC236}">
                <a16:creationId xmlns:a16="http://schemas.microsoft.com/office/drawing/2014/main" id="{A775CB46-0629-4EAB-81E3-2831E2BC4516}"/>
              </a:ext>
            </a:extLst>
          </p:cNvPr>
          <p:cNvSpPr/>
          <p:nvPr/>
        </p:nvSpPr>
        <p:spPr>
          <a:xfrm>
            <a:off x="8684517" y="3705864"/>
            <a:ext cx="2812161" cy="202692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42" name="Tijdelijke aanduiding voor afbeelding 41">
            <a:extLst>
              <a:ext uri="{FF2B5EF4-FFF2-40B4-BE49-F238E27FC236}">
                <a16:creationId xmlns:a16="http://schemas.microsoft.com/office/drawing/2014/main" id="{42841386-E7E8-4783-97B1-489A03E28D97}"/>
              </a:ext>
            </a:extLst>
          </p:cNvPr>
          <p:cNvSpPr>
            <a:spLocks noGrp="1"/>
          </p:cNvSpPr>
          <p:nvPr>
            <p:ph type="pic" sz="quarter" idx="18"/>
          </p:nvPr>
        </p:nvSpPr>
        <p:spPr>
          <a:xfrm>
            <a:off x="8684517" y="643470"/>
            <a:ext cx="2812161" cy="3062393"/>
          </a:xfrm>
          <a:solidFill>
            <a:srgbClr val="FFFFFF"/>
          </a:solidFill>
        </p:spPr>
        <p:txBody>
          <a:bodyPr anchor="ct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43" name="Tijdelijke aanduiding voor tekst 60">
            <a:extLst>
              <a:ext uri="{FF2B5EF4-FFF2-40B4-BE49-F238E27FC236}">
                <a16:creationId xmlns:a16="http://schemas.microsoft.com/office/drawing/2014/main" id="{296C4977-1F09-4D79-B7D4-C5AF68DC93D3}"/>
              </a:ext>
            </a:extLst>
          </p:cNvPr>
          <p:cNvSpPr>
            <a:spLocks noGrp="1"/>
          </p:cNvSpPr>
          <p:nvPr>
            <p:ph type="body" sz="quarter" idx="19" hasCustomPrompt="1"/>
          </p:nvPr>
        </p:nvSpPr>
        <p:spPr>
          <a:xfrm>
            <a:off x="8930547" y="4067348"/>
            <a:ext cx="2320096"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44" name="Tijdelijke aanduiding voor tekst 60">
            <a:extLst>
              <a:ext uri="{FF2B5EF4-FFF2-40B4-BE49-F238E27FC236}">
                <a16:creationId xmlns:a16="http://schemas.microsoft.com/office/drawing/2014/main" id="{1D9EF7B0-F5DB-4A1D-B639-E31D6A879470}"/>
              </a:ext>
            </a:extLst>
          </p:cNvPr>
          <p:cNvSpPr>
            <a:spLocks noGrp="1"/>
          </p:cNvSpPr>
          <p:nvPr>
            <p:ph type="body" sz="quarter" idx="20" hasCustomPrompt="1"/>
          </p:nvPr>
        </p:nvSpPr>
        <p:spPr>
          <a:xfrm>
            <a:off x="8930547" y="4529408"/>
            <a:ext cx="2320096"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45" name="Tijdelijke aanduiding voor tekst 60">
            <a:extLst>
              <a:ext uri="{FF2B5EF4-FFF2-40B4-BE49-F238E27FC236}">
                <a16:creationId xmlns:a16="http://schemas.microsoft.com/office/drawing/2014/main" id="{69D35E8F-4FB7-46A6-908D-E13B677D26BA}"/>
              </a:ext>
            </a:extLst>
          </p:cNvPr>
          <p:cNvSpPr>
            <a:spLocks noGrp="1"/>
          </p:cNvSpPr>
          <p:nvPr>
            <p:ph type="body" sz="quarter" idx="21" hasCustomPrompt="1"/>
          </p:nvPr>
        </p:nvSpPr>
        <p:spPr>
          <a:xfrm>
            <a:off x="8930547" y="5008829"/>
            <a:ext cx="2320096"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7E1B92A6-0682-4190-8CF2-20C450E7FD40}"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grpSp>
        <p:nvGrpSpPr>
          <p:cNvPr id="46" name="Graphic 7">
            <a:extLst>
              <a:ext uri="{FF2B5EF4-FFF2-40B4-BE49-F238E27FC236}">
                <a16:creationId xmlns:a16="http://schemas.microsoft.com/office/drawing/2014/main" id="{0DCB3446-63E3-421D-BDC8-4A2C704B8387}"/>
              </a:ext>
            </a:extLst>
          </p:cNvPr>
          <p:cNvGrpSpPr/>
          <p:nvPr/>
        </p:nvGrpSpPr>
        <p:grpSpPr>
          <a:xfrm>
            <a:off x="2080260" y="2527851"/>
            <a:ext cx="274320" cy="411480"/>
            <a:chOff x="2080260" y="2568702"/>
            <a:chExt cx="274320" cy="411480"/>
          </a:xfrm>
          <a:noFill/>
        </p:grpSpPr>
        <p:sp>
          <p:nvSpPr>
            <p:cNvPr id="47" name="Vrije vorm: vorm 46">
              <a:extLst>
                <a:ext uri="{FF2B5EF4-FFF2-40B4-BE49-F238E27FC236}">
                  <a16:creationId xmlns:a16="http://schemas.microsoft.com/office/drawing/2014/main" id="{B429EB1F-F1DA-4DFF-9CFD-09A995ACAFAC}"/>
                </a:ext>
              </a:extLst>
            </p:cNvPr>
            <p:cNvSpPr/>
            <p:nvPr/>
          </p:nvSpPr>
          <p:spPr>
            <a:xfrm>
              <a:off x="2080260" y="2568702"/>
              <a:ext cx="274320" cy="411480"/>
            </a:xfrm>
            <a:custGeom>
              <a:avLst/>
              <a:gdLst>
                <a:gd name="connsiteX0" fmla="*/ 256032 w 274320"/>
                <a:gd name="connsiteY0" fmla="*/ 205740 h 411480"/>
                <a:gd name="connsiteX1" fmla="*/ 137160 w 274320"/>
                <a:gd name="connsiteY1" fmla="*/ 411480 h 411480"/>
                <a:gd name="connsiteX2" fmla="*/ 18288 w 274320"/>
                <a:gd name="connsiteY2" fmla="*/ 206502 h 411480"/>
                <a:gd name="connsiteX3" fmla="*/ 18288 w 274320"/>
                <a:gd name="connsiteY3" fmla="*/ 206502 h 411480"/>
                <a:gd name="connsiteX4" fmla="*/ 0 w 274320"/>
                <a:gd name="connsiteY4" fmla="*/ 137160 h 411480"/>
                <a:gd name="connsiteX5" fmla="*/ 137160 w 274320"/>
                <a:gd name="connsiteY5" fmla="*/ 0 h 411480"/>
                <a:gd name="connsiteX6" fmla="*/ 274320 w 274320"/>
                <a:gd name="connsiteY6" fmla="*/ 137160 h 411480"/>
                <a:gd name="connsiteX7" fmla="*/ 256032 w 274320"/>
                <a:gd name="connsiteY7" fmla="*/ 20574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 h="411480">
                  <a:moveTo>
                    <a:pt x="256032" y="205740"/>
                  </a:moveTo>
                  <a:lnTo>
                    <a:pt x="137160" y="411480"/>
                  </a:lnTo>
                  <a:lnTo>
                    <a:pt x="18288" y="206502"/>
                  </a:lnTo>
                  <a:lnTo>
                    <a:pt x="18288" y="206502"/>
                  </a:lnTo>
                  <a:cubicBezTo>
                    <a:pt x="6096" y="185928"/>
                    <a:pt x="0" y="162306"/>
                    <a:pt x="0" y="137160"/>
                  </a:cubicBezTo>
                  <a:cubicBezTo>
                    <a:pt x="0" y="61722"/>
                    <a:pt x="61722" y="0"/>
                    <a:pt x="137160" y="0"/>
                  </a:cubicBezTo>
                  <a:cubicBezTo>
                    <a:pt x="212598" y="0"/>
                    <a:pt x="274320" y="61722"/>
                    <a:pt x="274320" y="137160"/>
                  </a:cubicBezTo>
                  <a:cubicBezTo>
                    <a:pt x="274320" y="162306"/>
                    <a:pt x="267462" y="185928"/>
                    <a:pt x="256032" y="205740"/>
                  </a:cubicBezTo>
                  <a:close/>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48" name="Vrije vorm: vorm 47">
              <a:extLst>
                <a:ext uri="{FF2B5EF4-FFF2-40B4-BE49-F238E27FC236}">
                  <a16:creationId xmlns:a16="http://schemas.microsoft.com/office/drawing/2014/main" id="{E0B5AB67-978A-456F-A1E0-9EBC5D041AA1}"/>
                </a:ext>
              </a:extLst>
            </p:cNvPr>
            <p:cNvSpPr/>
            <p:nvPr/>
          </p:nvSpPr>
          <p:spPr>
            <a:xfrm>
              <a:off x="2156460" y="2644902"/>
              <a:ext cx="121920" cy="121920"/>
            </a:xfrm>
            <a:custGeom>
              <a:avLst/>
              <a:gdLst>
                <a:gd name="connsiteX0" fmla="*/ 121920 w 121920"/>
                <a:gd name="connsiteY0" fmla="*/ 60960 h 121920"/>
                <a:gd name="connsiteX1" fmla="*/ 60960 w 121920"/>
                <a:gd name="connsiteY1" fmla="*/ 121920 h 121920"/>
                <a:gd name="connsiteX2" fmla="*/ 0 w 121920"/>
                <a:gd name="connsiteY2" fmla="*/ 60960 h 121920"/>
                <a:gd name="connsiteX3" fmla="*/ 60960 w 121920"/>
                <a:gd name="connsiteY3" fmla="*/ 0 h 121920"/>
                <a:gd name="connsiteX4" fmla="*/ 121920 w 121920"/>
                <a:gd name="connsiteY4" fmla="*/ 60960 h 12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21920">
                  <a:moveTo>
                    <a:pt x="121920" y="60960"/>
                  </a:moveTo>
                  <a:cubicBezTo>
                    <a:pt x="121920" y="94627"/>
                    <a:pt x="94627" y="121920"/>
                    <a:pt x="60960" y="121920"/>
                  </a:cubicBezTo>
                  <a:cubicBezTo>
                    <a:pt x="27293" y="121920"/>
                    <a:pt x="0" y="94627"/>
                    <a:pt x="0" y="60960"/>
                  </a:cubicBezTo>
                  <a:cubicBezTo>
                    <a:pt x="0" y="27293"/>
                    <a:pt x="27293" y="0"/>
                    <a:pt x="60960" y="0"/>
                  </a:cubicBezTo>
                  <a:cubicBezTo>
                    <a:pt x="94627" y="0"/>
                    <a:pt x="121920" y="27293"/>
                    <a:pt x="121920" y="60960"/>
                  </a:cubicBezTo>
                  <a:close/>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grpSp>
      <p:grpSp>
        <p:nvGrpSpPr>
          <p:cNvPr id="49" name="Graphic 7">
            <a:extLst>
              <a:ext uri="{FF2B5EF4-FFF2-40B4-BE49-F238E27FC236}">
                <a16:creationId xmlns:a16="http://schemas.microsoft.com/office/drawing/2014/main" id="{0DCB3446-63E3-421D-BDC8-4A2C704B8387}"/>
              </a:ext>
            </a:extLst>
          </p:cNvPr>
          <p:cNvGrpSpPr/>
          <p:nvPr/>
        </p:nvGrpSpPr>
        <p:grpSpPr>
          <a:xfrm>
            <a:off x="2019300" y="3343151"/>
            <a:ext cx="396240" cy="396240"/>
            <a:chOff x="2019300" y="3382517"/>
            <a:chExt cx="396240" cy="396240"/>
          </a:xfrm>
          <a:noFill/>
        </p:grpSpPr>
        <p:sp>
          <p:nvSpPr>
            <p:cNvPr id="50" name="Vrije vorm: vorm 49">
              <a:extLst>
                <a:ext uri="{FF2B5EF4-FFF2-40B4-BE49-F238E27FC236}">
                  <a16:creationId xmlns:a16="http://schemas.microsoft.com/office/drawing/2014/main" id="{468EA4F7-E6BE-41A8-8F41-20BBC93C1232}"/>
                </a:ext>
              </a:extLst>
            </p:cNvPr>
            <p:cNvSpPr/>
            <p:nvPr/>
          </p:nvSpPr>
          <p:spPr>
            <a:xfrm>
              <a:off x="2232660" y="3428238"/>
              <a:ext cx="121920" cy="7620"/>
            </a:xfrm>
            <a:custGeom>
              <a:avLst/>
              <a:gdLst>
                <a:gd name="connsiteX0" fmla="*/ 0 w 121920"/>
                <a:gd name="connsiteY0" fmla="*/ 0 h 7620"/>
                <a:gd name="connsiteX1" fmla="*/ 121920 w 121920"/>
                <a:gd name="connsiteY1" fmla="*/ 0 h 7620"/>
              </a:gdLst>
              <a:ahLst/>
              <a:cxnLst>
                <a:cxn ang="0">
                  <a:pos x="connsiteX0" y="connsiteY0"/>
                </a:cxn>
                <a:cxn ang="0">
                  <a:pos x="connsiteX1" y="connsiteY1"/>
                </a:cxn>
              </a:cxnLst>
              <a:rect l="l" t="t" r="r" b="b"/>
              <a:pathLst>
                <a:path w="121920" h="7620">
                  <a:moveTo>
                    <a:pt x="0" y="0"/>
                  </a:moveTo>
                  <a:lnTo>
                    <a:pt x="121920" y="0"/>
                  </a:lnTo>
                </a:path>
              </a:pathLst>
            </a:custGeom>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51" name="Vrije vorm: vorm 50">
              <a:extLst>
                <a:ext uri="{FF2B5EF4-FFF2-40B4-BE49-F238E27FC236}">
                  <a16:creationId xmlns:a16="http://schemas.microsoft.com/office/drawing/2014/main" id="{9004C660-2EA6-4AD9-AB17-EE5660320E5B}"/>
                </a:ext>
              </a:extLst>
            </p:cNvPr>
            <p:cNvSpPr/>
            <p:nvPr/>
          </p:nvSpPr>
          <p:spPr>
            <a:xfrm>
              <a:off x="2232660" y="3458718"/>
              <a:ext cx="121920" cy="7620"/>
            </a:xfrm>
            <a:custGeom>
              <a:avLst/>
              <a:gdLst>
                <a:gd name="connsiteX0" fmla="*/ 0 w 121920"/>
                <a:gd name="connsiteY0" fmla="*/ 0 h 7620"/>
                <a:gd name="connsiteX1" fmla="*/ 121920 w 121920"/>
                <a:gd name="connsiteY1" fmla="*/ 0 h 7620"/>
              </a:gdLst>
              <a:ahLst/>
              <a:cxnLst>
                <a:cxn ang="0">
                  <a:pos x="connsiteX0" y="connsiteY0"/>
                </a:cxn>
                <a:cxn ang="0">
                  <a:pos x="connsiteX1" y="connsiteY1"/>
                </a:cxn>
              </a:cxnLst>
              <a:rect l="l" t="t" r="r" b="b"/>
              <a:pathLst>
                <a:path w="121920" h="7620">
                  <a:moveTo>
                    <a:pt x="0" y="0"/>
                  </a:moveTo>
                  <a:lnTo>
                    <a:pt x="121920" y="0"/>
                  </a:lnTo>
                </a:path>
              </a:pathLst>
            </a:custGeom>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52" name="Vrije vorm: vorm 51">
              <a:extLst>
                <a:ext uri="{FF2B5EF4-FFF2-40B4-BE49-F238E27FC236}">
                  <a16:creationId xmlns:a16="http://schemas.microsoft.com/office/drawing/2014/main" id="{19EE1116-61C6-4729-A58A-D778156F7B19}"/>
                </a:ext>
              </a:extLst>
            </p:cNvPr>
            <p:cNvSpPr/>
            <p:nvPr/>
          </p:nvSpPr>
          <p:spPr>
            <a:xfrm>
              <a:off x="2232660" y="3489198"/>
              <a:ext cx="91440" cy="7620"/>
            </a:xfrm>
            <a:custGeom>
              <a:avLst/>
              <a:gdLst>
                <a:gd name="connsiteX0" fmla="*/ 0 w 91440"/>
                <a:gd name="connsiteY0" fmla="*/ 0 h 7620"/>
                <a:gd name="connsiteX1" fmla="*/ 91440 w 91440"/>
                <a:gd name="connsiteY1" fmla="*/ 0 h 7620"/>
              </a:gdLst>
              <a:ahLst/>
              <a:cxnLst>
                <a:cxn ang="0">
                  <a:pos x="connsiteX0" y="connsiteY0"/>
                </a:cxn>
                <a:cxn ang="0">
                  <a:pos x="connsiteX1" y="connsiteY1"/>
                </a:cxn>
              </a:cxnLst>
              <a:rect l="l" t="t" r="r" b="b"/>
              <a:pathLst>
                <a:path w="91440" h="7620">
                  <a:moveTo>
                    <a:pt x="0" y="0"/>
                  </a:moveTo>
                  <a:lnTo>
                    <a:pt x="91440" y="0"/>
                  </a:lnTo>
                </a:path>
              </a:pathLst>
            </a:custGeom>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53" name="Vrije vorm: vorm 52">
              <a:extLst>
                <a:ext uri="{FF2B5EF4-FFF2-40B4-BE49-F238E27FC236}">
                  <a16:creationId xmlns:a16="http://schemas.microsoft.com/office/drawing/2014/main" id="{1D1CB642-9644-4569-AC08-7B5CD78A64BF}"/>
                </a:ext>
              </a:extLst>
            </p:cNvPr>
            <p:cNvSpPr/>
            <p:nvPr/>
          </p:nvSpPr>
          <p:spPr>
            <a:xfrm>
              <a:off x="2171700" y="3382517"/>
              <a:ext cx="243840" cy="198120"/>
            </a:xfrm>
            <a:custGeom>
              <a:avLst/>
              <a:gdLst>
                <a:gd name="connsiteX0" fmla="*/ 114300 w 243840"/>
                <a:gd name="connsiteY0" fmla="*/ 152400 h 198120"/>
                <a:gd name="connsiteX1" fmla="*/ 220980 w 243840"/>
                <a:gd name="connsiteY1" fmla="*/ 152400 h 198120"/>
                <a:gd name="connsiteX2" fmla="*/ 243840 w 243840"/>
                <a:gd name="connsiteY2" fmla="*/ 129540 h 198120"/>
                <a:gd name="connsiteX3" fmla="*/ 243840 w 243840"/>
                <a:gd name="connsiteY3" fmla="*/ 22860 h 198120"/>
                <a:gd name="connsiteX4" fmla="*/ 220980 w 243840"/>
                <a:gd name="connsiteY4" fmla="*/ 0 h 198120"/>
                <a:gd name="connsiteX5" fmla="*/ 22860 w 243840"/>
                <a:gd name="connsiteY5" fmla="*/ 0 h 198120"/>
                <a:gd name="connsiteX6" fmla="*/ 0 w 243840"/>
                <a:gd name="connsiteY6" fmla="*/ 22860 h 198120"/>
                <a:gd name="connsiteX7" fmla="*/ 0 w 243840"/>
                <a:gd name="connsiteY7" fmla="*/ 129540 h 198120"/>
                <a:gd name="connsiteX8" fmla="*/ 22860 w 243840"/>
                <a:gd name="connsiteY8" fmla="*/ 152400 h 198120"/>
                <a:gd name="connsiteX9" fmla="*/ 60960 w 243840"/>
                <a:gd name="connsiteY9" fmla="*/ 152400 h 198120"/>
                <a:gd name="connsiteX10" fmla="*/ 60960 w 243840"/>
                <a:gd name="connsiteY10" fmla="*/ 198120 h 198120"/>
                <a:gd name="connsiteX11" fmla="*/ 114300 w 243840"/>
                <a:gd name="connsiteY11" fmla="*/ 15240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 h="198120">
                  <a:moveTo>
                    <a:pt x="114300" y="152400"/>
                  </a:moveTo>
                  <a:lnTo>
                    <a:pt x="220980" y="152400"/>
                  </a:lnTo>
                  <a:cubicBezTo>
                    <a:pt x="233934" y="152400"/>
                    <a:pt x="243840" y="142494"/>
                    <a:pt x="243840" y="129540"/>
                  </a:cubicBezTo>
                  <a:lnTo>
                    <a:pt x="243840" y="22860"/>
                  </a:lnTo>
                  <a:cubicBezTo>
                    <a:pt x="243840" y="9906"/>
                    <a:pt x="233934" y="0"/>
                    <a:pt x="220980" y="0"/>
                  </a:cubicBezTo>
                  <a:lnTo>
                    <a:pt x="22860" y="0"/>
                  </a:lnTo>
                  <a:cubicBezTo>
                    <a:pt x="9906" y="0"/>
                    <a:pt x="0" y="9906"/>
                    <a:pt x="0" y="22860"/>
                  </a:cubicBezTo>
                  <a:lnTo>
                    <a:pt x="0" y="129540"/>
                  </a:lnTo>
                  <a:cubicBezTo>
                    <a:pt x="0" y="142494"/>
                    <a:pt x="9906" y="152400"/>
                    <a:pt x="22860" y="152400"/>
                  </a:cubicBezTo>
                  <a:lnTo>
                    <a:pt x="60960" y="152400"/>
                  </a:lnTo>
                  <a:lnTo>
                    <a:pt x="60960" y="198120"/>
                  </a:lnTo>
                  <a:lnTo>
                    <a:pt x="114300" y="152400"/>
                  </a:lnTo>
                  <a:close/>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54" name="Vrije vorm: vorm 53">
              <a:extLst>
                <a:ext uri="{FF2B5EF4-FFF2-40B4-BE49-F238E27FC236}">
                  <a16:creationId xmlns:a16="http://schemas.microsoft.com/office/drawing/2014/main" id="{1D3EA47D-BA12-4FEE-A7D5-AB244C42D366}"/>
                </a:ext>
              </a:extLst>
            </p:cNvPr>
            <p:cNvSpPr/>
            <p:nvPr/>
          </p:nvSpPr>
          <p:spPr>
            <a:xfrm>
              <a:off x="2095500" y="3480054"/>
              <a:ext cx="121920" cy="146303"/>
            </a:xfrm>
            <a:custGeom>
              <a:avLst/>
              <a:gdLst>
                <a:gd name="connsiteX0" fmla="*/ 121920 w 121920"/>
                <a:gd name="connsiteY0" fmla="*/ 131064 h 146303"/>
                <a:gd name="connsiteX1" fmla="*/ 76200 w 121920"/>
                <a:gd name="connsiteY1" fmla="*/ 146304 h 146303"/>
                <a:gd name="connsiteX2" fmla="*/ 0 w 121920"/>
                <a:gd name="connsiteY2" fmla="*/ 70104 h 146303"/>
                <a:gd name="connsiteX3" fmla="*/ 45720 w 121920"/>
                <a:gd name="connsiteY3" fmla="*/ 0 h 146303"/>
              </a:gdLst>
              <a:ahLst/>
              <a:cxnLst>
                <a:cxn ang="0">
                  <a:pos x="connsiteX0" y="connsiteY0"/>
                </a:cxn>
                <a:cxn ang="0">
                  <a:pos x="connsiteX1" y="connsiteY1"/>
                </a:cxn>
                <a:cxn ang="0">
                  <a:pos x="connsiteX2" y="connsiteY2"/>
                </a:cxn>
                <a:cxn ang="0">
                  <a:pos x="connsiteX3" y="connsiteY3"/>
                </a:cxn>
              </a:cxnLst>
              <a:rect l="l" t="t" r="r" b="b"/>
              <a:pathLst>
                <a:path w="121920" h="146303">
                  <a:moveTo>
                    <a:pt x="121920" y="131064"/>
                  </a:moveTo>
                  <a:cubicBezTo>
                    <a:pt x="108966" y="140208"/>
                    <a:pt x="93726" y="146304"/>
                    <a:pt x="76200" y="146304"/>
                  </a:cubicBezTo>
                  <a:cubicBezTo>
                    <a:pt x="34290" y="146304"/>
                    <a:pt x="0" y="112014"/>
                    <a:pt x="0" y="70104"/>
                  </a:cubicBezTo>
                  <a:cubicBezTo>
                    <a:pt x="0" y="38862"/>
                    <a:pt x="19050" y="12192"/>
                    <a:pt x="45720" y="0"/>
                  </a:cubicBezTo>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55" name="Vrije vorm: vorm 54">
              <a:extLst>
                <a:ext uri="{FF2B5EF4-FFF2-40B4-BE49-F238E27FC236}">
                  <a16:creationId xmlns:a16="http://schemas.microsoft.com/office/drawing/2014/main" id="{A97C4C60-4107-45AA-8CD9-42AA9A32DB80}"/>
                </a:ext>
              </a:extLst>
            </p:cNvPr>
            <p:cNvSpPr/>
            <p:nvPr/>
          </p:nvSpPr>
          <p:spPr>
            <a:xfrm>
              <a:off x="2019300" y="3626357"/>
              <a:ext cx="304800" cy="152400"/>
            </a:xfrm>
            <a:custGeom>
              <a:avLst/>
              <a:gdLst>
                <a:gd name="connsiteX0" fmla="*/ 0 w 304800"/>
                <a:gd name="connsiteY0" fmla="*/ 152400 h 152400"/>
                <a:gd name="connsiteX1" fmla="*/ 152400 w 304800"/>
                <a:gd name="connsiteY1" fmla="*/ 0 h 152400"/>
                <a:gd name="connsiteX2" fmla="*/ 304800 w 304800"/>
                <a:gd name="connsiteY2" fmla="*/ 152400 h 152400"/>
              </a:gdLst>
              <a:ahLst/>
              <a:cxnLst>
                <a:cxn ang="0">
                  <a:pos x="connsiteX0" y="connsiteY0"/>
                </a:cxn>
                <a:cxn ang="0">
                  <a:pos x="connsiteX1" y="connsiteY1"/>
                </a:cxn>
                <a:cxn ang="0">
                  <a:pos x="connsiteX2" y="connsiteY2"/>
                </a:cxn>
              </a:cxnLst>
              <a:rect l="l" t="t" r="r" b="b"/>
              <a:pathLst>
                <a:path w="304800" h="152400">
                  <a:moveTo>
                    <a:pt x="0" y="152400"/>
                  </a:moveTo>
                  <a:cubicBezTo>
                    <a:pt x="0" y="68580"/>
                    <a:pt x="68580" y="0"/>
                    <a:pt x="152400" y="0"/>
                  </a:cubicBezTo>
                  <a:cubicBezTo>
                    <a:pt x="236220" y="0"/>
                    <a:pt x="304800" y="68580"/>
                    <a:pt x="304800" y="152400"/>
                  </a:cubicBezTo>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grpSp>
      <p:grpSp>
        <p:nvGrpSpPr>
          <p:cNvPr id="56" name="Graphic 7">
            <a:extLst>
              <a:ext uri="{FF2B5EF4-FFF2-40B4-BE49-F238E27FC236}">
                <a16:creationId xmlns:a16="http://schemas.microsoft.com/office/drawing/2014/main" id="{0DCB3446-63E3-421D-BDC8-4A2C704B8387}"/>
              </a:ext>
            </a:extLst>
          </p:cNvPr>
          <p:cNvGrpSpPr/>
          <p:nvPr/>
        </p:nvGrpSpPr>
        <p:grpSpPr>
          <a:xfrm>
            <a:off x="2011680" y="4158451"/>
            <a:ext cx="411480" cy="381000"/>
            <a:chOff x="2011680" y="4165854"/>
            <a:chExt cx="411480" cy="381000"/>
          </a:xfrm>
          <a:noFill/>
        </p:grpSpPr>
        <p:sp>
          <p:nvSpPr>
            <p:cNvPr id="57" name="Vrije vorm: vorm 56">
              <a:extLst>
                <a:ext uri="{FF2B5EF4-FFF2-40B4-BE49-F238E27FC236}">
                  <a16:creationId xmlns:a16="http://schemas.microsoft.com/office/drawing/2014/main" id="{C0C00C8B-B185-493A-B2F3-E3AE98F2C5D8}"/>
                </a:ext>
              </a:extLst>
            </p:cNvPr>
            <p:cNvSpPr/>
            <p:nvPr/>
          </p:nvSpPr>
          <p:spPr>
            <a:xfrm>
              <a:off x="2164080" y="4501134"/>
              <a:ext cx="7620" cy="30480"/>
            </a:xfrm>
            <a:custGeom>
              <a:avLst/>
              <a:gdLst>
                <a:gd name="connsiteX0" fmla="*/ 7620 w 7620"/>
                <a:gd name="connsiteY0" fmla="*/ 0 h 30480"/>
                <a:gd name="connsiteX1" fmla="*/ 0 w 7620"/>
                <a:gd name="connsiteY1" fmla="*/ 30480 h 30480"/>
              </a:gdLst>
              <a:ahLst/>
              <a:cxnLst>
                <a:cxn ang="0">
                  <a:pos x="connsiteX0" y="connsiteY0"/>
                </a:cxn>
                <a:cxn ang="0">
                  <a:pos x="connsiteX1" y="connsiteY1"/>
                </a:cxn>
              </a:cxnLst>
              <a:rect l="l" t="t" r="r" b="b"/>
              <a:pathLst>
                <a:path w="7620" h="30480">
                  <a:moveTo>
                    <a:pt x="7620" y="0"/>
                  </a:moveTo>
                  <a:lnTo>
                    <a:pt x="0" y="30480"/>
                  </a:lnTo>
                </a:path>
              </a:pathLst>
            </a:custGeom>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58" name="Vrije vorm: vorm 57">
              <a:extLst>
                <a:ext uri="{FF2B5EF4-FFF2-40B4-BE49-F238E27FC236}">
                  <a16:creationId xmlns:a16="http://schemas.microsoft.com/office/drawing/2014/main" id="{0D8349D5-20E6-43DB-9E60-1E40A9B9620E}"/>
                </a:ext>
              </a:extLst>
            </p:cNvPr>
            <p:cNvSpPr/>
            <p:nvPr/>
          </p:nvSpPr>
          <p:spPr>
            <a:xfrm>
              <a:off x="2263140" y="4501134"/>
              <a:ext cx="7620" cy="30480"/>
            </a:xfrm>
            <a:custGeom>
              <a:avLst/>
              <a:gdLst>
                <a:gd name="connsiteX0" fmla="*/ 7620 w 7620"/>
                <a:gd name="connsiteY0" fmla="*/ 30480 h 30480"/>
                <a:gd name="connsiteX1" fmla="*/ 0 w 7620"/>
                <a:gd name="connsiteY1" fmla="*/ 0 h 30480"/>
              </a:gdLst>
              <a:ahLst/>
              <a:cxnLst>
                <a:cxn ang="0">
                  <a:pos x="connsiteX0" y="connsiteY0"/>
                </a:cxn>
                <a:cxn ang="0">
                  <a:pos x="connsiteX1" y="connsiteY1"/>
                </a:cxn>
              </a:cxnLst>
              <a:rect l="l" t="t" r="r" b="b"/>
              <a:pathLst>
                <a:path w="7620" h="30480">
                  <a:moveTo>
                    <a:pt x="7620" y="30480"/>
                  </a:moveTo>
                  <a:lnTo>
                    <a:pt x="0" y="0"/>
                  </a:lnTo>
                </a:path>
              </a:pathLst>
            </a:custGeom>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59" name="Vrije vorm: vorm 58">
              <a:extLst>
                <a:ext uri="{FF2B5EF4-FFF2-40B4-BE49-F238E27FC236}">
                  <a16:creationId xmlns:a16="http://schemas.microsoft.com/office/drawing/2014/main" id="{8ABB56FF-F866-4DFE-B6F4-548338E9B12B}"/>
                </a:ext>
              </a:extLst>
            </p:cNvPr>
            <p:cNvSpPr/>
            <p:nvPr/>
          </p:nvSpPr>
          <p:spPr>
            <a:xfrm>
              <a:off x="2011680" y="4394454"/>
              <a:ext cx="411480" cy="7620"/>
            </a:xfrm>
            <a:custGeom>
              <a:avLst/>
              <a:gdLst>
                <a:gd name="connsiteX0" fmla="*/ 411480 w 411480"/>
                <a:gd name="connsiteY0" fmla="*/ 0 h 7620"/>
                <a:gd name="connsiteX1" fmla="*/ 0 w 411480"/>
                <a:gd name="connsiteY1" fmla="*/ 0 h 7620"/>
              </a:gdLst>
              <a:ahLst/>
              <a:cxnLst>
                <a:cxn ang="0">
                  <a:pos x="connsiteX0" y="connsiteY0"/>
                </a:cxn>
                <a:cxn ang="0">
                  <a:pos x="connsiteX1" y="connsiteY1"/>
                </a:cxn>
              </a:cxnLst>
              <a:rect l="l" t="t" r="r" b="b"/>
              <a:pathLst>
                <a:path w="411480" h="7620">
                  <a:moveTo>
                    <a:pt x="411480" y="0"/>
                  </a:moveTo>
                  <a:lnTo>
                    <a:pt x="0" y="0"/>
                  </a:lnTo>
                </a:path>
              </a:pathLst>
            </a:custGeom>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60" name="Vrije vorm: vorm 59">
              <a:extLst>
                <a:ext uri="{FF2B5EF4-FFF2-40B4-BE49-F238E27FC236}">
                  <a16:creationId xmlns:a16="http://schemas.microsoft.com/office/drawing/2014/main" id="{DF5826EC-5F16-4B61-88AF-219C25D534DE}"/>
                </a:ext>
              </a:extLst>
            </p:cNvPr>
            <p:cNvSpPr/>
            <p:nvPr/>
          </p:nvSpPr>
          <p:spPr>
            <a:xfrm>
              <a:off x="2011680" y="4165854"/>
              <a:ext cx="411480" cy="304800"/>
            </a:xfrm>
            <a:custGeom>
              <a:avLst/>
              <a:gdLst>
                <a:gd name="connsiteX0" fmla="*/ 388620 w 411480"/>
                <a:gd name="connsiteY0" fmla="*/ 0 h 304800"/>
                <a:gd name="connsiteX1" fmla="*/ 22860 w 411480"/>
                <a:gd name="connsiteY1" fmla="*/ 0 h 304800"/>
                <a:gd name="connsiteX2" fmla="*/ 0 w 411480"/>
                <a:gd name="connsiteY2" fmla="*/ 22860 h 304800"/>
                <a:gd name="connsiteX3" fmla="*/ 0 w 411480"/>
                <a:gd name="connsiteY3" fmla="*/ 281940 h 304800"/>
                <a:gd name="connsiteX4" fmla="*/ 22860 w 411480"/>
                <a:gd name="connsiteY4" fmla="*/ 304800 h 304800"/>
                <a:gd name="connsiteX5" fmla="*/ 388620 w 411480"/>
                <a:gd name="connsiteY5" fmla="*/ 304800 h 304800"/>
                <a:gd name="connsiteX6" fmla="*/ 411480 w 411480"/>
                <a:gd name="connsiteY6" fmla="*/ 281940 h 304800"/>
                <a:gd name="connsiteX7" fmla="*/ 411480 w 411480"/>
                <a:gd name="connsiteY7" fmla="*/ 22860 h 304800"/>
                <a:gd name="connsiteX8" fmla="*/ 388620 w 411480"/>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 h="304800">
                  <a:moveTo>
                    <a:pt x="388620" y="0"/>
                  </a:moveTo>
                  <a:lnTo>
                    <a:pt x="22860" y="0"/>
                  </a:lnTo>
                  <a:cubicBezTo>
                    <a:pt x="9906" y="0"/>
                    <a:pt x="0" y="9906"/>
                    <a:pt x="0" y="22860"/>
                  </a:cubicBezTo>
                  <a:lnTo>
                    <a:pt x="0" y="281940"/>
                  </a:lnTo>
                  <a:cubicBezTo>
                    <a:pt x="0" y="294894"/>
                    <a:pt x="9906" y="304800"/>
                    <a:pt x="22860" y="304800"/>
                  </a:cubicBezTo>
                  <a:lnTo>
                    <a:pt x="388620" y="304800"/>
                  </a:lnTo>
                  <a:cubicBezTo>
                    <a:pt x="401574" y="304800"/>
                    <a:pt x="411480" y="294894"/>
                    <a:pt x="411480" y="281940"/>
                  </a:cubicBezTo>
                  <a:lnTo>
                    <a:pt x="411480" y="22860"/>
                  </a:lnTo>
                  <a:cubicBezTo>
                    <a:pt x="411480" y="9906"/>
                    <a:pt x="401574" y="0"/>
                    <a:pt x="388620" y="0"/>
                  </a:cubicBezTo>
                  <a:close/>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61" name="Vrije vorm: vorm 60">
              <a:extLst>
                <a:ext uri="{FF2B5EF4-FFF2-40B4-BE49-F238E27FC236}">
                  <a16:creationId xmlns:a16="http://schemas.microsoft.com/office/drawing/2014/main" id="{A5A43BC5-0198-4FDB-86D5-1EC7BA190579}"/>
                </a:ext>
              </a:extLst>
            </p:cNvPr>
            <p:cNvSpPr/>
            <p:nvPr/>
          </p:nvSpPr>
          <p:spPr>
            <a:xfrm>
              <a:off x="2209800" y="4424934"/>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62" name="Vrije vorm: vorm 61">
              <a:extLst>
                <a:ext uri="{FF2B5EF4-FFF2-40B4-BE49-F238E27FC236}">
                  <a16:creationId xmlns:a16="http://schemas.microsoft.com/office/drawing/2014/main" id="{20A6319E-B185-4792-A676-75976BCE5AB1}"/>
                </a:ext>
              </a:extLst>
            </p:cNvPr>
            <p:cNvSpPr/>
            <p:nvPr/>
          </p:nvSpPr>
          <p:spPr>
            <a:xfrm>
              <a:off x="2179320" y="4546854"/>
              <a:ext cx="76200" cy="7620"/>
            </a:xfrm>
            <a:custGeom>
              <a:avLst/>
              <a:gdLst>
                <a:gd name="connsiteX0" fmla="*/ 0 w 76200"/>
                <a:gd name="connsiteY0" fmla="*/ 0 h 7620"/>
                <a:gd name="connsiteX1" fmla="*/ 76200 w 76200"/>
                <a:gd name="connsiteY1" fmla="*/ 0 h 7620"/>
              </a:gdLst>
              <a:ahLst/>
              <a:cxnLst>
                <a:cxn ang="0">
                  <a:pos x="connsiteX0" y="connsiteY0"/>
                </a:cxn>
                <a:cxn ang="0">
                  <a:pos x="connsiteX1" y="connsiteY1"/>
                </a:cxn>
              </a:cxnLst>
              <a:rect l="l" t="t" r="r" b="b"/>
              <a:pathLst>
                <a:path w="76200" h="7620">
                  <a:moveTo>
                    <a:pt x="0" y="0"/>
                  </a:moveTo>
                  <a:lnTo>
                    <a:pt x="76200" y="0"/>
                  </a:lnTo>
                </a:path>
              </a:pathLst>
            </a:custGeom>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63" name="Vrije vorm: vorm 62">
              <a:extLst>
                <a:ext uri="{FF2B5EF4-FFF2-40B4-BE49-F238E27FC236}">
                  <a16:creationId xmlns:a16="http://schemas.microsoft.com/office/drawing/2014/main" id="{0FF7672F-191B-47C6-AAAC-D9928BC9A835}"/>
                </a:ext>
              </a:extLst>
            </p:cNvPr>
            <p:cNvSpPr/>
            <p:nvPr/>
          </p:nvSpPr>
          <p:spPr>
            <a:xfrm>
              <a:off x="2164080" y="4531614"/>
              <a:ext cx="15240" cy="15240"/>
            </a:xfrm>
            <a:custGeom>
              <a:avLst/>
              <a:gdLst>
                <a:gd name="connsiteX0" fmla="*/ 0 w 15240"/>
                <a:gd name="connsiteY0" fmla="*/ 0 h 15240"/>
                <a:gd name="connsiteX1" fmla="*/ 15240 w 15240"/>
                <a:gd name="connsiteY1" fmla="*/ 15240 h 15240"/>
              </a:gdLst>
              <a:ahLst/>
              <a:cxnLst>
                <a:cxn ang="0">
                  <a:pos x="connsiteX0" y="connsiteY0"/>
                </a:cxn>
                <a:cxn ang="0">
                  <a:pos x="connsiteX1" y="connsiteY1"/>
                </a:cxn>
              </a:cxnLst>
              <a:rect l="l" t="t" r="r" b="b"/>
              <a:pathLst>
                <a:path w="15240" h="15240">
                  <a:moveTo>
                    <a:pt x="0" y="0"/>
                  </a:moveTo>
                  <a:cubicBezTo>
                    <a:pt x="0" y="8382"/>
                    <a:pt x="6858" y="15240"/>
                    <a:pt x="15240" y="15240"/>
                  </a:cubicBezTo>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64" name="Vrije vorm: vorm 63">
              <a:extLst>
                <a:ext uri="{FF2B5EF4-FFF2-40B4-BE49-F238E27FC236}">
                  <a16:creationId xmlns:a16="http://schemas.microsoft.com/office/drawing/2014/main" id="{DBEA1A1B-0CF6-4B03-8E0D-35CFCD72AB96}"/>
                </a:ext>
              </a:extLst>
            </p:cNvPr>
            <p:cNvSpPr/>
            <p:nvPr/>
          </p:nvSpPr>
          <p:spPr>
            <a:xfrm>
              <a:off x="2255520" y="4531614"/>
              <a:ext cx="15240" cy="15240"/>
            </a:xfrm>
            <a:custGeom>
              <a:avLst/>
              <a:gdLst>
                <a:gd name="connsiteX0" fmla="*/ 15240 w 15240"/>
                <a:gd name="connsiteY0" fmla="*/ 0 h 15240"/>
                <a:gd name="connsiteX1" fmla="*/ 0 w 15240"/>
                <a:gd name="connsiteY1" fmla="*/ 15240 h 15240"/>
              </a:gdLst>
              <a:ahLst/>
              <a:cxnLst>
                <a:cxn ang="0">
                  <a:pos x="connsiteX0" y="connsiteY0"/>
                </a:cxn>
                <a:cxn ang="0">
                  <a:pos x="connsiteX1" y="connsiteY1"/>
                </a:cxn>
              </a:cxnLst>
              <a:rect l="l" t="t" r="r" b="b"/>
              <a:pathLst>
                <a:path w="15240" h="15240">
                  <a:moveTo>
                    <a:pt x="15240" y="0"/>
                  </a:moveTo>
                  <a:cubicBezTo>
                    <a:pt x="15240" y="8382"/>
                    <a:pt x="8382" y="15240"/>
                    <a:pt x="0" y="15240"/>
                  </a:cubicBezTo>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65" name="Vrije vorm: vorm 64">
              <a:extLst>
                <a:ext uri="{FF2B5EF4-FFF2-40B4-BE49-F238E27FC236}">
                  <a16:creationId xmlns:a16="http://schemas.microsoft.com/office/drawing/2014/main" id="{425C099C-7174-44C8-A153-029E80E736BF}"/>
                </a:ext>
              </a:extLst>
            </p:cNvPr>
            <p:cNvSpPr/>
            <p:nvPr/>
          </p:nvSpPr>
          <p:spPr>
            <a:xfrm>
              <a:off x="2133600" y="4196334"/>
              <a:ext cx="167640" cy="167640"/>
            </a:xfrm>
            <a:custGeom>
              <a:avLst/>
              <a:gdLst>
                <a:gd name="connsiteX0" fmla="*/ 167640 w 167640"/>
                <a:gd name="connsiteY0" fmla="*/ 83820 h 167640"/>
                <a:gd name="connsiteX1" fmla="*/ 83820 w 167640"/>
                <a:gd name="connsiteY1" fmla="*/ 167640 h 167640"/>
                <a:gd name="connsiteX2" fmla="*/ 0 w 167640"/>
                <a:gd name="connsiteY2" fmla="*/ 83820 h 167640"/>
                <a:gd name="connsiteX3" fmla="*/ 83820 w 167640"/>
                <a:gd name="connsiteY3" fmla="*/ 0 h 167640"/>
                <a:gd name="connsiteX4" fmla="*/ 167640 w 167640"/>
                <a:gd name="connsiteY4" fmla="*/ 83820 h 16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167640">
                  <a:moveTo>
                    <a:pt x="167640" y="83820"/>
                  </a:moveTo>
                  <a:cubicBezTo>
                    <a:pt x="167640" y="130113"/>
                    <a:pt x="130113" y="167640"/>
                    <a:pt x="83820" y="167640"/>
                  </a:cubicBezTo>
                  <a:cubicBezTo>
                    <a:pt x="37527" y="167640"/>
                    <a:pt x="0" y="130113"/>
                    <a:pt x="0" y="83820"/>
                  </a:cubicBezTo>
                  <a:cubicBezTo>
                    <a:pt x="0" y="37528"/>
                    <a:pt x="37527" y="0"/>
                    <a:pt x="83820" y="0"/>
                  </a:cubicBezTo>
                  <a:cubicBezTo>
                    <a:pt x="130113" y="0"/>
                    <a:pt x="167640" y="37528"/>
                    <a:pt x="167640" y="83820"/>
                  </a:cubicBezTo>
                  <a:close/>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66" name="Vrije vorm: vorm 65">
              <a:extLst>
                <a:ext uri="{FF2B5EF4-FFF2-40B4-BE49-F238E27FC236}">
                  <a16:creationId xmlns:a16="http://schemas.microsoft.com/office/drawing/2014/main" id="{DB2FA797-0FF6-4771-89E5-8137B0E511C6}"/>
                </a:ext>
              </a:extLst>
            </p:cNvPr>
            <p:cNvSpPr/>
            <p:nvPr/>
          </p:nvSpPr>
          <p:spPr>
            <a:xfrm>
              <a:off x="2134362" y="4238930"/>
              <a:ext cx="156972" cy="53415"/>
            </a:xfrm>
            <a:custGeom>
              <a:avLst/>
              <a:gdLst>
                <a:gd name="connsiteX0" fmla="*/ 0 w 156972"/>
                <a:gd name="connsiteY0" fmla="*/ 53416 h 53415"/>
                <a:gd name="connsiteX1" fmla="*/ 69342 w 156972"/>
                <a:gd name="connsiteY1" fmla="*/ 7696 h 53415"/>
                <a:gd name="connsiteX2" fmla="*/ 156972 w 156972"/>
                <a:gd name="connsiteY2" fmla="*/ 1600 h 53415"/>
              </a:gdLst>
              <a:ahLst/>
              <a:cxnLst>
                <a:cxn ang="0">
                  <a:pos x="connsiteX0" y="connsiteY0"/>
                </a:cxn>
                <a:cxn ang="0">
                  <a:pos x="connsiteX1" y="connsiteY1"/>
                </a:cxn>
                <a:cxn ang="0">
                  <a:pos x="connsiteX2" y="connsiteY2"/>
                </a:cxn>
              </a:cxnLst>
              <a:rect l="l" t="t" r="r" b="b"/>
              <a:pathLst>
                <a:path w="156972" h="53415">
                  <a:moveTo>
                    <a:pt x="0" y="53416"/>
                  </a:moveTo>
                  <a:cubicBezTo>
                    <a:pt x="10668" y="41224"/>
                    <a:pt x="35052" y="16840"/>
                    <a:pt x="69342" y="7696"/>
                  </a:cubicBezTo>
                  <a:cubicBezTo>
                    <a:pt x="105918" y="-2972"/>
                    <a:pt x="142494" y="76"/>
                    <a:pt x="156972" y="1600"/>
                  </a:cubicBezTo>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67" name="Vrije vorm: vorm 66">
              <a:extLst>
                <a:ext uri="{FF2B5EF4-FFF2-40B4-BE49-F238E27FC236}">
                  <a16:creationId xmlns:a16="http://schemas.microsoft.com/office/drawing/2014/main" id="{58052591-209B-4696-AE04-118DF5149CD2}"/>
                </a:ext>
              </a:extLst>
            </p:cNvPr>
            <p:cNvSpPr/>
            <p:nvPr/>
          </p:nvSpPr>
          <p:spPr>
            <a:xfrm>
              <a:off x="2161858" y="4212335"/>
              <a:ext cx="60895" cy="150875"/>
            </a:xfrm>
            <a:custGeom>
              <a:avLst/>
              <a:gdLst>
                <a:gd name="connsiteX0" fmla="*/ 6793 w 60895"/>
                <a:gd name="connsiteY0" fmla="*/ 0 h 150875"/>
                <a:gd name="connsiteX1" fmla="*/ 4507 w 60895"/>
                <a:gd name="connsiteY1" fmla="*/ 80772 h 150875"/>
                <a:gd name="connsiteX2" fmla="*/ 60895 w 60895"/>
                <a:gd name="connsiteY2" fmla="*/ 150876 h 150875"/>
              </a:gdLst>
              <a:ahLst/>
              <a:cxnLst>
                <a:cxn ang="0">
                  <a:pos x="connsiteX0" y="connsiteY0"/>
                </a:cxn>
                <a:cxn ang="0">
                  <a:pos x="connsiteX1" y="connsiteY1"/>
                </a:cxn>
                <a:cxn ang="0">
                  <a:pos x="connsiteX2" y="connsiteY2"/>
                </a:cxn>
              </a:cxnLst>
              <a:rect l="l" t="t" r="r" b="b"/>
              <a:pathLst>
                <a:path w="60895" h="150875">
                  <a:moveTo>
                    <a:pt x="6793" y="0"/>
                  </a:moveTo>
                  <a:cubicBezTo>
                    <a:pt x="2221" y="16002"/>
                    <a:pt x="-4637" y="51054"/>
                    <a:pt x="4507" y="80772"/>
                  </a:cubicBezTo>
                  <a:cubicBezTo>
                    <a:pt x="14413" y="111252"/>
                    <a:pt x="45655" y="139446"/>
                    <a:pt x="60895" y="150876"/>
                  </a:cubicBezTo>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68" name="Vrije vorm: vorm 67">
              <a:extLst>
                <a:ext uri="{FF2B5EF4-FFF2-40B4-BE49-F238E27FC236}">
                  <a16:creationId xmlns:a16="http://schemas.microsoft.com/office/drawing/2014/main" id="{9C59C2B7-3585-4834-B411-EA8BF81FF2DC}"/>
                </a:ext>
              </a:extLst>
            </p:cNvPr>
            <p:cNvSpPr/>
            <p:nvPr/>
          </p:nvSpPr>
          <p:spPr>
            <a:xfrm>
              <a:off x="2170937" y="4200905"/>
              <a:ext cx="81772" cy="148590"/>
            </a:xfrm>
            <a:custGeom>
              <a:avLst/>
              <a:gdLst>
                <a:gd name="connsiteX0" fmla="*/ 0 w 81772"/>
                <a:gd name="connsiteY0" fmla="*/ 148590 h 148590"/>
                <a:gd name="connsiteX1" fmla="*/ 80010 w 81772"/>
                <a:gd name="connsiteY1" fmla="*/ 62484 h 148590"/>
                <a:gd name="connsiteX2" fmla="*/ 75438 w 81772"/>
                <a:gd name="connsiteY2" fmla="*/ 0 h 148590"/>
              </a:gdLst>
              <a:ahLst/>
              <a:cxnLst>
                <a:cxn ang="0">
                  <a:pos x="connsiteX0" y="connsiteY0"/>
                </a:cxn>
                <a:cxn ang="0">
                  <a:pos x="connsiteX1" y="connsiteY1"/>
                </a:cxn>
                <a:cxn ang="0">
                  <a:pos x="connsiteX2" y="connsiteY2"/>
                </a:cxn>
              </a:cxnLst>
              <a:rect l="l" t="t" r="r" b="b"/>
              <a:pathLst>
                <a:path w="81772" h="148590">
                  <a:moveTo>
                    <a:pt x="0" y="148590"/>
                  </a:moveTo>
                  <a:cubicBezTo>
                    <a:pt x="19812" y="138684"/>
                    <a:pt x="73152" y="108966"/>
                    <a:pt x="80010" y="62484"/>
                  </a:cubicBezTo>
                  <a:cubicBezTo>
                    <a:pt x="84582" y="34290"/>
                    <a:pt x="79248" y="11430"/>
                    <a:pt x="75438" y="0"/>
                  </a:cubicBezTo>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69" name="Vrije vorm: vorm 68">
              <a:extLst>
                <a:ext uri="{FF2B5EF4-FFF2-40B4-BE49-F238E27FC236}">
                  <a16:creationId xmlns:a16="http://schemas.microsoft.com/office/drawing/2014/main" id="{63B68E5D-7804-4EE2-AE3C-4C0EDF173482}"/>
                </a:ext>
              </a:extLst>
            </p:cNvPr>
            <p:cNvSpPr/>
            <p:nvPr/>
          </p:nvSpPr>
          <p:spPr>
            <a:xfrm>
              <a:off x="2142744" y="4311394"/>
              <a:ext cx="141731" cy="19051"/>
            </a:xfrm>
            <a:custGeom>
              <a:avLst/>
              <a:gdLst>
                <a:gd name="connsiteX0" fmla="*/ 0 w 141731"/>
                <a:gd name="connsiteY0" fmla="*/ 7621 h 19051"/>
                <a:gd name="connsiteX1" fmla="*/ 72390 w 141731"/>
                <a:gd name="connsiteY1" fmla="*/ 764 h 19051"/>
                <a:gd name="connsiteX2" fmla="*/ 141732 w 141731"/>
                <a:gd name="connsiteY2" fmla="*/ 19051 h 19051"/>
              </a:gdLst>
              <a:ahLst/>
              <a:cxnLst>
                <a:cxn ang="0">
                  <a:pos x="connsiteX0" y="connsiteY0"/>
                </a:cxn>
                <a:cxn ang="0">
                  <a:pos x="connsiteX1" y="connsiteY1"/>
                </a:cxn>
                <a:cxn ang="0">
                  <a:pos x="connsiteX2" y="connsiteY2"/>
                </a:cxn>
              </a:cxnLst>
              <a:rect l="l" t="t" r="r" b="b"/>
              <a:pathLst>
                <a:path w="141731" h="19051">
                  <a:moveTo>
                    <a:pt x="0" y="7621"/>
                  </a:moveTo>
                  <a:cubicBezTo>
                    <a:pt x="11430" y="4574"/>
                    <a:pt x="38862" y="-2285"/>
                    <a:pt x="72390" y="764"/>
                  </a:cubicBezTo>
                  <a:cubicBezTo>
                    <a:pt x="107442" y="3811"/>
                    <a:pt x="131826" y="14480"/>
                    <a:pt x="141732" y="19051"/>
                  </a:cubicBezTo>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grpSp>
      <p:sp>
        <p:nvSpPr>
          <p:cNvPr id="71" name="Tijdelijke aanduiding voor tekst 60">
            <a:extLst>
              <a:ext uri="{FF2B5EF4-FFF2-40B4-BE49-F238E27FC236}">
                <a16:creationId xmlns:a16="http://schemas.microsoft.com/office/drawing/2014/main" id="{EDCFCA82-3B62-435E-AB0C-DAFDF8D4C1C5}"/>
              </a:ext>
            </a:extLst>
          </p:cNvPr>
          <p:cNvSpPr>
            <a:spLocks noGrp="1"/>
          </p:cNvSpPr>
          <p:nvPr>
            <p:ph type="body" sz="quarter" idx="13" hasCustomPrompt="1"/>
          </p:nvPr>
        </p:nvSpPr>
        <p:spPr>
          <a:xfrm>
            <a:off x="2644142" y="2393777"/>
            <a:ext cx="2638384" cy="679628"/>
          </a:xfrm>
        </p:spPr>
        <p:txBody>
          <a:bodyPr lIns="0" tIns="0" rIns="0" bIns="0" anchor="ct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Professor Bronkhorstlaan 10</a:t>
            </a:r>
            <a:br>
              <a:rPr lang="nl-NL"/>
            </a:br>
            <a:r>
              <a:rPr lang="nl-NL"/>
              <a:t>Gebouw 92, Terrein Berg &amp; Bosch</a:t>
            </a:r>
            <a:br>
              <a:rPr lang="nl-NL"/>
            </a:br>
            <a:r>
              <a:rPr lang="nl-NL"/>
              <a:t>3723 MB Bilthoven</a:t>
            </a:r>
          </a:p>
        </p:txBody>
      </p:sp>
      <p:sp>
        <p:nvSpPr>
          <p:cNvPr id="72" name="Tijdelijke aanduiding voor tekst 60">
            <a:extLst>
              <a:ext uri="{FF2B5EF4-FFF2-40B4-BE49-F238E27FC236}">
                <a16:creationId xmlns:a16="http://schemas.microsoft.com/office/drawing/2014/main" id="{596308C9-9461-45A7-BD0E-7D56401CE6DA}"/>
              </a:ext>
            </a:extLst>
          </p:cNvPr>
          <p:cNvSpPr>
            <a:spLocks noGrp="1"/>
          </p:cNvSpPr>
          <p:nvPr>
            <p:ph type="body" sz="quarter" idx="23" hasCustomPrompt="1"/>
          </p:nvPr>
        </p:nvSpPr>
        <p:spPr>
          <a:xfrm>
            <a:off x="2644142" y="3201457"/>
            <a:ext cx="2638384" cy="679628"/>
          </a:xfrm>
        </p:spPr>
        <p:txBody>
          <a:bodyPr lIns="0" tIns="0" rIns="0" bIns="0" anchor="ct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[naam]@commoneye.nl</a:t>
            </a:r>
            <a:br>
              <a:rPr lang="nl-NL"/>
            </a:br>
            <a:r>
              <a:rPr lang="nl-NL"/>
              <a:t>[mobiel nummer]</a:t>
            </a:r>
            <a:br>
              <a:rPr lang="nl-NL"/>
            </a:br>
            <a:r>
              <a:rPr lang="nl-NL"/>
              <a:t>030 207 2020</a:t>
            </a:r>
          </a:p>
        </p:txBody>
      </p:sp>
      <p:sp>
        <p:nvSpPr>
          <p:cNvPr id="73" name="Tijdelijke aanduiding voor tekst 60">
            <a:extLst>
              <a:ext uri="{FF2B5EF4-FFF2-40B4-BE49-F238E27FC236}">
                <a16:creationId xmlns:a16="http://schemas.microsoft.com/office/drawing/2014/main" id="{71C04FFA-F5CB-4365-AC72-6AF0EB3810E3}"/>
              </a:ext>
            </a:extLst>
          </p:cNvPr>
          <p:cNvSpPr>
            <a:spLocks noGrp="1"/>
          </p:cNvSpPr>
          <p:nvPr>
            <p:ph type="body" sz="quarter" idx="24" hasCustomPrompt="1"/>
          </p:nvPr>
        </p:nvSpPr>
        <p:spPr>
          <a:xfrm>
            <a:off x="2644142" y="4009137"/>
            <a:ext cx="2638384" cy="679628"/>
          </a:xfrm>
        </p:spPr>
        <p:txBody>
          <a:bodyPr lIns="0" tIns="0" rIns="0" bIns="0" anchor="ctr">
            <a:normAutofit/>
          </a:bodyP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www.commoneye.nl</a:t>
            </a:r>
            <a:br>
              <a:rPr lang="nl-NL"/>
            </a:br>
            <a:r>
              <a:rPr lang="nl-NL"/>
              <a:t>www.samenwerkingslab.nl</a:t>
            </a:r>
          </a:p>
        </p:txBody>
      </p:sp>
      <p:pic>
        <p:nvPicPr>
          <p:cNvPr id="74" name="huisstijl-logo">
            <a:extLst>
              <a:ext uri="{FF2B5EF4-FFF2-40B4-BE49-F238E27FC236}">
                <a16:creationId xmlns:a16="http://schemas.microsoft.com/office/drawing/2014/main" id="{EC431844-F574-4EFD-AA60-5C40A55CD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75" name="Tekstvak 74">
            <a:extLst>
              <a:ext uri="{FF2B5EF4-FFF2-40B4-BE49-F238E27FC236}">
                <a16:creationId xmlns:a16="http://schemas.microsoft.com/office/drawing/2014/main" id="{97872207-C965-4F43-B1C6-C0ABC17BDF0F}"/>
              </a:ext>
            </a:extLst>
          </p:cNvPr>
          <p:cNvSpPr txBox="1"/>
          <p:nvPr userDrawn="1"/>
        </p:nvSpPr>
        <p:spPr>
          <a:xfrm>
            <a:off x="8684517" y="5852205"/>
            <a:ext cx="2812161" cy="636652"/>
          </a:xfrm>
          <a:prstGeom prst="rect">
            <a:avLst/>
          </a:prstGeom>
        </p:spPr>
        <p:txBody>
          <a:bodyPr vert="horz" lIns="0" tIns="0" rIns="0" bIns="0" rtlCol="0">
            <a:noAutofit/>
          </a:bodyPr>
          <a:lstStyle>
            <a:lvl1pPr marL="266700" lvl="0" indent="-266700">
              <a:lnSpc>
                <a:spcPct val="100000"/>
              </a:lnSpc>
              <a:spcBef>
                <a:spcPts val="1000"/>
              </a:spcBef>
              <a:buClr>
                <a:schemeClr val="accent1"/>
              </a:buClr>
              <a:buFont typeface="Arial" panose="020B0604020202020204" pitchFamily="34" charset="0"/>
              <a:buChar char="•"/>
              <a:defRPr sz="700"/>
            </a:lvl1pPr>
            <a:lvl2pPr marL="541338" lvl="1" indent="-274638">
              <a:lnSpc>
                <a:spcPct val="100000"/>
              </a:lnSpc>
              <a:spcBef>
                <a:spcPts val="500"/>
              </a:spcBef>
              <a:buClr>
                <a:schemeClr val="accent2"/>
              </a:buClr>
              <a:buFont typeface="Arial" panose="020B0604020202020204" pitchFamily="34" charset="0"/>
              <a:buChar char="•"/>
              <a:defRPr sz="700"/>
            </a:lvl2pPr>
            <a:lvl3pPr marL="808038" lvl="2" indent="-266700">
              <a:lnSpc>
                <a:spcPct val="100000"/>
              </a:lnSpc>
              <a:spcBef>
                <a:spcPts val="500"/>
              </a:spcBef>
              <a:buClr>
                <a:schemeClr val="accent3"/>
              </a:buClr>
              <a:buFont typeface="Arial" panose="020B0604020202020204" pitchFamily="34" charset="0"/>
              <a:buChar char="•"/>
              <a:defRPr sz="700"/>
            </a:lvl3pPr>
            <a:lvl4pPr marL="1074738" lvl="3" indent="-266700">
              <a:lnSpc>
                <a:spcPct val="100000"/>
              </a:lnSpc>
              <a:spcBef>
                <a:spcPts val="500"/>
              </a:spcBef>
              <a:buClr>
                <a:schemeClr val="accent1"/>
              </a:buClr>
              <a:buFont typeface="Arial" panose="020B0604020202020204" pitchFamily="34" charset="0"/>
              <a:buChar char="•"/>
              <a:defRPr sz="700"/>
            </a:lvl4pPr>
            <a:lvl5pPr marL="1341438" lvl="4" indent="-266700">
              <a:lnSpc>
                <a:spcPct val="100000"/>
              </a:lnSpc>
              <a:spcBef>
                <a:spcPts val="500"/>
              </a:spcBef>
              <a:buClr>
                <a:schemeClr val="accent2"/>
              </a:buClr>
              <a:buFont typeface="Arial" panose="020B0604020202020204" pitchFamily="34" charset="0"/>
              <a:buChar char="•"/>
              <a:defRPr sz="7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buNone/>
            </a:pPr>
            <a:r>
              <a:rPr lang="nl-NL" sz="600">
                <a:solidFill>
                  <a:srgbClr val="000000"/>
                </a:solidFill>
                <a:latin typeface="Verdana" panose="020B0604030504040204" pitchFamily="34" charset="0"/>
                <a:ea typeface="Verdana" panose="020B0604030504040204" pitchFamily="34" charset="0"/>
              </a:rPr>
              <a:t>Alle intellectuele eigendomsrechten met betrekking tot deze presentatie berusten bij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a:p>
            <a:pPr marL="0" lvl="0" indent="0">
              <a:buNone/>
            </a:pPr>
            <a:r>
              <a:rPr lang="nl-NL" sz="600">
                <a:solidFill>
                  <a:srgbClr val="000000"/>
                </a:solidFill>
                <a:latin typeface="Verdana" panose="020B0604030504040204" pitchFamily="34" charset="0"/>
                <a:ea typeface="Verdana" panose="020B0604030504040204" pitchFamily="34" charset="0"/>
              </a:rPr>
              <a:t>Niets uit deze presentatie mag worden verveelvoudigd of openbaar gemaakt zonder schriftelijke toestemming van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p:txBody>
      </p:sp>
      <p:sp>
        <p:nvSpPr>
          <p:cNvPr id="70" name="Vrije vorm: vorm 69">
            <a:extLst>
              <a:ext uri="{FF2B5EF4-FFF2-40B4-BE49-F238E27FC236}">
                <a16:creationId xmlns:a16="http://schemas.microsoft.com/office/drawing/2014/main" id="{838B253A-0A35-44AB-9187-0F7A7C7F9C90}"/>
              </a:ext>
            </a:extLst>
          </p:cNvPr>
          <p:cNvSpPr/>
          <p:nvPr userDrawn="1"/>
        </p:nvSpPr>
        <p:spPr>
          <a:xfrm>
            <a:off x="5577441" y="3705864"/>
            <a:ext cx="2812161" cy="202692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76" name="Tijdelijke aanduiding voor afbeelding 41">
            <a:extLst>
              <a:ext uri="{FF2B5EF4-FFF2-40B4-BE49-F238E27FC236}">
                <a16:creationId xmlns:a16="http://schemas.microsoft.com/office/drawing/2014/main" id="{AEAA2CAE-91D1-4B55-90CD-F5F4421BA449}"/>
              </a:ext>
            </a:extLst>
          </p:cNvPr>
          <p:cNvSpPr>
            <a:spLocks noGrp="1"/>
          </p:cNvSpPr>
          <p:nvPr>
            <p:ph type="pic" sz="quarter" idx="25"/>
          </p:nvPr>
        </p:nvSpPr>
        <p:spPr>
          <a:xfrm>
            <a:off x="5577441" y="643470"/>
            <a:ext cx="2812161" cy="3062393"/>
          </a:xfrm>
          <a:solidFill>
            <a:srgbClr val="FFFFFF"/>
          </a:solidFill>
        </p:spPr>
        <p:txBody>
          <a:bodyPr anchor="ct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77" name="Tijdelijke aanduiding voor tekst 60">
            <a:extLst>
              <a:ext uri="{FF2B5EF4-FFF2-40B4-BE49-F238E27FC236}">
                <a16:creationId xmlns:a16="http://schemas.microsoft.com/office/drawing/2014/main" id="{831D7A2F-D097-49EE-9A28-75E0042DE0DE}"/>
              </a:ext>
            </a:extLst>
          </p:cNvPr>
          <p:cNvSpPr>
            <a:spLocks noGrp="1"/>
          </p:cNvSpPr>
          <p:nvPr>
            <p:ph type="body" sz="quarter" idx="26" hasCustomPrompt="1"/>
          </p:nvPr>
        </p:nvSpPr>
        <p:spPr>
          <a:xfrm>
            <a:off x="5823471" y="4067348"/>
            <a:ext cx="2320096"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78" name="Tijdelijke aanduiding voor tekst 60">
            <a:extLst>
              <a:ext uri="{FF2B5EF4-FFF2-40B4-BE49-F238E27FC236}">
                <a16:creationId xmlns:a16="http://schemas.microsoft.com/office/drawing/2014/main" id="{8A64FCCB-3254-4992-856A-C9C24E681DAE}"/>
              </a:ext>
            </a:extLst>
          </p:cNvPr>
          <p:cNvSpPr>
            <a:spLocks noGrp="1"/>
          </p:cNvSpPr>
          <p:nvPr>
            <p:ph type="body" sz="quarter" idx="27" hasCustomPrompt="1"/>
          </p:nvPr>
        </p:nvSpPr>
        <p:spPr>
          <a:xfrm>
            <a:off x="5823471" y="4529408"/>
            <a:ext cx="2320096"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79" name="Tijdelijke aanduiding voor tekst 60">
            <a:extLst>
              <a:ext uri="{FF2B5EF4-FFF2-40B4-BE49-F238E27FC236}">
                <a16:creationId xmlns:a16="http://schemas.microsoft.com/office/drawing/2014/main" id="{F29842E9-42BB-46AE-88BF-2B5259159435}"/>
              </a:ext>
            </a:extLst>
          </p:cNvPr>
          <p:cNvSpPr>
            <a:spLocks noGrp="1"/>
          </p:cNvSpPr>
          <p:nvPr>
            <p:ph type="body" sz="quarter" idx="28" hasCustomPrompt="1"/>
          </p:nvPr>
        </p:nvSpPr>
        <p:spPr>
          <a:xfrm>
            <a:off x="5823471" y="5008829"/>
            <a:ext cx="2320096"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Tree>
    <p:extLst>
      <p:ext uri="{BB962C8B-B14F-4D97-AF65-F5344CB8AC3E}">
        <p14:creationId xmlns:p14="http://schemas.microsoft.com/office/powerpoint/2010/main" val="788323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presentatorem">
    <p:spTree>
      <p:nvGrpSpPr>
        <p:cNvPr id="1" name=""/>
        <p:cNvGrpSpPr/>
        <p:nvPr/>
      </p:nvGrpSpPr>
      <p:grpSpPr>
        <a:xfrm>
          <a:off x="0" y="0"/>
          <a:ext cx="0" cy="0"/>
          <a:chOff x="0" y="0"/>
          <a:chExt cx="0" cy="0"/>
        </a:xfrm>
      </p:grpSpPr>
      <p:grpSp>
        <p:nvGrpSpPr>
          <p:cNvPr id="36" name="huisstijl-logo">
            <a:extLst>
              <a:ext uri="{FF2B5EF4-FFF2-40B4-BE49-F238E27FC236}">
                <a16:creationId xmlns:a16="http://schemas.microsoft.com/office/drawing/2014/main" id="{380F7AE5-A858-41F0-B401-473B9AD4F903}"/>
              </a:ext>
            </a:extLst>
          </p:cNvPr>
          <p:cNvGrpSpPr/>
          <p:nvPr userDrawn="1"/>
        </p:nvGrpSpPr>
        <p:grpSpPr>
          <a:xfrm>
            <a:off x="0" y="0"/>
            <a:ext cx="6032373" cy="6858000"/>
            <a:chOff x="0" y="0"/>
            <a:chExt cx="6032373" cy="6858000"/>
          </a:xfrm>
        </p:grpSpPr>
        <p:sp>
          <p:nvSpPr>
            <p:cNvPr id="37" name="Vrije vorm: vorm 36">
              <a:extLst>
                <a:ext uri="{FF2B5EF4-FFF2-40B4-BE49-F238E27FC236}">
                  <a16:creationId xmlns:a16="http://schemas.microsoft.com/office/drawing/2014/main" id="{BCC99BDB-421A-4F27-888D-90E44A3AC187}"/>
                </a:ext>
              </a:extLst>
            </p:cNvPr>
            <p:cNvSpPr/>
            <p:nvPr/>
          </p:nvSpPr>
          <p:spPr>
            <a:xfrm>
              <a:off x="1788032" y="4842510"/>
              <a:ext cx="4244340" cy="2015490"/>
            </a:xfrm>
            <a:custGeom>
              <a:avLst/>
              <a:gdLst>
                <a:gd name="connsiteX0" fmla="*/ 4244340 w 4244340"/>
                <a:gd name="connsiteY0" fmla="*/ 1411224 h 2015490"/>
                <a:gd name="connsiteX1" fmla="*/ 3467862 w 4244340"/>
                <a:gd name="connsiteY1" fmla="*/ 2015490 h 2015490"/>
                <a:gd name="connsiteX2" fmla="*/ 0 w 4244340"/>
                <a:gd name="connsiteY2" fmla="*/ 2015490 h 2015490"/>
                <a:gd name="connsiteX3" fmla="*/ 656844 w 4244340"/>
                <a:gd name="connsiteY3" fmla="*/ 430530 h 2015490"/>
                <a:gd name="connsiteX4" fmla="*/ 1422654 w 4244340"/>
                <a:gd name="connsiteY4" fmla="*/ 582930 h 2015490"/>
                <a:gd name="connsiteX5" fmla="*/ 2832354 w 4244340"/>
                <a:gd name="connsiteY5" fmla="*/ 0 h 2015490"/>
                <a:gd name="connsiteX6" fmla="*/ 4244340 w 4244340"/>
                <a:gd name="connsiteY6" fmla="*/ 1411224 h 20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4340" h="2015490">
                  <a:moveTo>
                    <a:pt x="4244340" y="1411224"/>
                  </a:moveTo>
                  <a:cubicBezTo>
                    <a:pt x="4011930" y="1642872"/>
                    <a:pt x="3751326" y="1846326"/>
                    <a:pt x="3467862" y="2015490"/>
                  </a:cubicBezTo>
                  <a:lnTo>
                    <a:pt x="0" y="2015490"/>
                  </a:lnTo>
                  <a:lnTo>
                    <a:pt x="656844" y="430530"/>
                  </a:lnTo>
                  <a:cubicBezTo>
                    <a:pt x="892302" y="528828"/>
                    <a:pt x="1151382" y="582930"/>
                    <a:pt x="1422654" y="582930"/>
                  </a:cubicBezTo>
                  <a:cubicBezTo>
                    <a:pt x="1972818" y="582930"/>
                    <a:pt x="2471166" y="360426"/>
                    <a:pt x="2832354" y="0"/>
                  </a:cubicBezTo>
                  <a:lnTo>
                    <a:pt x="4244340" y="1411224"/>
                  </a:lnTo>
                  <a:close/>
                </a:path>
              </a:pathLst>
            </a:custGeom>
            <a:solidFill>
              <a:srgbClr val="000000">
                <a:alpha val="10000"/>
              </a:srgb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8" name="Vrije vorm: vorm 37">
              <a:extLst>
                <a:ext uri="{FF2B5EF4-FFF2-40B4-BE49-F238E27FC236}">
                  <a16:creationId xmlns:a16="http://schemas.microsoft.com/office/drawing/2014/main" id="{C883D083-F9A6-4F9D-8C2C-F8BE569831AD}"/>
                </a:ext>
              </a:extLst>
            </p:cNvPr>
            <p:cNvSpPr/>
            <p:nvPr/>
          </p:nvSpPr>
          <p:spPr>
            <a:xfrm>
              <a:off x="0" y="3430524"/>
              <a:ext cx="2446020" cy="3427475"/>
            </a:xfrm>
            <a:custGeom>
              <a:avLst/>
              <a:gdLst>
                <a:gd name="connsiteX0" fmla="*/ 2446020 w 2446020"/>
                <a:gd name="connsiteY0" fmla="*/ 1842516 h 3427475"/>
                <a:gd name="connsiteX1" fmla="*/ 1789176 w 2446020"/>
                <a:gd name="connsiteY1" fmla="*/ 3427476 h 3427475"/>
                <a:gd name="connsiteX2" fmla="*/ 1166622 w 2446020"/>
                <a:gd name="connsiteY2" fmla="*/ 3427476 h 3427475"/>
                <a:gd name="connsiteX3" fmla="*/ 387858 w 2446020"/>
                <a:gd name="connsiteY3" fmla="*/ 2820924 h 3427475"/>
                <a:gd name="connsiteX4" fmla="*/ 387858 w 2446020"/>
                <a:gd name="connsiteY4" fmla="*/ 2820924 h 3427475"/>
                <a:gd name="connsiteX5" fmla="*/ 0 w 2446020"/>
                <a:gd name="connsiteY5" fmla="*/ 2369820 h 3427475"/>
                <a:gd name="connsiteX6" fmla="*/ 0 w 2446020"/>
                <a:gd name="connsiteY6" fmla="*/ 0 h 3427475"/>
                <a:gd name="connsiteX7" fmla="*/ 1216152 w 2446020"/>
                <a:gd name="connsiteY7" fmla="*/ 0 h 3427475"/>
                <a:gd name="connsiteX8" fmla="*/ 2446020 w 2446020"/>
                <a:gd name="connsiteY8" fmla="*/ 1842516 h 342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020" h="3427475">
                  <a:moveTo>
                    <a:pt x="2446020" y="1842516"/>
                  </a:moveTo>
                  <a:lnTo>
                    <a:pt x="1789176" y="3427476"/>
                  </a:lnTo>
                  <a:lnTo>
                    <a:pt x="1166622" y="3427476"/>
                  </a:lnTo>
                  <a:cubicBezTo>
                    <a:pt x="882396" y="3257550"/>
                    <a:pt x="621030" y="3053334"/>
                    <a:pt x="387858" y="2820924"/>
                  </a:cubicBezTo>
                  <a:lnTo>
                    <a:pt x="387858" y="2820924"/>
                  </a:lnTo>
                  <a:cubicBezTo>
                    <a:pt x="247650" y="2679954"/>
                    <a:pt x="118110" y="2529078"/>
                    <a:pt x="0" y="2369820"/>
                  </a:cubicBezTo>
                  <a:lnTo>
                    <a:pt x="0" y="0"/>
                  </a:lnTo>
                  <a:lnTo>
                    <a:pt x="1216152" y="0"/>
                  </a:lnTo>
                  <a:cubicBezTo>
                    <a:pt x="1216152" y="829818"/>
                    <a:pt x="1724406" y="1541526"/>
                    <a:pt x="2446020" y="1842516"/>
                  </a:cubicBezTo>
                  <a:close/>
                </a:path>
              </a:pathLst>
            </a:custGeom>
            <a:solidFill>
              <a:srgbClr val="333333">
                <a:alpha val="10000"/>
              </a:srgb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9" name="Vrije vorm: vorm 38">
              <a:extLst>
                <a:ext uri="{FF2B5EF4-FFF2-40B4-BE49-F238E27FC236}">
                  <a16:creationId xmlns:a16="http://schemas.microsoft.com/office/drawing/2014/main" id="{66A1436F-9540-47C7-ACC7-47482AD61F7B}"/>
                </a:ext>
              </a:extLst>
            </p:cNvPr>
            <p:cNvSpPr/>
            <p:nvPr/>
          </p:nvSpPr>
          <p:spPr>
            <a:xfrm>
              <a:off x="0" y="0"/>
              <a:ext cx="2444495" cy="3429762"/>
            </a:xfrm>
            <a:custGeom>
              <a:avLst/>
              <a:gdLst>
                <a:gd name="connsiteX0" fmla="*/ 2444496 w 2444495"/>
                <a:gd name="connsiteY0" fmla="*/ 1585722 h 3429762"/>
                <a:gd name="connsiteX1" fmla="*/ 1216152 w 2444495"/>
                <a:gd name="connsiteY1" fmla="*/ 3429000 h 3429762"/>
                <a:gd name="connsiteX2" fmla="*/ 1216152 w 2444495"/>
                <a:gd name="connsiteY2" fmla="*/ 3429762 h 3429762"/>
                <a:gd name="connsiteX3" fmla="*/ 0 w 2444495"/>
                <a:gd name="connsiteY3" fmla="*/ 3429762 h 3429762"/>
                <a:gd name="connsiteX4" fmla="*/ 0 w 2444495"/>
                <a:gd name="connsiteY4" fmla="*/ 1058418 h 3429762"/>
                <a:gd name="connsiteX5" fmla="*/ 387858 w 2444495"/>
                <a:gd name="connsiteY5" fmla="*/ 608076 h 3429762"/>
                <a:gd name="connsiteX6" fmla="*/ 388620 w 2444495"/>
                <a:gd name="connsiteY6" fmla="*/ 608838 h 3429762"/>
                <a:gd name="connsiteX7" fmla="*/ 1168908 w 2444495"/>
                <a:gd name="connsiteY7" fmla="*/ 0 h 3429762"/>
                <a:gd name="connsiteX8" fmla="*/ 1789176 w 2444495"/>
                <a:gd name="connsiteY8" fmla="*/ 0 h 3429762"/>
                <a:gd name="connsiteX9" fmla="*/ 2444496 w 2444495"/>
                <a:gd name="connsiteY9" fmla="*/ 1585722 h 3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4495" h="3429762">
                  <a:moveTo>
                    <a:pt x="2444496" y="1585722"/>
                  </a:moveTo>
                  <a:cubicBezTo>
                    <a:pt x="1722882" y="1886712"/>
                    <a:pt x="1216152" y="2598420"/>
                    <a:pt x="1216152" y="3429000"/>
                  </a:cubicBezTo>
                  <a:lnTo>
                    <a:pt x="1216152" y="3429762"/>
                  </a:lnTo>
                  <a:lnTo>
                    <a:pt x="0" y="3429762"/>
                  </a:lnTo>
                  <a:lnTo>
                    <a:pt x="0" y="1058418"/>
                  </a:lnTo>
                  <a:cubicBezTo>
                    <a:pt x="118110" y="898398"/>
                    <a:pt x="247650" y="747522"/>
                    <a:pt x="387858" y="608076"/>
                  </a:cubicBezTo>
                  <a:lnTo>
                    <a:pt x="388620" y="608838"/>
                  </a:lnTo>
                  <a:cubicBezTo>
                    <a:pt x="621792" y="374142"/>
                    <a:pt x="883920" y="169926"/>
                    <a:pt x="1168908" y="0"/>
                  </a:cubicBezTo>
                  <a:lnTo>
                    <a:pt x="1789176" y="0"/>
                  </a:lnTo>
                  <a:lnTo>
                    <a:pt x="2444496" y="1585722"/>
                  </a:lnTo>
                  <a:close/>
                </a:path>
              </a:pathLst>
            </a:custGeom>
            <a:solidFill>
              <a:srgbClr val="B3B3B3">
                <a:alpha val="10000"/>
              </a:srgb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40" name="Vrije vorm: vorm 39">
              <a:extLst>
                <a:ext uri="{FF2B5EF4-FFF2-40B4-BE49-F238E27FC236}">
                  <a16:creationId xmlns:a16="http://schemas.microsoft.com/office/drawing/2014/main" id="{8B87F686-5051-400A-AF26-CF8AFC1BBC33}"/>
                </a:ext>
              </a:extLst>
            </p:cNvPr>
            <p:cNvSpPr/>
            <p:nvPr/>
          </p:nvSpPr>
          <p:spPr>
            <a:xfrm>
              <a:off x="1787271" y="0"/>
              <a:ext cx="4245102" cy="2016252"/>
            </a:xfrm>
            <a:custGeom>
              <a:avLst/>
              <a:gdLst>
                <a:gd name="connsiteX0" fmla="*/ 4245102 w 4245102"/>
                <a:gd name="connsiteY0" fmla="*/ 605028 h 2016252"/>
                <a:gd name="connsiteX1" fmla="*/ 2833878 w 4245102"/>
                <a:gd name="connsiteY1" fmla="*/ 2016252 h 2016252"/>
                <a:gd name="connsiteX2" fmla="*/ 1423416 w 4245102"/>
                <a:gd name="connsiteY2" fmla="*/ 1432560 h 2016252"/>
                <a:gd name="connsiteX3" fmla="*/ 656844 w 4245102"/>
                <a:gd name="connsiteY3" fmla="*/ 1584960 h 2016252"/>
                <a:gd name="connsiteX4" fmla="*/ 0 w 4245102"/>
                <a:gd name="connsiteY4" fmla="*/ 0 h 2016252"/>
                <a:gd name="connsiteX5" fmla="*/ 3468624 w 4245102"/>
                <a:gd name="connsiteY5" fmla="*/ 0 h 2016252"/>
                <a:gd name="connsiteX6" fmla="*/ 4245102 w 4245102"/>
                <a:gd name="connsiteY6" fmla="*/ 605028 h 2016252"/>
                <a:gd name="connsiteX7" fmla="*/ 4245102 w 4245102"/>
                <a:gd name="connsiteY7" fmla="*/ 605028 h 201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5102" h="2016252">
                  <a:moveTo>
                    <a:pt x="4245102" y="605028"/>
                  </a:moveTo>
                  <a:lnTo>
                    <a:pt x="2833878" y="2016252"/>
                  </a:lnTo>
                  <a:cubicBezTo>
                    <a:pt x="2472690" y="1655826"/>
                    <a:pt x="1974342" y="1432560"/>
                    <a:pt x="1423416" y="1432560"/>
                  </a:cubicBezTo>
                  <a:cubicBezTo>
                    <a:pt x="1152144" y="1432560"/>
                    <a:pt x="893064" y="1486662"/>
                    <a:pt x="656844" y="1584960"/>
                  </a:cubicBezTo>
                  <a:lnTo>
                    <a:pt x="0" y="0"/>
                  </a:lnTo>
                  <a:lnTo>
                    <a:pt x="3468624" y="0"/>
                  </a:lnTo>
                  <a:cubicBezTo>
                    <a:pt x="3752088" y="169164"/>
                    <a:pt x="4012692" y="372618"/>
                    <a:pt x="4245102" y="605028"/>
                  </a:cubicBezTo>
                  <a:lnTo>
                    <a:pt x="4245102" y="605028"/>
                  </a:lnTo>
                  <a:close/>
                </a:path>
              </a:pathLst>
            </a:custGeom>
            <a:solidFill>
              <a:srgbClr val="4D4D4D">
                <a:alpha val="10000"/>
              </a:srgb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gr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7E1B92A6-0682-4190-8CF2-20C450E7FD40}"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74" name="huisstijl-logo">
            <a:extLst>
              <a:ext uri="{FF2B5EF4-FFF2-40B4-BE49-F238E27FC236}">
                <a16:creationId xmlns:a16="http://schemas.microsoft.com/office/drawing/2014/main" id="{EC431844-F574-4EFD-AA60-5C40A55CD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75" name="Tekstvak 74">
            <a:extLst>
              <a:ext uri="{FF2B5EF4-FFF2-40B4-BE49-F238E27FC236}">
                <a16:creationId xmlns:a16="http://schemas.microsoft.com/office/drawing/2014/main" id="{97872207-C965-4F43-B1C6-C0ABC17BDF0F}"/>
              </a:ext>
            </a:extLst>
          </p:cNvPr>
          <p:cNvSpPr txBox="1"/>
          <p:nvPr userDrawn="1"/>
        </p:nvSpPr>
        <p:spPr>
          <a:xfrm>
            <a:off x="8684517" y="5852205"/>
            <a:ext cx="2812161" cy="636652"/>
          </a:xfrm>
          <a:prstGeom prst="rect">
            <a:avLst/>
          </a:prstGeom>
        </p:spPr>
        <p:txBody>
          <a:bodyPr vert="horz" lIns="0" tIns="0" rIns="0" bIns="0" rtlCol="0">
            <a:noAutofit/>
          </a:bodyPr>
          <a:lstStyle>
            <a:lvl1pPr marL="266700" lvl="0" indent="-266700">
              <a:lnSpc>
                <a:spcPct val="100000"/>
              </a:lnSpc>
              <a:spcBef>
                <a:spcPts val="1000"/>
              </a:spcBef>
              <a:buClr>
                <a:schemeClr val="accent1"/>
              </a:buClr>
              <a:buFont typeface="Arial" panose="020B0604020202020204" pitchFamily="34" charset="0"/>
              <a:buChar char="•"/>
              <a:defRPr sz="700"/>
            </a:lvl1pPr>
            <a:lvl2pPr marL="541338" lvl="1" indent="-274638">
              <a:lnSpc>
                <a:spcPct val="100000"/>
              </a:lnSpc>
              <a:spcBef>
                <a:spcPts val="500"/>
              </a:spcBef>
              <a:buClr>
                <a:schemeClr val="accent2"/>
              </a:buClr>
              <a:buFont typeface="Arial" panose="020B0604020202020204" pitchFamily="34" charset="0"/>
              <a:buChar char="•"/>
              <a:defRPr sz="700"/>
            </a:lvl2pPr>
            <a:lvl3pPr marL="808038" lvl="2" indent="-266700">
              <a:lnSpc>
                <a:spcPct val="100000"/>
              </a:lnSpc>
              <a:spcBef>
                <a:spcPts val="500"/>
              </a:spcBef>
              <a:buClr>
                <a:schemeClr val="accent3"/>
              </a:buClr>
              <a:buFont typeface="Arial" panose="020B0604020202020204" pitchFamily="34" charset="0"/>
              <a:buChar char="•"/>
              <a:defRPr sz="700"/>
            </a:lvl3pPr>
            <a:lvl4pPr marL="1074738" lvl="3" indent="-266700">
              <a:lnSpc>
                <a:spcPct val="100000"/>
              </a:lnSpc>
              <a:spcBef>
                <a:spcPts val="500"/>
              </a:spcBef>
              <a:buClr>
                <a:schemeClr val="accent1"/>
              </a:buClr>
              <a:buFont typeface="Arial" panose="020B0604020202020204" pitchFamily="34" charset="0"/>
              <a:buChar char="•"/>
              <a:defRPr sz="700"/>
            </a:lvl4pPr>
            <a:lvl5pPr marL="1341438" lvl="4" indent="-266700">
              <a:lnSpc>
                <a:spcPct val="100000"/>
              </a:lnSpc>
              <a:spcBef>
                <a:spcPts val="500"/>
              </a:spcBef>
              <a:buClr>
                <a:schemeClr val="accent2"/>
              </a:buClr>
              <a:buFont typeface="Arial" panose="020B0604020202020204" pitchFamily="34" charset="0"/>
              <a:buChar char="•"/>
              <a:defRPr sz="7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buNone/>
            </a:pPr>
            <a:r>
              <a:rPr lang="nl-NL" sz="600">
                <a:solidFill>
                  <a:srgbClr val="000000"/>
                </a:solidFill>
                <a:latin typeface="Verdana" panose="020B0604030504040204" pitchFamily="34" charset="0"/>
                <a:ea typeface="Verdana" panose="020B0604030504040204" pitchFamily="34" charset="0"/>
              </a:rPr>
              <a:t>Alle intellectuele eigendomsrechten met betrekking tot deze presentatie berusten bij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a:p>
            <a:pPr marL="0" lvl="0" indent="0">
              <a:buNone/>
            </a:pPr>
            <a:r>
              <a:rPr lang="nl-NL" sz="600">
                <a:solidFill>
                  <a:srgbClr val="000000"/>
                </a:solidFill>
                <a:latin typeface="Verdana" panose="020B0604030504040204" pitchFamily="34" charset="0"/>
                <a:ea typeface="Verdana" panose="020B0604030504040204" pitchFamily="34" charset="0"/>
              </a:rPr>
              <a:t>Niets uit deze presentatie mag worden verveelvoudigd of openbaar gemaakt zonder schriftelijke toestemming van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p:txBody>
      </p:sp>
      <p:sp>
        <p:nvSpPr>
          <p:cNvPr id="80" name="Vrije vorm: vorm 79">
            <a:extLst>
              <a:ext uri="{FF2B5EF4-FFF2-40B4-BE49-F238E27FC236}">
                <a16:creationId xmlns:a16="http://schemas.microsoft.com/office/drawing/2014/main" id="{784B3C26-1848-482B-A7FA-4F42EC9799B2}"/>
              </a:ext>
            </a:extLst>
          </p:cNvPr>
          <p:cNvSpPr/>
          <p:nvPr userDrawn="1"/>
        </p:nvSpPr>
        <p:spPr>
          <a:xfrm>
            <a:off x="696914" y="3705864"/>
            <a:ext cx="5195886" cy="202692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81" name="Tijdelijke aanduiding voor afbeelding 41">
            <a:extLst>
              <a:ext uri="{FF2B5EF4-FFF2-40B4-BE49-F238E27FC236}">
                <a16:creationId xmlns:a16="http://schemas.microsoft.com/office/drawing/2014/main" id="{A24AAFA3-961A-4046-AE4D-F14CCCF621A3}"/>
              </a:ext>
            </a:extLst>
          </p:cNvPr>
          <p:cNvSpPr>
            <a:spLocks noGrp="1"/>
          </p:cNvSpPr>
          <p:nvPr>
            <p:ph type="pic" sz="quarter" idx="28"/>
          </p:nvPr>
        </p:nvSpPr>
        <p:spPr>
          <a:xfrm>
            <a:off x="696914" y="643470"/>
            <a:ext cx="5195886" cy="3062393"/>
          </a:xfrm>
          <a:solidFill>
            <a:srgbClr val="FFFFFF"/>
          </a:solidFill>
        </p:spPr>
        <p:txBody>
          <a:bodyPr anchor="ct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82" name="Tijdelijke aanduiding voor tekst 60">
            <a:extLst>
              <a:ext uri="{FF2B5EF4-FFF2-40B4-BE49-F238E27FC236}">
                <a16:creationId xmlns:a16="http://schemas.microsoft.com/office/drawing/2014/main" id="{844F08DA-DB5E-4272-AE66-C7A7DD2E98C1}"/>
              </a:ext>
            </a:extLst>
          </p:cNvPr>
          <p:cNvSpPr>
            <a:spLocks noGrp="1"/>
          </p:cNvSpPr>
          <p:nvPr>
            <p:ph type="body" sz="quarter" idx="29" hasCustomPrompt="1"/>
          </p:nvPr>
        </p:nvSpPr>
        <p:spPr>
          <a:xfrm>
            <a:off x="1151496" y="4067348"/>
            <a:ext cx="4286723"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83" name="Tijdelijke aanduiding voor tekst 60">
            <a:extLst>
              <a:ext uri="{FF2B5EF4-FFF2-40B4-BE49-F238E27FC236}">
                <a16:creationId xmlns:a16="http://schemas.microsoft.com/office/drawing/2014/main" id="{F50D975F-646D-46D2-82C2-69A0B0B5E2B2}"/>
              </a:ext>
            </a:extLst>
          </p:cNvPr>
          <p:cNvSpPr>
            <a:spLocks noGrp="1"/>
          </p:cNvSpPr>
          <p:nvPr>
            <p:ph type="body" sz="quarter" idx="30" hasCustomPrompt="1"/>
          </p:nvPr>
        </p:nvSpPr>
        <p:spPr>
          <a:xfrm>
            <a:off x="1151496" y="4529408"/>
            <a:ext cx="4286723"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84" name="Tijdelijke aanduiding voor tekst 60">
            <a:extLst>
              <a:ext uri="{FF2B5EF4-FFF2-40B4-BE49-F238E27FC236}">
                <a16:creationId xmlns:a16="http://schemas.microsoft.com/office/drawing/2014/main" id="{0BC5420B-6901-4FE3-8AF2-115C97B881BD}"/>
              </a:ext>
            </a:extLst>
          </p:cNvPr>
          <p:cNvSpPr>
            <a:spLocks noGrp="1"/>
          </p:cNvSpPr>
          <p:nvPr>
            <p:ph type="body" sz="quarter" idx="31" hasCustomPrompt="1"/>
          </p:nvPr>
        </p:nvSpPr>
        <p:spPr>
          <a:xfrm>
            <a:off x="1151496" y="5008829"/>
            <a:ext cx="4286723"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
        <p:nvSpPr>
          <p:cNvPr id="85" name="Vrije vorm: vorm 84">
            <a:extLst>
              <a:ext uri="{FF2B5EF4-FFF2-40B4-BE49-F238E27FC236}">
                <a16:creationId xmlns:a16="http://schemas.microsoft.com/office/drawing/2014/main" id="{E28AB5B9-D526-4751-AD4E-D9A549D43339}"/>
              </a:ext>
            </a:extLst>
          </p:cNvPr>
          <p:cNvSpPr/>
          <p:nvPr userDrawn="1"/>
        </p:nvSpPr>
        <p:spPr>
          <a:xfrm>
            <a:off x="6303457" y="3705864"/>
            <a:ext cx="5195886" cy="202692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86" name="Tijdelijke aanduiding voor afbeelding 41">
            <a:extLst>
              <a:ext uri="{FF2B5EF4-FFF2-40B4-BE49-F238E27FC236}">
                <a16:creationId xmlns:a16="http://schemas.microsoft.com/office/drawing/2014/main" id="{55453B08-4203-4615-9416-A880CB048F99}"/>
              </a:ext>
            </a:extLst>
          </p:cNvPr>
          <p:cNvSpPr>
            <a:spLocks noGrp="1"/>
          </p:cNvSpPr>
          <p:nvPr>
            <p:ph type="pic" sz="quarter" idx="32"/>
          </p:nvPr>
        </p:nvSpPr>
        <p:spPr>
          <a:xfrm>
            <a:off x="6303457" y="643470"/>
            <a:ext cx="5195886" cy="3062393"/>
          </a:xfrm>
          <a:solidFill>
            <a:srgbClr val="FFFFFF"/>
          </a:solidFill>
        </p:spPr>
        <p:txBody>
          <a:bodyPr anchor="ct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87" name="Tijdelijke aanduiding voor tekst 60">
            <a:extLst>
              <a:ext uri="{FF2B5EF4-FFF2-40B4-BE49-F238E27FC236}">
                <a16:creationId xmlns:a16="http://schemas.microsoft.com/office/drawing/2014/main" id="{9A301B36-81E9-4FD9-A42C-5D29B4B4E587}"/>
              </a:ext>
            </a:extLst>
          </p:cNvPr>
          <p:cNvSpPr>
            <a:spLocks noGrp="1"/>
          </p:cNvSpPr>
          <p:nvPr>
            <p:ph type="body" sz="quarter" idx="33" hasCustomPrompt="1"/>
          </p:nvPr>
        </p:nvSpPr>
        <p:spPr>
          <a:xfrm>
            <a:off x="6758039" y="4067348"/>
            <a:ext cx="4286723"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88" name="Tijdelijke aanduiding voor tekst 60">
            <a:extLst>
              <a:ext uri="{FF2B5EF4-FFF2-40B4-BE49-F238E27FC236}">
                <a16:creationId xmlns:a16="http://schemas.microsoft.com/office/drawing/2014/main" id="{3E6396C2-7121-43B4-BF89-1D452048C2E1}"/>
              </a:ext>
            </a:extLst>
          </p:cNvPr>
          <p:cNvSpPr>
            <a:spLocks noGrp="1"/>
          </p:cNvSpPr>
          <p:nvPr>
            <p:ph type="body" sz="quarter" idx="34" hasCustomPrompt="1"/>
          </p:nvPr>
        </p:nvSpPr>
        <p:spPr>
          <a:xfrm>
            <a:off x="6758039" y="4529408"/>
            <a:ext cx="4286723"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89" name="Tijdelijke aanduiding voor tekst 60">
            <a:extLst>
              <a:ext uri="{FF2B5EF4-FFF2-40B4-BE49-F238E27FC236}">
                <a16:creationId xmlns:a16="http://schemas.microsoft.com/office/drawing/2014/main" id="{0FA44325-3B07-4C25-8CD2-5793CFA8348D}"/>
              </a:ext>
            </a:extLst>
          </p:cNvPr>
          <p:cNvSpPr>
            <a:spLocks noGrp="1"/>
          </p:cNvSpPr>
          <p:nvPr>
            <p:ph type="body" sz="quarter" idx="35" hasCustomPrompt="1"/>
          </p:nvPr>
        </p:nvSpPr>
        <p:spPr>
          <a:xfrm>
            <a:off x="6758039" y="5008829"/>
            <a:ext cx="4286723"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Tree>
    <p:extLst>
      <p:ext uri="{BB962C8B-B14F-4D97-AF65-F5344CB8AC3E}">
        <p14:creationId xmlns:p14="http://schemas.microsoft.com/office/powerpoint/2010/main" val="6470737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presentatoren">
    <p:spTree>
      <p:nvGrpSpPr>
        <p:cNvPr id="1" name=""/>
        <p:cNvGrpSpPr/>
        <p:nvPr/>
      </p:nvGrpSpPr>
      <p:grpSpPr>
        <a:xfrm>
          <a:off x="0" y="0"/>
          <a:ext cx="0" cy="0"/>
          <a:chOff x="0" y="0"/>
          <a:chExt cx="0" cy="0"/>
        </a:xfrm>
      </p:grpSpPr>
      <p:grpSp>
        <p:nvGrpSpPr>
          <p:cNvPr id="36" name="huisstijl-logo">
            <a:extLst>
              <a:ext uri="{FF2B5EF4-FFF2-40B4-BE49-F238E27FC236}">
                <a16:creationId xmlns:a16="http://schemas.microsoft.com/office/drawing/2014/main" id="{380F7AE5-A858-41F0-B401-473B9AD4F903}"/>
              </a:ext>
            </a:extLst>
          </p:cNvPr>
          <p:cNvGrpSpPr/>
          <p:nvPr userDrawn="1"/>
        </p:nvGrpSpPr>
        <p:grpSpPr>
          <a:xfrm>
            <a:off x="0" y="0"/>
            <a:ext cx="6032373" cy="6858000"/>
            <a:chOff x="0" y="0"/>
            <a:chExt cx="6032373" cy="6858000"/>
          </a:xfrm>
        </p:grpSpPr>
        <p:sp>
          <p:nvSpPr>
            <p:cNvPr id="37" name="Vrije vorm: vorm 36">
              <a:extLst>
                <a:ext uri="{FF2B5EF4-FFF2-40B4-BE49-F238E27FC236}">
                  <a16:creationId xmlns:a16="http://schemas.microsoft.com/office/drawing/2014/main" id="{BCC99BDB-421A-4F27-888D-90E44A3AC187}"/>
                </a:ext>
              </a:extLst>
            </p:cNvPr>
            <p:cNvSpPr/>
            <p:nvPr/>
          </p:nvSpPr>
          <p:spPr>
            <a:xfrm>
              <a:off x="1788032" y="4842510"/>
              <a:ext cx="4244340" cy="2015490"/>
            </a:xfrm>
            <a:custGeom>
              <a:avLst/>
              <a:gdLst>
                <a:gd name="connsiteX0" fmla="*/ 4244340 w 4244340"/>
                <a:gd name="connsiteY0" fmla="*/ 1411224 h 2015490"/>
                <a:gd name="connsiteX1" fmla="*/ 3467862 w 4244340"/>
                <a:gd name="connsiteY1" fmla="*/ 2015490 h 2015490"/>
                <a:gd name="connsiteX2" fmla="*/ 0 w 4244340"/>
                <a:gd name="connsiteY2" fmla="*/ 2015490 h 2015490"/>
                <a:gd name="connsiteX3" fmla="*/ 656844 w 4244340"/>
                <a:gd name="connsiteY3" fmla="*/ 430530 h 2015490"/>
                <a:gd name="connsiteX4" fmla="*/ 1422654 w 4244340"/>
                <a:gd name="connsiteY4" fmla="*/ 582930 h 2015490"/>
                <a:gd name="connsiteX5" fmla="*/ 2832354 w 4244340"/>
                <a:gd name="connsiteY5" fmla="*/ 0 h 2015490"/>
                <a:gd name="connsiteX6" fmla="*/ 4244340 w 4244340"/>
                <a:gd name="connsiteY6" fmla="*/ 1411224 h 20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4340" h="2015490">
                  <a:moveTo>
                    <a:pt x="4244340" y="1411224"/>
                  </a:moveTo>
                  <a:cubicBezTo>
                    <a:pt x="4011930" y="1642872"/>
                    <a:pt x="3751326" y="1846326"/>
                    <a:pt x="3467862" y="2015490"/>
                  </a:cubicBezTo>
                  <a:lnTo>
                    <a:pt x="0" y="2015490"/>
                  </a:lnTo>
                  <a:lnTo>
                    <a:pt x="656844" y="430530"/>
                  </a:lnTo>
                  <a:cubicBezTo>
                    <a:pt x="892302" y="528828"/>
                    <a:pt x="1151382" y="582930"/>
                    <a:pt x="1422654" y="582930"/>
                  </a:cubicBezTo>
                  <a:cubicBezTo>
                    <a:pt x="1972818" y="582930"/>
                    <a:pt x="2471166" y="360426"/>
                    <a:pt x="2832354" y="0"/>
                  </a:cubicBezTo>
                  <a:lnTo>
                    <a:pt x="4244340" y="1411224"/>
                  </a:lnTo>
                  <a:close/>
                </a:path>
              </a:pathLst>
            </a:custGeom>
            <a:solidFill>
              <a:srgbClr val="000000">
                <a:alpha val="10000"/>
              </a:srgb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8" name="Vrije vorm: vorm 37">
              <a:extLst>
                <a:ext uri="{FF2B5EF4-FFF2-40B4-BE49-F238E27FC236}">
                  <a16:creationId xmlns:a16="http://schemas.microsoft.com/office/drawing/2014/main" id="{C883D083-F9A6-4F9D-8C2C-F8BE569831AD}"/>
                </a:ext>
              </a:extLst>
            </p:cNvPr>
            <p:cNvSpPr/>
            <p:nvPr/>
          </p:nvSpPr>
          <p:spPr>
            <a:xfrm>
              <a:off x="0" y="3430524"/>
              <a:ext cx="2446020" cy="3427475"/>
            </a:xfrm>
            <a:custGeom>
              <a:avLst/>
              <a:gdLst>
                <a:gd name="connsiteX0" fmla="*/ 2446020 w 2446020"/>
                <a:gd name="connsiteY0" fmla="*/ 1842516 h 3427475"/>
                <a:gd name="connsiteX1" fmla="*/ 1789176 w 2446020"/>
                <a:gd name="connsiteY1" fmla="*/ 3427476 h 3427475"/>
                <a:gd name="connsiteX2" fmla="*/ 1166622 w 2446020"/>
                <a:gd name="connsiteY2" fmla="*/ 3427476 h 3427475"/>
                <a:gd name="connsiteX3" fmla="*/ 387858 w 2446020"/>
                <a:gd name="connsiteY3" fmla="*/ 2820924 h 3427475"/>
                <a:gd name="connsiteX4" fmla="*/ 387858 w 2446020"/>
                <a:gd name="connsiteY4" fmla="*/ 2820924 h 3427475"/>
                <a:gd name="connsiteX5" fmla="*/ 0 w 2446020"/>
                <a:gd name="connsiteY5" fmla="*/ 2369820 h 3427475"/>
                <a:gd name="connsiteX6" fmla="*/ 0 w 2446020"/>
                <a:gd name="connsiteY6" fmla="*/ 0 h 3427475"/>
                <a:gd name="connsiteX7" fmla="*/ 1216152 w 2446020"/>
                <a:gd name="connsiteY7" fmla="*/ 0 h 3427475"/>
                <a:gd name="connsiteX8" fmla="*/ 2446020 w 2446020"/>
                <a:gd name="connsiteY8" fmla="*/ 1842516 h 342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020" h="3427475">
                  <a:moveTo>
                    <a:pt x="2446020" y="1842516"/>
                  </a:moveTo>
                  <a:lnTo>
                    <a:pt x="1789176" y="3427476"/>
                  </a:lnTo>
                  <a:lnTo>
                    <a:pt x="1166622" y="3427476"/>
                  </a:lnTo>
                  <a:cubicBezTo>
                    <a:pt x="882396" y="3257550"/>
                    <a:pt x="621030" y="3053334"/>
                    <a:pt x="387858" y="2820924"/>
                  </a:cubicBezTo>
                  <a:lnTo>
                    <a:pt x="387858" y="2820924"/>
                  </a:lnTo>
                  <a:cubicBezTo>
                    <a:pt x="247650" y="2679954"/>
                    <a:pt x="118110" y="2529078"/>
                    <a:pt x="0" y="2369820"/>
                  </a:cubicBezTo>
                  <a:lnTo>
                    <a:pt x="0" y="0"/>
                  </a:lnTo>
                  <a:lnTo>
                    <a:pt x="1216152" y="0"/>
                  </a:lnTo>
                  <a:cubicBezTo>
                    <a:pt x="1216152" y="829818"/>
                    <a:pt x="1724406" y="1541526"/>
                    <a:pt x="2446020" y="1842516"/>
                  </a:cubicBezTo>
                  <a:close/>
                </a:path>
              </a:pathLst>
            </a:custGeom>
            <a:solidFill>
              <a:srgbClr val="333333">
                <a:alpha val="10000"/>
              </a:srgb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39" name="Vrije vorm: vorm 38">
              <a:extLst>
                <a:ext uri="{FF2B5EF4-FFF2-40B4-BE49-F238E27FC236}">
                  <a16:creationId xmlns:a16="http://schemas.microsoft.com/office/drawing/2014/main" id="{66A1436F-9540-47C7-ACC7-47482AD61F7B}"/>
                </a:ext>
              </a:extLst>
            </p:cNvPr>
            <p:cNvSpPr/>
            <p:nvPr/>
          </p:nvSpPr>
          <p:spPr>
            <a:xfrm>
              <a:off x="0" y="0"/>
              <a:ext cx="2444495" cy="3429762"/>
            </a:xfrm>
            <a:custGeom>
              <a:avLst/>
              <a:gdLst>
                <a:gd name="connsiteX0" fmla="*/ 2444496 w 2444495"/>
                <a:gd name="connsiteY0" fmla="*/ 1585722 h 3429762"/>
                <a:gd name="connsiteX1" fmla="*/ 1216152 w 2444495"/>
                <a:gd name="connsiteY1" fmla="*/ 3429000 h 3429762"/>
                <a:gd name="connsiteX2" fmla="*/ 1216152 w 2444495"/>
                <a:gd name="connsiteY2" fmla="*/ 3429762 h 3429762"/>
                <a:gd name="connsiteX3" fmla="*/ 0 w 2444495"/>
                <a:gd name="connsiteY3" fmla="*/ 3429762 h 3429762"/>
                <a:gd name="connsiteX4" fmla="*/ 0 w 2444495"/>
                <a:gd name="connsiteY4" fmla="*/ 1058418 h 3429762"/>
                <a:gd name="connsiteX5" fmla="*/ 387858 w 2444495"/>
                <a:gd name="connsiteY5" fmla="*/ 608076 h 3429762"/>
                <a:gd name="connsiteX6" fmla="*/ 388620 w 2444495"/>
                <a:gd name="connsiteY6" fmla="*/ 608838 h 3429762"/>
                <a:gd name="connsiteX7" fmla="*/ 1168908 w 2444495"/>
                <a:gd name="connsiteY7" fmla="*/ 0 h 3429762"/>
                <a:gd name="connsiteX8" fmla="*/ 1789176 w 2444495"/>
                <a:gd name="connsiteY8" fmla="*/ 0 h 3429762"/>
                <a:gd name="connsiteX9" fmla="*/ 2444496 w 2444495"/>
                <a:gd name="connsiteY9" fmla="*/ 1585722 h 3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4495" h="3429762">
                  <a:moveTo>
                    <a:pt x="2444496" y="1585722"/>
                  </a:moveTo>
                  <a:cubicBezTo>
                    <a:pt x="1722882" y="1886712"/>
                    <a:pt x="1216152" y="2598420"/>
                    <a:pt x="1216152" y="3429000"/>
                  </a:cubicBezTo>
                  <a:lnTo>
                    <a:pt x="1216152" y="3429762"/>
                  </a:lnTo>
                  <a:lnTo>
                    <a:pt x="0" y="3429762"/>
                  </a:lnTo>
                  <a:lnTo>
                    <a:pt x="0" y="1058418"/>
                  </a:lnTo>
                  <a:cubicBezTo>
                    <a:pt x="118110" y="898398"/>
                    <a:pt x="247650" y="747522"/>
                    <a:pt x="387858" y="608076"/>
                  </a:cubicBezTo>
                  <a:lnTo>
                    <a:pt x="388620" y="608838"/>
                  </a:lnTo>
                  <a:cubicBezTo>
                    <a:pt x="621792" y="374142"/>
                    <a:pt x="883920" y="169926"/>
                    <a:pt x="1168908" y="0"/>
                  </a:cubicBezTo>
                  <a:lnTo>
                    <a:pt x="1789176" y="0"/>
                  </a:lnTo>
                  <a:lnTo>
                    <a:pt x="2444496" y="1585722"/>
                  </a:lnTo>
                  <a:close/>
                </a:path>
              </a:pathLst>
            </a:custGeom>
            <a:solidFill>
              <a:srgbClr val="B3B3B3">
                <a:alpha val="10000"/>
              </a:srgb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40" name="Vrije vorm: vorm 39">
              <a:extLst>
                <a:ext uri="{FF2B5EF4-FFF2-40B4-BE49-F238E27FC236}">
                  <a16:creationId xmlns:a16="http://schemas.microsoft.com/office/drawing/2014/main" id="{8B87F686-5051-400A-AF26-CF8AFC1BBC33}"/>
                </a:ext>
              </a:extLst>
            </p:cNvPr>
            <p:cNvSpPr/>
            <p:nvPr/>
          </p:nvSpPr>
          <p:spPr>
            <a:xfrm>
              <a:off x="1787271" y="0"/>
              <a:ext cx="4245102" cy="2016252"/>
            </a:xfrm>
            <a:custGeom>
              <a:avLst/>
              <a:gdLst>
                <a:gd name="connsiteX0" fmla="*/ 4245102 w 4245102"/>
                <a:gd name="connsiteY0" fmla="*/ 605028 h 2016252"/>
                <a:gd name="connsiteX1" fmla="*/ 2833878 w 4245102"/>
                <a:gd name="connsiteY1" fmla="*/ 2016252 h 2016252"/>
                <a:gd name="connsiteX2" fmla="*/ 1423416 w 4245102"/>
                <a:gd name="connsiteY2" fmla="*/ 1432560 h 2016252"/>
                <a:gd name="connsiteX3" fmla="*/ 656844 w 4245102"/>
                <a:gd name="connsiteY3" fmla="*/ 1584960 h 2016252"/>
                <a:gd name="connsiteX4" fmla="*/ 0 w 4245102"/>
                <a:gd name="connsiteY4" fmla="*/ 0 h 2016252"/>
                <a:gd name="connsiteX5" fmla="*/ 3468624 w 4245102"/>
                <a:gd name="connsiteY5" fmla="*/ 0 h 2016252"/>
                <a:gd name="connsiteX6" fmla="*/ 4245102 w 4245102"/>
                <a:gd name="connsiteY6" fmla="*/ 605028 h 2016252"/>
                <a:gd name="connsiteX7" fmla="*/ 4245102 w 4245102"/>
                <a:gd name="connsiteY7" fmla="*/ 605028 h 201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5102" h="2016252">
                  <a:moveTo>
                    <a:pt x="4245102" y="605028"/>
                  </a:moveTo>
                  <a:lnTo>
                    <a:pt x="2833878" y="2016252"/>
                  </a:lnTo>
                  <a:cubicBezTo>
                    <a:pt x="2472690" y="1655826"/>
                    <a:pt x="1974342" y="1432560"/>
                    <a:pt x="1423416" y="1432560"/>
                  </a:cubicBezTo>
                  <a:cubicBezTo>
                    <a:pt x="1152144" y="1432560"/>
                    <a:pt x="893064" y="1486662"/>
                    <a:pt x="656844" y="1584960"/>
                  </a:cubicBezTo>
                  <a:lnTo>
                    <a:pt x="0" y="0"/>
                  </a:lnTo>
                  <a:lnTo>
                    <a:pt x="3468624" y="0"/>
                  </a:lnTo>
                  <a:cubicBezTo>
                    <a:pt x="3752088" y="169164"/>
                    <a:pt x="4012692" y="372618"/>
                    <a:pt x="4245102" y="605028"/>
                  </a:cubicBezTo>
                  <a:lnTo>
                    <a:pt x="4245102" y="605028"/>
                  </a:lnTo>
                  <a:close/>
                </a:path>
              </a:pathLst>
            </a:custGeom>
            <a:solidFill>
              <a:srgbClr val="4D4D4D">
                <a:alpha val="10000"/>
              </a:srgb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gr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7E1B92A6-0682-4190-8CF2-20C450E7FD40}"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74" name="huisstijl-logo">
            <a:extLst>
              <a:ext uri="{FF2B5EF4-FFF2-40B4-BE49-F238E27FC236}">
                <a16:creationId xmlns:a16="http://schemas.microsoft.com/office/drawing/2014/main" id="{EC431844-F574-4EFD-AA60-5C40A55CD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75" name="Tekstvak 74">
            <a:extLst>
              <a:ext uri="{FF2B5EF4-FFF2-40B4-BE49-F238E27FC236}">
                <a16:creationId xmlns:a16="http://schemas.microsoft.com/office/drawing/2014/main" id="{97872207-C965-4F43-B1C6-C0ABC17BDF0F}"/>
              </a:ext>
            </a:extLst>
          </p:cNvPr>
          <p:cNvSpPr txBox="1"/>
          <p:nvPr userDrawn="1"/>
        </p:nvSpPr>
        <p:spPr>
          <a:xfrm>
            <a:off x="8684517" y="5852205"/>
            <a:ext cx="2812161" cy="636652"/>
          </a:xfrm>
          <a:prstGeom prst="rect">
            <a:avLst/>
          </a:prstGeom>
        </p:spPr>
        <p:txBody>
          <a:bodyPr vert="horz" lIns="0" tIns="0" rIns="0" bIns="0" rtlCol="0">
            <a:noAutofit/>
          </a:bodyPr>
          <a:lstStyle>
            <a:lvl1pPr marL="266700" lvl="0" indent="-266700">
              <a:lnSpc>
                <a:spcPct val="100000"/>
              </a:lnSpc>
              <a:spcBef>
                <a:spcPts val="1000"/>
              </a:spcBef>
              <a:buClr>
                <a:schemeClr val="accent1"/>
              </a:buClr>
              <a:buFont typeface="Arial" panose="020B0604020202020204" pitchFamily="34" charset="0"/>
              <a:buChar char="•"/>
              <a:defRPr sz="700"/>
            </a:lvl1pPr>
            <a:lvl2pPr marL="541338" lvl="1" indent="-274638">
              <a:lnSpc>
                <a:spcPct val="100000"/>
              </a:lnSpc>
              <a:spcBef>
                <a:spcPts val="500"/>
              </a:spcBef>
              <a:buClr>
                <a:schemeClr val="accent2"/>
              </a:buClr>
              <a:buFont typeface="Arial" panose="020B0604020202020204" pitchFamily="34" charset="0"/>
              <a:buChar char="•"/>
              <a:defRPr sz="700"/>
            </a:lvl2pPr>
            <a:lvl3pPr marL="808038" lvl="2" indent="-266700">
              <a:lnSpc>
                <a:spcPct val="100000"/>
              </a:lnSpc>
              <a:spcBef>
                <a:spcPts val="500"/>
              </a:spcBef>
              <a:buClr>
                <a:schemeClr val="accent3"/>
              </a:buClr>
              <a:buFont typeface="Arial" panose="020B0604020202020204" pitchFamily="34" charset="0"/>
              <a:buChar char="•"/>
              <a:defRPr sz="700"/>
            </a:lvl3pPr>
            <a:lvl4pPr marL="1074738" lvl="3" indent="-266700">
              <a:lnSpc>
                <a:spcPct val="100000"/>
              </a:lnSpc>
              <a:spcBef>
                <a:spcPts val="500"/>
              </a:spcBef>
              <a:buClr>
                <a:schemeClr val="accent1"/>
              </a:buClr>
              <a:buFont typeface="Arial" panose="020B0604020202020204" pitchFamily="34" charset="0"/>
              <a:buChar char="•"/>
              <a:defRPr sz="700"/>
            </a:lvl4pPr>
            <a:lvl5pPr marL="1341438" lvl="4" indent="-266700">
              <a:lnSpc>
                <a:spcPct val="100000"/>
              </a:lnSpc>
              <a:spcBef>
                <a:spcPts val="500"/>
              </a:spcBef>
              <a:buClr>
                <a:schemeClr val="accent2"/>
              </a:buClr>
              <a:buFont typeface="Arial" panose="020B0604020202020204" pitchFamily="34" charset="0"/>
              <a:buChar char="•"/>
              <a:defRPr sz="7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buNone/>
            </a:pPr>
            <a:r>
              <a:rPr lang="nl-NL" sz="600">
                <a:solidFill>
                  <a:srgbClr val="000000"/>
                </a:solidFill>
                <a:latin typeface="Verdana" panose="020B0604030504040204" pitchFamily="34" charset="0"/>
                <a:ea typeface="Verdana" panose="020B0604030504040204" pitchFamily="34" charset="0"/>
              </a:rPr>
              <a:t>Alle intellectuele eigendomsrechten met betrekking tot deze presentatie berusten bij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a:p>
            <a:pPr marL="0" lvl="0" indent="0">
              <a:buNone/>
            </a:pPr>
            <a:r>
              <a:rPr lang="nl-NL" sz="600">
                <a:solidFill>
                  <a:srgbClr val="000000"/>
                </a:solidFill>
                <a:latin typeface="Verdana" panose="020B0604030504040204" pitchFamily="34" charset="0"/>
                <a:ea typeface="Verdana" panose="020B0604030504040204" pitchFamily="34" charset="0"/>
              </a:rPr>
              <a:t>Niets uit deze presentatie mag worden verveelvoudigd of openbaar gemaakt zonder schriftelijke toestemming van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p:txBody>
      </p:sp>
      <p:sp>
        <p:nvSpPr>
          <p:cNvPr id="27" name="Vrije vorm: vorm 26">
            <a:extLst>
              <a:ext uri="{FF2B5EF4-FFF2-40B4-BE49-F238E27FC236}">
                <a16:creationId xmlns:a16="http://schemas.microsoft.com/office/drawing/2014/main" id="{F3D76C22-DD30-4295-B47B-C6063C8FBF8C}"/>
              </a:ext>
            </a:extLst>
          </p:cNvPr>
          <p:cNvSpPr/>
          <p:nvPr userDrawn="1"/>
        </p:nvSpPr>
        <p:spPr>
          <a:xfrm>
            <a:off x="695322" y="3705863"/>
            <a:ext cx="3394078" cy="202692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28" name="Tijdelijke aanduiding voor afbeelding 41">
            <a:extLst>
              <a:ext uri="{FF2B5EF4-FFF2-40B4-BE49-F238E27FC236}">
                <a16:creationId xmlns:a16="http://schemas.microsoft.com/office/drawing/2014/main" id="{EEDE0489-AB13-405D-A5EF-A64D6E77CAF7}"/>
              </a:ext>
            </a:extLst>
          </p:cNvPr>
          <p:cNvSpPr>
            <a:spLocks noGrp="1"/>
          </p:cNvSpPr>
          <p:nvPr>
            <p:ph type="pic" sz="quarter" idx="32"/>
          </p:nvPr>
        </p:nvSpPr>
        <p:spPr>
          <a:xfrm>
            <a:off x="695322" y="643469"/>
            <a:ext cx="3394078" cy="3062393"/>
          </a:xfrm>
          <a:solidFill>
            <a:srgbClr val="FFFFFF"/>
          </a:solidFill>
        </p:spPr>
        <p:txBody>
          <a:bodyPr anchor="ct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29" name="Tijdelijke aanduiding voor tekst 60">
            <a:extLst>
              <a:ext uri="{FF2B5EF4-FFF2-40B4-BE49-F238E27FC236}">
                <a16:creationId xmlns:a16="http://schemas.microsoft.com/office/drawing/2014/main" id="{A7FD08B3-59CE-4A9A-8352-CFCF59B31854}"/>
              </a:ext>
            </a:extLst>
          </p:cNvPr>
          <p:cNvSpPr>
            <a:spLocks noGrp="1"/>
          </p:cNvSpPr>
          <p:nvPr>
            <p:ph type="body" sz="quarter" idx="33" hasCustomPrompt="1"/>
          </p:nvPr>
        </p:nvSpPr>
        <p:spPr>
          <a:xfrm>
            <a:off x="992266" y="4067347"/>
            <a:ext cx="2800190"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30" name="Tijdelijke aanduiding voor tekst 60">
            <a:extLst>
              <a:ext uri="{FF2B5EF4-FFF2-40B4-BE49-F238E27FC236}">
                <a16:creationId xmlns:a16="http://schemas.microsoft.com/office/drawing/2014/main" id="{AD9A76CE-9D5C-420F-9940-D19934CD92B0}"/>
              </a:ext>
            </a:extLst>
          </p:cNvPr>
          <p:cNvSpPr>
            <a:spLocks noGrp="1"/>
          </p:cNvSpPr>
          <p:nvPr>
            <p:ph type="body" sz="quarter" idx="34" hasCustomPrompt="1"/>
          </p:nvPr>
        </p:nvSpPr>
        <p:spPr>
          <a:xfrm>
            <a:off x="992266" y="4529407"/>
            <a:ext cx="2800190"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31" name="Tijdelijke aanduiding voor tekst 60">
            <a:extLst>
              <a:ext uri="{FF2B5EF4-FFF2-40B4-BE49-F238E27FC236}">
                <a16:creationId xmlns:a16="http://schemas.microsoft.com/office/drawing/2014/main" id="{5ABFE588-ABB8-49F4-A56B-ABD629087603}"/>
              </a:ext>
            </a:extLst>
          </p:cNvPr>
          <p:cNvSpPr>
            <a:spLocks noGrp="1"/>
          </p:cNvSpPr>
          <p:nvPr>
            <p:ph type="body" sz="quarter" idx="35" hasCustomPrompt="1"/>
          </p:nvPr>
        </p:nvSpPr>
        <p:spPr>
          <a:xfrm>
            <a:off x="992266" y="5008828"/>
            <a:ext cx="2800190"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
        <p:nvSpPr>
          <p:cNvPr id="32" name="Vrije vorm: vorm 31">
            <a:extLst>
              <a:ext uri="{FF2B5EF4-FFF2-40B4-BE49-F238E27FC236}">
                <a16:creationId xmlns:a16="http://schemas.microsoft.com/office/drawing/2014/main" id="{B138F3E4-2363-4F00-8378-08C7982FE793}"/>
              </a:ext>
            </a:extLst>
          </p:cNvPr>
          <p:cNvSpPr/>
          <p:nvPr userDrawn="1"/>
        </p:nvSpPr>
        <p:spPr>
          <a:xfrm>
            <a:off x="4403278" y="3705863"/>
            <a:ext cx="3394078" cy="202692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33" name="Tijdelijke aanduiding voor afbeelding 41">
            <a:extLst>
              <a:ext uri="{FF2B5EF4-FFF2-40B4-BE49-F238E27FC236}">
                <a16:creationId xmlns:a16="http://schemas.microsoft.com/office/drawing/2014/main" id="{DEE15AED-9981-438B-9C96-2A9E0C78C7A6}"/>
              </a:ext>
            </a:extLst>
          </p:cNvPr>
          <p:cNvSpPr>
            <a:spLocks noGrp="1"/>
          </p:cNvSpPr>
          <p:nvPr>
            <p:ph type="pic" sz="quarter" idx="36"/>
          </p:nvPr>
        </p:nvSpPr>
        <p:spPr>
          <a:xfrm>
            <a:off x="4403278" y="643469"/>
            <a:ext cx="3394078" cy="3062393"/>
          </a:xfrm>
          <a:solidFill>
            <a:srgbClr val="FFFFFF"/>
          </a:solidFill>
        </p:spPr>
        <p:txBody>
          <a:bodyPr anchor="ct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34" name="Tijdelijke aanduiding voor tekst 60">
            <a:extLst>
              <a:ext uri="{FF2B5EF4-FFF2-40B4-BE49-F238E27FC236}">
                <a16:creationId xmlns:a16="http://schemas.microsoft.com/office/drawing/2014/main" id="{26076039-C84C-4B74-9775-129F875B1385}"/>
              </a:ext>
            </a:extLst>
          </p:cNvPr>
          <p:cNvSpPr>
            <a:spLocks noGrp="1"/>
          </p:cNvSpPr>
          <p:nvPr>
            <p:ph type="body" sz="quarter" idx="37" hasCustomPrompt="1"/>
          </p:nvPr>
        </p:nvSpPr>
        <p:spPr>
          <a:xfrm>
            <a:off x="4700222" y="4067347"/>
            <a:ext cx="2800190"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35" name="Tijdelijke aanduiding voor tekst 60">
            <a:extLst>
              <a:ext uri="{FF2B5EF4-FFF2-40B4-BE49-F238E27FC236}">
                <a16:creationId xmlns:a16="http://schemas.microsoft.com/office/drawing/2014/main" id="{01BAE050-802C-45CF-8FA4-A56B6CCE23BF}"/>
              </a:ext>
            </a:extLst>
          </p:cNvPr>
          <p:cNvSpPr>
            <a:spLocks noGrp="1"/>
          </p:cNvSpPr>
          <p:nvPr>
            <p:ph type="body" sz="quarter" idx="38" hasCustomPrompt="1"/>
          </p:nvPr>
        </p:nvSpPr>
        <p:spPr>
          <a:xfrm>
            <a:off x="4700222" y="4529407"/>
            <a:ext cx="2800190"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41" name="Tijdelijke aanduiding voor tekst 60">
            <a:extLst>
              <a:ext uri="{FF2B5EF4-FFF2-40B4-BE49-F238E27FC236}">
                <a16:creationId xmlns:a16="http://schemas.microsoft.com/office/drawing/2014/main" id="{02EF1CD9-FA37-4E9A-88F5-070C47974D6D}"/>
              </a:ext>
            </a:extLst>
          </p:cNvPr>
          <p:cNvSpPr>
            <a:spLocks noGrp="1"/>
          </p:cNvSpPr>
          <p:nvPr>
            <p:ph type="body" sz="quarter" idx="39" hasCustomPrompt="1"/>
          </p:nvPr>
        </p:nvSpPr>
        <p:spPr>
          <a:xfrm>
            <a:off x="4700222" y="5008828"/>
            <a:ext cx="2800190"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
        <p:nvSpPr>
          <p:cNvPr id="46" name="Vrije vorm: vorm 45">
            <a:extLst>
              <a:ext uri="{FF2B5EF4-FFF2-40B4-BE49-F238E27FC236}">
                <a16:creationId xmlns:a16="http://schemas.microsoft.com/office/drawing/2014/main" id="{640D67BD-E557-4740-AB2F-EB618A13D92E}"/>
              </a:ext>
            </a:extLst>
          </p:cNvPr>
          <p:cNvSpPr/>
          <p:nvPr userDrawn="1"/>
        </p:nvSpPr>
        <p:spPr>
          <a:xfrm>
            <a:off x="8112066" y="3705863"/>
            <a:ext cx="3394078" cy="202692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47" name="Tijdelijke aanduiding voor afbeelding 41">
            <a:extLst>
              <a:ext uri="{FF2B5EF4-FFF2-40B4-BE49-F238E27FC236}">
                <a16:creationId xmlns:a16="http://schemas.microsoft.com/office/drawing/2014/main" id="{61C81C6B-0A6B-451A-A012-1EDAE6341B4F}"/>
              </a:ext>
            </a:extLst>
          </p:cNvPr>
          <p:cNvSpPr>
            <a:spLocks noGrp="1"/>
          </p:cNvSpPr>
          <p:nvPr>
            <p:ph type="pic" sz="quarter" idx="40"/>
          </p:nvPr>
        </p:nvSpPr>
        <p:spPr>
          <a:xfrm>
            <a:off x="8112066" y="643469"/>
            <a:ext cx="3394078" cy="3062393"/>
          </a:xfrm>
          <a:solidFill>
            <a:srgbClr val="FFFFFF"/>
          </a:solidFill>
        </p:spPr>
        <p:txBody>
          <a:bodyPr anchor="ctr"/>
          <a:lstStyle>
            <a:lvl1pPr algn="ctr">
              <a:buNone/>
              <a:defRPr sz="11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48" name="Tijdelijke aanduiding voor tekst 60">
            <a:extLst>
              <a:ext uri="{FF2B5EF4-FFF2-40B4-BE49-F238E27FC236}">
                <a16:creationId xmlns:a16="http://schemas.microsoft.com/office/drawing/2014/main" id="{FD28F8DF-7B49-4914-A391-56B82C67B31F}"/>
              </a:ext>
            </a:extLst>
          </p:cNvPr>
          <p:cNvSpPr>
            <a:spLocks noGrp="1"/>
          </p:cNvSpPr>
          <p:nvPr>
            <p:ph type="body" sz="quarter" idx="41" hasCustomPrompt="1"/>
          </p:nvPr>
        </p:nvSpPr>
        <p:spPr>
          <a:xfrm>
            <a:off x="8409010" y="4067347"/>
            <a:ext cx="2800190"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49" name="Tijdelijke aanduiding voor tekst 60">
            <a:extLst>
              <a:ext uri="{FF2B5EF4-FFF2-40B4-BE49-F238E27FC236}">
                <a16:creationId xmlns:a16="http://schemas.microsoft.com/office/drawing/2014/main" id="{3EFF07D7-139D-4974-9E6A-9350BDFF1A9D}"/>
              </a:ext>
            </a:extLst>
          </p:cNvPr>
          <p:cNvSpPr>
            <a:spLocks noGrp="1"/>
          </p:cNvSpPr>
          <p:nvPr>
            <p:ph type="body" sz="quarter" idx="42" hasCustomPrompt="1"/>
          </p:nvPr>
        </p:nvSpPr>
        <p:spPr>
          <a:xfrm>
            <a:off x="8409010" y="4529407"/>
            <a:ext cx="2800190"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50" name="Tijdelijke aanduiding voor tekst 60">
            <a:extLst>
              <a:ext uri="{FF2B5EF4-FFF2-40B4-BE49-F238E27FC236}">
                <a16:creationId xmlns:a16="http://schemas.microsoft.com/office/drawing/2014/main" id="{3DF019B9-4B75-46B3-9368-52CB448C72A6}"/>
              </a:ext>
            </a:extLst>
          </p:cNvPr>
          <p:cNvSpPr>
            <a:spLocks noGrp="1"/>
          </p:cNvSpPr>
          <p:nvPr>
            <p:ph type="body" sz="quarter" idx="43" hasCustomPrompt="1"/>
          </p:nvPr>
        </p:nvSpPr>
        <p:spPr>
          <a:xfrm>
            <a:off x="8409010" y="5008828"/>
            <a:ext cx="2800190"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Tree>
    <p:extLst>
      <p:ext uri="{BB962C8B-B14F-4D97-AF65-F5344CB8AC3E}">
        <p14:creationId xmlns:p14="http://schemas.microsoft.com/office/powerpoint/2010/main" val="448297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gegevens + afbeelding">
    <p:spTree>
      <p:nvGrpSpPr>
        <p:cNvPr id="1" name=""/>
        <p:cNvGrpSpPr/>
        <p:nvPr/>
      </p:nvGrpSpPr>
      <p:grpSpPr>
        <a:xfrm>
          <a:off x="0" y="0"/>
          <a:ext cx="0" cy="0"/>
          <a:chOff x="0" y="0"/>
          <a:chExt cx="0" cy="0"/>
        </a:xfrm>
      </p:grpSpPr>
      <p:sp>
        <p:nvSpPr>
          <p:cNvPr id="49" name="Tijdelijke aanduiding voor afbeelding 48">
            <a:extLst>
              <a:ext uri="{FF2B5EF4-FFF2-40B4-BE49-F238E27FC236}">
                <a16:creationId xmlns:a16="http://schemas.microsoft.com/office/drawing/2014/main" id="{F01F03CA-2357-4836-8E90-04B97391CE93}"/>
              </a:ext>
            </a:extLst>
          </p:cNvPr>
          <p:cNvSpPr>
            <a:spLocks noGrp="1"/>
          </p:cNvSpPr>
          <p:nvPr>
            <p:ph type="pic" sz="quarter" idx="22"/>
          </p:nvPr>
        </p:nvSpPr>
        <p:spPr>
          <a:xfrm>
            <a:off x="6767" y="0"/>
            <a:ext cx="12178468" cy="5400000"/>
          </a:xfrm>
          <a:custGeom>
            <a:avLst/>
            <a:gdLst>
              <a:gd name="connsiteX0" fmla="*/ 0 w 12178468"/>
              <a:gd name="connsiteY0" fmla="*/ 0 h 5400000"/>
              <a:gd name="connsiteX1" fmla="*/ 12178468 w 12178468"/>
              <a:gd name="connsiteY1" fmla="*/ 0 h 5400000"/>
              <a:gd name="connsiteX2" fmla="*/ 12178468 w 12178468"/>
              <a:gd name="connsiteY2" fmla="*/ 5400000 h 5400000"/>
              <a:gd name="connsiteX3" fmla="*/ 8516555 w 12178468"/>
              <a:gd name="connsiteY3" fmla="*/ 5400000 h 5400000"/>
              <a:gd name="connsiteX4" fmla="*/ 8516555 w 12178468"/>
              <a:gd name="connsiteY4" fmla="*/ 4133067 h 5400000"/>
              <a:gd name="connsiteX5" fmla="*/ 7374824 w 12178468"/>
              <a:gd name="connsiteY5" fmla="*/ 2991336 h 5400000"/>
              <a:gd name="connsiteX6" fmla="*/ 0 w 12178468"/>
              <a:gd name="connsiteY6" fmla="*/ 2991336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68" h="5400000">
                <a:moveTo>
                  <a:pt x="0" y="0"/>
                </a:moveTo>
                <a:lnTo>
                  <a:pt x="12178468" y="0"/>
                </a:lnTo>
                <a:lnTo>
                  <a:pt x="12178468" y="5400000"/>
                </a:lnTo>
                <a:lnTo>
                  <a:pt x="8516555" y="5400000"/>
                </a:lnTo>
                <a:lnTo>
                  <a:pt x="8516555" y="4133067"/>
                </a:lnTo>
                <a:cubicBezTo>
                  <a:pt x="8516555" y="3502832"/>
                  <a:pt x="8005059" y="2991336"/>
                  <a:pt x="7374824" y="2991336"/>
                </a:cubicBezTo>
                <a:lnTo>
                  <a:pt x="0" y="2991336"/>
                </a:lnTo>
                <a:close/>
              </a:path>
            </a:pathLst>
          </a:custGeom>
          <a:solidFill>
            <a:srgbClr val="FFFFFF"/>
          </a:solidFill>
        </p:spPr>
        <p:txBody>
          <a:bodyPr vert="horz" wrap="square" lIns="0" tIns="0" rIns="0" bIns="0" rtlCol="0" anchor="ctr">
            <a:noAutofit/>
          </a:bodyPr>
          <a:lstStyle>
            <a:lvl1pPr>
              <a:defRPr lang="nl-NL">
                <a:latin typeface="Verdana" panose="020B0604030504040204" pitchFamily="34" charset="0"/>
                <a:ea typeface="Verdana" panose="020B0604030504040204" pitchFamily="34" charset="0"/>
              </a:defRPr>
            </a:lvl1pPr>
          </a:lstStyle>
          <a:p>
            <a:pPr lvl="0" algn="ctr">
              <a:buNone/>
            </a:pPr>
            <a:r>
              <a:rPr lang="nl-NL"/>
              <a:t>Klik op het pictogram als u een afbeelding wilt toevoegen</a:t>
            </a:r>
          </a:p>
        </p:txBody>
      </p:sp>
      <p:grpSp>
        <p:nvGrpSpPr>
          <p:cNvPr id="14" name="Graphic 7">
            <a:extLst>
              <a:ext uri="{FF2B5EF4-FFF2-40B4-BE49-F238E27FC236}">
                <a16:creationId xmlns:a16="http://schemas.microsoft.com/office/drawing/2014/main" id="{00882B30-4E42-4167-87C1-1870160E8827}"/>
              </a:ext>
            </a:extLst>
          </p:cNvPr>
          <p:cNvGrpSpPr/>
          <p:nvPr userDrawn="1"/>
        </p:nvGrpSpPr>
        <p:grpSpPr>
          <a:xfrm>
            <a:off x="763905" y="3791751"/>
            <a:ext cx="274320" cy="411480"/>
            <a:chOff x="2080260" y="2568702"/>
            <a:chExt cx="274320" cy="411480"/>
          </a:xfrm>
          <a:noFill/>
        </p:grpSpPr>
        <p:sp>
          <p:nvSpPr>
            <p:cNvPr id="15" name="Vrije vorm: vorm 14">
              <a:extLst>
                <a:ext uri="{FF2B5EF4-FFF2-40B4-BE49-F238E27FC236}">
                  <a16:creationId xmlns:a16="http://schemas.microsoft.com/office/drawing/2014/main" id="{457F92D1-4F68-4FA6-BE74-0D34621AFADA}"/>
                </a:ext>
              </a:extLst>
            </p:cNvPr>
            <p:cNvSpPr/>
            <p:nvPr/>
          </p:nvSpPr>
          <p:spPr>
            <a:xfrm>
              <a:off x="2080260" y="2568702"/>
              <a:ext cx="274320" cy="411480"/>
            </a:xfrm>
            <a:custGeom>
              <a:avLst/>
              <a:gdLst>
                <a:gd name="connsiteX0" fmla="*/ 256032 w 274320"/>
                <a:gd name="connsiteY0" fmla="*/ 205740 h 411480"/>
                <a:gd name="connsiteX1" fmla="*/ 137160 w 274320"/>
                <a:gd name="connsiteY1" fmla="*/ 411480 h 411480"/>
                <a:gd name="connsiteX2" fmla="*/ 18288 w 274320"/>
                <a:gd name="connsiteY2" fmla="*/ 206502 h 411480"/>
                <a:gd name="connsiteX3" fmla="*/ 18288 w 274320"/>
                <a:gd name="connsiteY3" fmla="*/ 206502 h 411480"/>
                <a:gd name="connsiteX4" fmla="*/ 0 w 274320"/>
                <a:gd name="connsiteY4" fmla="*/ 137160 h 411480"/>
                <a:gd name="connsiteX5" fmla="*/ 137160 w 274320"/>
                <a:gd name="connsiteY5" fmla="*/ 0 h 411480"/>
                <a:gd name="connsiteX6" fmla="*/ 274320 w 274320"/>
                <a:gd name="connsiteY6" fmla="*/ 137160 h 411480"/>
                <a:gd name="connsiteX7" fmla="*/ 256032 w 274320"/>
                <a:gd name="connsiteY7" fmla="*/ 20574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 h="411480">
                  <a:moveTo>
                    <a:pt x="256032" y="205740"/>
                  </a:moveTo>
                  <a:lnTo>
                    <a:pt x="137160" y="411480"/>
                  </a:lnTo>
                  <a:lnTo>
                    <a:pt x="18288" y="206502"/>
                  </a:lnTo>
                  <a:lnTo>
                    <a:pt x="18288" y="206502"/>
                  </a:lnTo>
                  <a:cubicBezTo>
                    <a:pt x="6096" y="185928"/>
                    <a:pt x="0" y="162306"/>
                    <a:pt x="0" y="137160"/>
                  </a:cubicBezTo>
                  <a:cubicBezTo>
                    <a:pt x="0" y="61722"/>
                    <a:pt x="61722" y="0"/>
                    <a:pt x="137160" y="0"/>
                  </a:cubicBezTo>
                  <a:cubicBezTo>
                    <a:pt x="212598" y="0"/>
                    <a:pt x="274320" y="61722"/>
                    <a:pt x="274320" y="137160"/>
                  </a:cubicBezTo>
                  <a:cubicBezTo>
                    <a:pt x="274320" y="162306"/>
                    <a:pt x="267462" y="185928"/>
                    <a:pt x="256032" y="20574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6" name="Vrije vorm: vorm 15">
              <a:extLst>
                <a:ext uri="{FF2B5EF4-FFF2-40B4-BE49-F238E27FC236}">
                  <a16:creationId xmlns:a16="http://schemas.microsoft.com/office/drawing/2014/main" id="{FA6F1524-65A7-405A-A1A7-4323929C2576}"/>
                </a:ext>
              </a:extLst>
            </p:cNvPr>
            <p:cNvSpPr/>
            <p:nvPr/>
          </p:nvSpPr>
          <p:spPr>
            <a:xfrm>
              <a:off x="2156460" y="2644902"/>
              <a:ext cx="121920" cy="121920"/>
            </a:xfrm>
            <a:custGeom>
              <a:avLst/>
              <a:gdLst>
                <a:gd name="connsiteX0" fmla="*/ 121920 w 121920"/>
                <a:gd name="connsiteY0" fmla="*/ 60960 h 121920"/>
                <a:gd name="connsiteX1" fmla="*/ 60960 w 121920"/>
                <a:gd name="connsiteY1" fmla="*/ 121920 h 121920"/>
                <a:gd name="connsiteX2" fmla="*/ 0 w 121920"/>
                <a:gd name="connsiteY2" fmla="*/ 60960 h 121920"/>
                <a:gd name="connsiteX3" fmla="*/ 60960 w 121920"/>
                <a:gd name="connsiteY3" fmla="*/ 0 h 121920"/>
                <a:gd name="connsiteX4" fmla="*/ 121920 w 121920"/>
                <a:gd name="connsiteY4" fmla="*/ 60960 h 12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21920">
                  <a:moveTo>
                    <a:pt x="121920" y="60960"/>
                  </a:moveTo>
                  <a:cubicBezTo>
                    <a:pt x="121920" y="94627"/>
                    <a:pt x="94627" y="121920"/>
                    <a:pt x="60960" y="121920"/>
                  </a:cubicBezTo>
                  <a:cubicBezTo>
                    <a:pt x="27293" y="121920"/>
                    <a:pt x="0" y="94627"/>
                    <a:pt x="0" y="60960"/>
                  </a:cubicBezTo>
                  <a:cubicBezTo>
                    <a:pt x="0" y="27293"/>
                    <a:pt x="27293" y="0"/>
                    <a:pt x="60960" y="0"/>
                  </a:cubicBezTo>
                  <a:cubicBezTo>
                    <a:pt x="94627" y="0"/>
                    <a:pt x="121920" y="27293"/>
                    <a:pt x="121920" y="6096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grpSp>
        <p:nvGrpSpPr>
          <p:cNvPr id="17" name="Graphic 7">
            <a:extLst>
              <a:ext uri="{FF2B5EF4-FFF2-40B4-BE49-F238E27FC236}">
                <a16:creationId xmlns:a16="http://schemas.microsoft.com/office/drawing/2014/main" id="{0410679D-384B-45D6-B4AA-89DB46B013C8}"/>
              </a:ext>
            </a:extLst>
          </p:cNvPr>
          <p:cNvGrpSpPr/>
          <p:nvPr userDrawn="1"/>
        </p:nvGrpSpPr>
        <p:grpSpPr>
          <a:xfrm>
            <a:off x="702945" y="4607051"/>
            <a:ext cx="396240" cy="396240"/>
            <a:chOff x="2019300" y="3382517"/>
            <a:chExt cx="396240" cy="396240"/>
          </a:xfrm>
          <a:noFill/>
        </p:grpSpPr>
        <p:sp>
          <p:nvSpPr>
            <p:cNvPr id="18" name="Vrije vorm: vorm 17">
              <a:extLst>
                <a:ext uri="{FF2B5EF4-FFF2-40B4-BE49-F238E27FC236}">
                  <a16:creationId xmlns:a16="http://schemas.microsoft.com/office/drawing/2014/main" id="{A753571B-52FA-4885-8D87-C673CC021765}"/>
                </a:ext>
              </a:extLst>
            </p:cNvPr>
            <p:cNvSpPr/>
            <p:nvPr/>
          </p:nvSpPr>
          <p:spPr>
            <a:xfrm>
              <a:off x="2232660" y="3428238"/>
              <a:ext cx="121920" cy="7620"/>
            </a:xfrm>
            <a:custGeom>
              <a:avLst/>
              <a:gdLst>
                <a:gd name="connsiteX0" fmla="*/ 0 w 121920"/>
                <a:gd name="connsiteY0" fmla="*/ 0 h 7620"/>
                <a:gd name="connsiteX1" fmla="*/ 121920 w 121920"/>
                <a:gd name="connsiteY1" fmla="*/ 0 h 7620"/>
              </a:gdLst>
              <a:ahLst/>
              <a:cxnLst>
                <a:cxn ang="0">
                  <a:pos x="connsiteX0" y="connsiteY0"/>
                </a:cxn>
                <a:cxn ang="0">
                  <a:pos x="connsiteX1" y="connsiteY1"/>
                </a:cxn>
              </a:cxnLst>
              <a:rect l="l" t="t" r="r" b="b"/>
              <a:pathLst>
                <a:path w="121920" h="7620">
                  <a:moveTo>
                    <a:pt x="0" y="0"/>
                  </a:moveTo>
                  <a:lnTo>
                    <a:pt x="12192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9" name="Vrije vorm: vorm 18">
              <a:extLst>
                <a:ext uri="{FF2B5EF4-FFF2-40B4-BE49-F238E27FC236}">
                  <a16:creationId xmlns:a16="http://schemas.microsoft.com/office/drawing/2014/main" id="{461AB54B-E27F-4AD0-887C-89B3B02D03F1}"/>
                </a:ext>
              </a:extLst>
            </p:cNvPr>
            <p:cNvSpPr/>
            <p:nvPr/>
          </p:nvSpPr>
          <p:spPr>
            <a:xfrm>
              <a:off x="2232660" y="3458718"/>
              <a:ext cx="121920" cy="7620"/>
            </a:xfrm>
            <a:custGeom>
              <a:avLst/>
              <a:gdLst>
                <a:gd name="connsiteX0" fmla="*/ 0 w 121920"/>
                <a:gd name="connsiteY0" fmla="*/ 0 h 7620"/>
                <a:gd name="connsiteX1" fmla="*/ 121920 w 121920"/>
                <a:gd name="connsiteY1" fmla="*/ 0 h 7620"/>
              </a:gdLst>
              <a:ahLst/>
              <a:cxnLst>
                <a:cxn ang="0">
                  <a:pos x="connsiteX0" y="connsiteY0"/>
                </a:cxn>
                <a:cxn ang="0">
                  <a:pos x="connsiteX1" y="connsiteY1"/>
                </a:cxn>
              </a:cxnLst>
              <a:rect l="l" t="t" r="r" b="b"/>
              <a:pathLst>
                <a:path w="121920" h="7620">
                  <a:moveTo>
                    <a:pt x="0" y="0"/>
                  </a:moveTo>
                  <a:lnTo>
                    <a:pt x="12192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0" name="Vrije vorm: vorm 19">
              <a:extLst>
                <a:ext uri="{FF2B5EF4-FFF2-40B4-BE49-F238E27FC236}">
                  <a16:creationId xmlns:a16="http://schemas.microsoft.com/office/drawing/2014/main" id="{E9CD77C2-097D-4D3B-9424-397A6F485BA9}"/>
                </a:ext>
              </a:extLst>
            </p:cNvPr>
            <p:cNvSpPr/>
            <p:nvPr/>
          </p:nvSpPr>
          <p:spPr>
            <a:xfrm>
              <a:off x="2232660" y="3489198"/>
              <a:ext cx="91440" cy="7620"/>
            </a:xfrm>
            <a:custGeom>
              <a:avLst/>
              <a:gdLst>
                <a:gd name="connsiteX0" fmla="*/ 0 w 91440"/>
                <a:gd name="connsiteY0" fmla="*/ 0 h 7620"/>
                <a:gd name="connsiteX1" fmla="*/ 91440 w 91440"/>
                <a:gd name="connsiteY1" fmla="*/ 0 h 7620"/>
              </a:gdLst>
              <a:ahLst/>
              <a:cxnLst>
                <a:cxn ang="0">
                  <a:pos x="connsiteX0" y="connsiteY0"/>
                </a:cxn>
                <a:cxn ang="0">
                  <a:pos x="connsiteX1" y="connsiteY1"/>
                </a:cxn>
              </a:cxnLst>
              <a:rect l="l" t="t" r="r" b="b"/>
              <a:pathLst>
                <a:path w="91440" h="7620">
                  <a:moveTo>
                    <a:pt x="0" y="0"/>
                  </a:moveTo>
                  <a:lnTo>
                    <a:pt x="9144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1" name="Vrije vorm: vorm 20">
              <a:extLst>
                <a:ext uri="{FF2B5EF4-FFF2-40B4-BE49-F238E27FC236}">
                  <a16:creationId xmlns:a16="http://schemas.microsoft.com/office/drawing/2014/main" id="{E141F584-5F13-4CBA-A99C-EAD8FCF75E96}"/>
                </a:ext>
              </a:extLst>
            </p:cNvPr>
            <p:cNvSpPr/>
            <p:nvPr/>
          </p:nvSpPr>
          <p:spPr>
            <a:xfrm>
              <a:off x="2171700" y="3382517"/>
              <a:ext cx="243840" cy="198120"/>
            </a:xfrm>
            <a:custGeom>
              <a:avLst/>
              <a:gdLst>
                <a:gd name="connsiteX0" fmla="*/ 114300 w 243840"/>
                <a:gd name="connsiteY0" fmla="*/ 152400 h 198120"/>
                <a:gd name="connsiteX1" fmla="*/ 220980 w 243840"/>
                <a:gd name="connsiteY1" fmla="*/ 152400 h 198120"/>
                <a:gd name="connsiteX2" fmla="*/ 243840 w 243840"/>
                <a:gd name="connsiteY2" fmla="*/ 129540 h 198120"/>
                <a:gd name="connsiteX3" fmla="*/ 243840 w 243840"/>
                <a:gd name="connsiteY3" fmla="*/ 22860 h 198120"/>
                <a:gd name="connsiteX4" fmla="*/ 220980 w 243840"/>
                <a:gd name="connsiteY4" fmla="*/ 0 h 198120"/>
                <a:gd name="connsiteX5" fmla="*/ 22860 w 243840"/>
                <a:gd name="connsiteY5" fmla="*/ 0 h 198120"/>
                <a:gd name="connsiteX6" fmla="*/ 0 w 243840"/>
                <a:gd name="connsiteY6" fmla="*/ 22860 h 198120"/>
                <a:gd name="connsiteX7" fmla="*/ 0 w 243840"/>
                <a:gd name="connsiteY7" fmla="*/ 129540 h 198120"/>
                <a:gd name="connsiteX8" fmla="*/ 22860 w 243840"/>
                <a:gd name="connsiteY8" fmla="*/ 152400 h 198120"/>
                <a:gd name="connsiteX9" fmla="*/ 60960 w 243840"/>
                <a:gd name="connsiteY9" fmla="*/ 152400 h 198120"/>
                <a:gd name="connsiteX10" fmla="*/ 60960 w 243840"/>
                <a:gd name="connsiteY10" fmla="*/ 198120 h 198120"/>
                <a:gd name="connsiteX11" fmla="*/ 114300 w 243840"/>
                <a:gd name="connsiteY11" fmla="*/ 15240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 h="198120">
                  <a:moveTo>
                    <a:pt x="114300" y="152400"/>
                  </a:moveTo>
                  <a:lnTo>
                    <a:pt x="220980" y="152400"/>
                  </a:lnTo>
                  <a:cubicBezTo>
                    <a:pt x="233934" y="152400"/>
                    <a:pt x="243840" y="142494"/>
                    <a:pt x="243840" y="129540"/>
                  </a:cubicBezTo>
                  <a:lnTo>
                    <a:pt x="243840" y="22860"/>
                  </a:lnTo>
                  <a:cubicBezTo>
                    <a:pt x="243840" y="9906"/>
                    <a:pt x="233934" y="0"/>
                    <a:pt x="220980" y="0"/>
                  </a:cubicBezTo>
                  <a:lnTo>
                    <a:pt x="22860" y="0"/>
                  </a:lnTo>
                  <a:cubicBezTo>
                    <a:pt x="9906" y="0"/>
                    <a:pt x="0" y="9906"/>
                    <a:pt x="0" y="22860"/>
                  </a:cubicBezTo>
                  <a:lnTo>
                    <a:pt x="0" y="129540"/>
                  </a:lnTo>
                  <a:cubicBezTo>
                    <a:pt x="0" y="142494"/>
                    <a:pt x="9906" y="152400"/>
                    <a:pt x="22860" y="152400"/>
                  </a:cubicBezTo>
                  <a:lnTo>
                    <a:pt x="60960" y="152400"/>
                  </a:lnTo>
                  <a:lnTo>
                    <a:pt x="60960" y="198120"/>
                  </a:lnTo>
                  <a:lnTo>
                    <a:pt x="114300" y="152400"/>
                  </a:ln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2" name="Vrije vorm: vorm 21">
              <a:extLst>
                <a:ext uri="{FF2B5EF4-FFF2-40B4-BE49-F238E27FC236}">
                  <a16:creationId xmlns:a16="http://schemas.microsoft.com/office/drawing/2014/main" id="{C11DCF70-AF3B-407A-A828-B236AA2F41AE}"/>
                </a:ext>
              </a:extLst>
            </p:cNvPr>
            <p:cNvSpPr/>
            <p:nvPr/>
          </p:nvSpPr>
          <p:spPr>
            <a:xfrm>
              <a:off x="2095500" y="3480054"/>
              <a:ext cx="121920" cy="146303"/>
            </a:xfrm>
            <a:custGeom>
              <a:avLst/>
              <a:gdLst>
                <a:gd name="connsiteX0" fmla="*/ 121920 w 121920"/>
                <a:gd name="connsiteY0" fmla="*/ 131064 h 146303"/>
                <a:gd name="connsiteX1" fmla="*/ 76200 w 121920"/>
                <a:gd name="connsiteY1" fmla="*/ 146304 h 146303"/>
                <a:gd name="connsiteX2" fmla="*/ 0 w 121920"/>
                <a:gd name="connsiteY2" fmla="*/ 70104 h 146303"/>
                <a:gd name="connsiteX3" fmla="*/ 45720 w 121920"/>
                <a:gd name="connsiteY3" fmla="*/ 0 h 146303"/>
              </a:gdLst>
              <a:ahLst/>
              <a:cxnLst>
                <a:cxn ang="0">
                  <a:pos x="connsiteX0" y="connsiteY0"/>
                </a:cxn>
                <a:cxn ang="0">
                  <a:pos x="connsiteX1" y="connsiteY1"/>
                </a:cxn>
                <a:cxn ang="0">
                  <a:pos x="connsiteX2" y="connsiteY2"/>
                </a:cxn>
                <a:cxn ang="0">
                  <a:pos x="connsiteX3" y="connsiteY3"/>
                </a:cxn>
              </a:cxnLst>
              <a:rect l="l" t="t" r="r" b="b"/>
              <a:pathLst>
                <a:path w="121920" h="146303">
                  <a:moveTo>
                    <a:pt x="121920" y="131064"/>
                  </a:moveTo>
                  <a:cubicBezTo>
                    <a:pt x="108966" y="140208"/>
                    <a:pt x="93726" y="146304"/>
                    <a:pt x="76200" y="146304"/>
                  </a:cubicBezTo>
                  <a:cubicBezTo>
                    <a:pt x="34290" y="146304"/>
                    <a:pt x="0" y="112014"/>
                    <a:pt x="0" y="70104"/>
                  </a:cubicBezTo>
                  <a:cubicBezTo>
                    <a:pt x="0" y="38862"/>
                    <a:pt x="19050" y="12192"/>
                    <a:pt x="45720" y="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3" name="Vrije vorm: vorm 22">
              <a:extLst>
                <a:ext uri="{FF2B5EF4-FFF2-40B4-BE49-F238E27FC236}">
                  <a16:creationId xmlns:a16="http://schemas.microsoft.com/office/drawing/2014/main" id="{E5F577B6-2C60-4762-9D66-2372C9536E32}"/>
                </a:ext>
              </a:extLst>
            </p:cNvPr>
            <p:cNvSpPr/>
            <p:nvPr/>
          </p:nvSpPr>
          <p:spPr>
            <a:xfrm>
              <a:off x="2019300" y="3626357"/>
              <a:ext cx="304800" cy="152400"/>
            </a:xfrm>
            <a:custGeom>
              <a:avLst/>
              <a:gdLst>
                <a:gd name="connsiteX0" fmla="*/ 0 w 304800"/>
                <a:gd name="connsiteY0" fmla="*/ 152400 h 152400"/>
                <a:gd name="connsiteX1" fmla="*/ 152400 w 304800"/>
                <a:gd name="connsiteY1" fmla="*/ 0 h 152400"/>
                <a:gd name="connsiteX2" fmla="*/ 304800 w 304800"/>
                <a:gd name="connsiteY2" fmla="*/ 152400 h 152400"/>
              </a:gdLst>
              <a:ahLst/>
              <a:cxnLst>
                <a:cxn ang="0">
                  <a:pos x="connsiteX0" y="connsiteY0"/>
                </a:cxn>
                <a:cxn ang="0">
                  <a:pos x="connsiteX1" y="connsiteY1"/>
                </a:cxn>
                <a:cxn ang="0">
                  <a:pos x="connsiteX2" y="connsiteY2"/>
                </a:cxn>
              </a:cxnLst>
              <a:rect l="l" t="t" r="r" b="b"/>
              <a:pathLst>
                <a:path w="304800" h="152400">
                  <a:moveTo>
                    <a:pt x="0" y="152400"/>
                  </a:moveTo>
                  <a:cubicBezTo>
                    <a:pt x="0" y="68580"/>
                    <a:pt x="68580" y="0"/>
                    <a:pt x="152400" y="0"/>
                  </a:cubicBezTo>
                  <a:cubicBezTo>
                    <a:pt x="236220" y="0"/>
                    <a:pt x="304800" y="68580"/>
                    <a:pt x="304800" y="15240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grpSp>
        <p:nvGrpSpPr>
          <p:cNvPr id="24" name="Graphic 7">
            <a:extLst>
              <a:ext uri="{FF2B5EF4-FFF2-40B4-BE49-F238E27FC236}">
                <a16:creationId xmlns:a16="http://schemas.microsoft.com/office/drawing/2014/main" id="{CA1AA079-B0B9-4E9B-9D48-1CE31126438E}"/>
              </a:ext>
            </a:extLst>
          </p:cNvPr>
          <p:cNvGrpSpPr/>
          <p:nvPr userDrawn="1"/>
        </p:nvGrpSpPr>
        <p:grpSpPr>
          <a:xfrm>
            <a:off x="695325" y="5422351"/>
            <a:ext cx="411480" cy="381000"/>
            <a:chOff x="2011680" y="4165854"/>
            <a:chExt cx="411480" cy="381000"/>
          </a:xfrm>
          <a:noFill/>
        </p:grpSpPr>
        <p:sp>
          <p:nvSpPr>
            <p:cNvPr id="25" name="Vrije vorm: vorm 24">
              <a:extLst>
                <a:ext uri="{FF2B5EF4-FFF2-40B4-BE49-F238E27FC236}">
                  <a16:creationId xmlns:a16="http://schemas.microsoft.com/office/drawing/2014/main" id="{8BB98AB0-B867-4FBB-97CF-6CA13E5D1D44}"/>
                </a:ext>
              </a:extLst>
            </p:cNvPr>
            <p:cNvSpPr/>
            <p:nvPr/>
          </p:nvSpPr>
          <p:spPr>
            <a:xfrm>
              <a:off x="2164080" y="4501134"/>
              <a:ext cx="7620" cy="30480"/>
            </a:xfrm>
            <a:custGeom>
              <a:avLst/>
              <a:gdLst>
                <a:gd name="connsiteX0" fmla="*/ 7620 w 7620"/>
                <a:gd name="connsiteY0" fmla="*/ 0 h 30480"/>
                <a:gd name="connsiteX1" fmla="*/ 0 w 7620"/>
                <a:gd name="connsiteY1" fmla="*/ 30480 h 30480"/>
              </a:gdLst>
              <a:ahLst/>
              <a:cxnLst>
                <a:cxn ang="0">
                  <a:pos x="connsiteX0" y="connsiteY0"/>
                </a:cxn>
                <a:cxn ang="0">
                  <a:pos x="connsiteX1" y="connsiteY1"/>
                </a:cxn>
              </a:cxnLst>
              <a:rect l="l" t="t" r="r" b="b"/>
              <a:pathLst>
                <a:path w="7620" h="30480">
                  <a:moveTo>
                    <a:pt x="7620" y="0"/>
                  </a:moveTo>
                  <a:lnTo>
                    <a:pt x="0" y="3048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6" name="Vrije vorm: vorm 25">
              <a:extLst>
                <a:ext uri="{FF2B5EF4-FFF2-40B4-BE49-F238E27FC236}">
                  <a16:creationId xmlns:a16="http://schemas.microsoft.com/office/drawing/2014/main" id="{E135B931-543D-4202-BE3C-9A85BB55FA9D}"/>
                </a:ext>
              </a:extLst>
            </p:cNvPr>
            <p:cNvSpPr/>
            <p:nvPr/>
          </p:nvSpPr>
          <p:spPr>
            <a:xfrm>
              <a:off x="2263140" y="4501134"/>
              <a:ext cx="7620" cy="30480"/>
            </a:xfrm>
            <a:custGeom>
              <a:avLst/>
              <a:gdLst>
                <a:gd name="connsiteX0" fmla="*/ 7620 w 7620"/>
                <a:gd name="connsiteY0" fmla="*/ 30480 h 30480"/>
                <a:gd name="connsiteX1" fmla="*/ 0 w 7620"/>
                <a:gd name="connsiteY1" fmla="*/ 0 h 30480"/>
              </a:gdLst>
              <a:ahLst/>
              <a:cxnLst>
                <a:cxn ang="0">
                  <a:pos x="connsiteX0" y="connsiteY0"/>
                </a:cxn>
                <a:cxn ang="0">
                  <a:pos x="connsiteX1" y="connsiteY1"/>
                </a:cxn>
              </a:cxnLst>
              <a:rect l="l" t="t" r="r" b="b"/>
              <a:pathLst>
                <a:path w="7620" h="30480">
                  <a:moveTo>
                    <a:pt x="7620" y="30480"/>
                  </a:moveTo>
                  <a:lnTo>
                    <a:pt x="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7" name="Vrije vorm: vorm 26">
              <a:extLst>
                <a:ext uri="{FF2B5EF4-FFF2-40B4-BE49-F238E27FC236}">
                  <a16:creationId xmlns:a16="http://schemas.microsoft.com/office/drawing/2014/main" id="{8C86AE20-EF5A-4032-A287-12F5735D58E9}"/>
                </a:ext>
              </a:extLst>
            </p:cNvPr>
            <p:cNvSpPr/>
            <p:nvPr/>
          </p:nvSpPr>
          <p:spPr>
            <a:xfrm>
              <a:off x="2011680" y="4394454"/>
              <a:ext cx="411480" cy="7620"/>
            </a:xfrm>
            <a:custGeom>
              <a:avLst/>
              <a:gdLst>
                <a:gd name="connsiteX0" fmla="*/ 411480 w 411480"/>
                <a:gd name="connsiteY0" fmla="*/ 0 h 7620"/>
                <a:gd name="connsiteX1" fmla="*/ 0 w 411480"/>
                <a:gd name="connsiteY1" fmla="*/ 0 h 7620"/>
              </a:gdLst>
              <a:ahLst/>
              <a:cxnLst>
                <a:cxn ang="0">
                  <a:pos x="connsiteX0" y="connsiteY0"/>
                </a:cxn>
                <a:cxn ang="0">
                  <a:pos x="connsiteX1" y="connsiteY1"/>
                </a:cxn>
              </a:cxnLst>
              <a:rect l="l" t="t" r="r" b="b"/>
              <a:pathLst>
                <a:path w="411480" h="7620">
                  <a:moveTo>
                    <a:pt x="411480" y="0"/>
                  </a:moveTo>
                  <a:lnTo>
                    <a:pt x="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8" name="Vrije vorm: vorm 27">
              <a:extLst>
                <a:ext uri="{FF2B5EF4-FFF2-40B4-BE49-F238E27FC236}">
                  <a16:creationId xmlns:a16="http://schemas.microsoft.com/office/drawing/2014/main" id="{9BE92AB8-FC73-45FD-92A7-502C590D2CAA}"/>
                </a:ext>
              </a:extLst>
            </p:cNvPr>
            <p:cNvSpPr/>
            <p:nvPr/>
          </p:nvSpPr>
          <p:spPr>
            <a:xfrm>
              <a:off x="2011680" y="4165854"/>
              <a:ext cx="411480" cy="304800"/>
            </a:xfrm>
            <a:custGeom>
              <a:avLst/>
              <a:gdLst>
                <a:gd name="connsiteX0" fmla="*/ 388620 w 411480"/>
                <a:gd name="connsiteY0" fmla="*/ 0 h 304800"/>
                <a:gd name="connsiteX1" fmla="*/ 22860 w 411480"/>
                <a:gd name="connsiteY1" fmla="*/ 0 h 304800"/>
                <a:gd name="connsiteX2" fmla="*/ 0 w 411480"/>
                <a:gd name="connsiteY2" fmla="*/ 22860 h 304800"/>
                <a:gd name="connsiteX3" fmla="*/ 0 w 411480"/>
                <a:gd name="connsiteY3" fmla="*/ 281940 h 304800"/>
                <a:gd name="connsiteX4" fmla="*/ 22860 w 411480"/>
                <a:gd name="connsiteY4" fmla="*/ 304800 h 304800"/>
                <a:gd name="connsiteX5" fmla="*/ 388620 w 411480"/>
                <a:gd name="connsiteY5" fmla="*/ 304800 h 304800"/>
                <a:gd name="connsiteX6" fmla="*/ 411480 w 411480"/>
                <a:gd name="connsiteY6" fmla="*/ 281940 h 304800"/>
                <a:gd name="connsiteX7" fmla="*/ 411480 w 411480"/>
                <a:gd name="connsiteY7" fmla="*/ 22860 h 304800"/>
                <a:gd name="connsiteX8" fmla="*/ 388620 w 411480"/>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 h="304800">
                  <a:moveTo>
                    <a:pt x="388620" y="0"/>
                  </a:moveTo>
                  <a:lnTo>
                    <a:pt x="22860" y="0"/>
                  </a:lnTo>
                  <a:cubicBezTo>
                    <a:pt x="9906" y="0"/>
                    <a:pt x="0" y="9906"/>
                    <a:pt x="0" y="22860"/>
                  </a:cubicBezTo>
                  <a:lnTo>
                    <a:pt x="0" y="281940"/>
                  </a:lnTo>
                  <a:cubicBezTo>
                    <a:pt x="0" y="294894"/>
                    <a:pt x="9906" y="304800"/>
                    <a:pt x="22860" y="304800"/>
                  </a:cubicBezTo>
                  <a:lnTo>
                    <a:pt x="388620" y="304800"/>
                  </a:lnTo>
                  <a:cubicBezTo>
                    <a:pt x="401574" y="304800"/>
                    <a:pt x="411480" y="294894"/>
                    <a:pt x="411480" y="281940"/>
                  </a:cubicBezTo>
                  <a:lnTo>
                    <a:pt x="411480" y="22860"/>
                  </a:lnTo>
                  <a:cubicBezTo>
                    <a:pt x="411480" y="9906"/>
                    <a:pt x="401574" y="0"/>
                    <a:pt x="388620" y="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9" name="Vrije vorm: vorm 28">
              <a:extLst>
                <a:ext uri="{FF2B5EF4-FFF2-40B4-BE49-F238E27FC236}">
                  <a16:creationId xmlns:a16="http://schemas.microsoft.com/office/drawing/2014/main" id="{8F966D62-F467-41BC-8A94-5B6508F95CFA}"/>
                </a:ext>
              </a:extLst>
            </p:cNvPr>
            <p:cNvSpPr/>
            <p:nvPr/>
          </p:nvSpPr>
          <p:spPr>
            <a:xfrm>
              <a:off x="2209800" y="4424934"/>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0" name="Vrije vorm: vorm 29">
              <a:extLst>
                <a:ext uri="{FF2B5EF4-FFF2-40B4-BE49-F238E27FC236}">
                  <a16:creationId xmlns:a16="http://schemas.microsoft.com/office/drawing/2014/main" id="{CD1D93D0-C1B7-4228-B4B8-B7660F5C6FC5}"/>
                </a:ext>
              </a:extLst>
            </p:cNvPr>
            <p:cNvSpPr/>
            <p:nvPr/>
          </p:nvSpPr>
          <p:spPr>
            <a:xfrm>
              <a:off x="2179320" y="4546854"/>
              <a:ext cx="76200" cy="7620"/>
            </a:xfrm>
            <a:custGeom>
              <a:avLst/>
              <a:gdLst>
                <a:gd name="connsiteX0" fmla="*/ 0 w 76200"/>
                <a:gd name="connsiteY0" fmla="*/ 0 h 7620"/>
                <a:gd name="connsiteX1" fmla="*/ 76200 w 76200"/>
                <a:gd name="connsiteY1" fmla="*/ 0 h 7620"/>
              </a:gdLst>
              <a:ahLst/>
              <a:cxnLst>
                <a:cxn ang="0">
                  <a:pos x="connsiteX0" y="connsiteY0"/>
                </a:cxn>
                <a:cxn ang="0">
                  <a:pos x="connsiteX1" y="connsiteY1"/>
                </a:cxn>
              </a:cxnLst>
              <a:rect l="l" t="t" r="r" b="b"/>
              <a:pathLst>
                <a:path w="76200" h="7620">
                  <a:moveTo>
                    <a:pt x="0" y="0"/>
                  </a:moveTo>
                  <a:lnTo>
                    <a:pt x="7620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1" name="Vrije vorm: vorm 30">
              <a:extLst>
                <a:ext uri="{FF2B5EF4-FFF2-40B4-BE49-F238E27FC236}">
                  <a16:creationId xmlns:a16="http://schemas.microsoft.com/office/drawing/2014/main" id="{3A2574E2-870F-4F13-A97A-3BE1A678CDE4}"/>
                </a:ext>
              </a:extLst>
            </p:cNvPr>
            <p:cNvSpPr/>
            <p:nvPr/>
          </p:nvSpPr>
          <p:spPr>
            <a:xfrm>
              <a:off x="2164080" y="4531614"/>
              <a:ext cx="15240" cy="15240"/>
            </a:xfrm>
            <a:custGeom>
              <a:avLst/>
              <a:gdLst>
                <a:gd name="connsiteX0" fmla="*/ 0 w 15240"/>
                <a:gd name="connsiteY0" fmla="*/ 0 h 15240"/>
                <a:gd name="connsiteX1" fmla="*/ 15240 w 15240"/>
                <a:gd name="connsiteY1" fmla="*/ 15240 h 15240"/>
              </a:gdLst>
              <a:ahLst/>
              <a:cxnLst>
                <a:cxn ang="0">
                  <a:pos x="connsiteX0" y="connsiteY0"/>
                </a:cxn>
                <a:cxn ang="0">
                  <a:pos x="connsiteX1" y="connsiteY1"/>
                </a:cxn>
              </a:cxnLst>
              <a:rect l="l" t="t" r="r" b="b"/>
              <a:pathLst>
                <a:path w="15240" h="15240">
                  <a:moveTo>
                    <a:pt x="0" y="0"/>
                  </a:moveTo>
                  <a:cubicBezTo>
                    <a:pt x="0" y="8382"/>
                    <a:pt x="6858" y="15240"/>
                    <a:pt x="15240" y="1524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2" name="Vrije vorm: vorm 31">
              <a:extLst>
                <a:ext uri="{FF2B5EF4-FFF2-40B4-BE49-F238E27FC236}">
                  <a16:creationId xmlns:a16="http://schemas.microsoft.com/office/drawing/2014/main" id="{058A0CFD-672A-40EE-BD27-F647B06CEA86}"/>
                </a:ext>
              </a:extLst>
            </p:cNvPr>
            <p:cNvSpPr/>
            <p:nvPr/>
          </p:nvSpPr>
          <p:spPr>
            <a:xfrm>
              <a:off x="2255520" y="4531614"/>
              <a:ext cx="15240" cy="15240"/>
            </a:xfrm>
            <a:custGeom>
              <a:avLst/>
              <a:gdLst>
                <a:gd name="connsiteX0" fmla="*/ 15240 w 15240"/>
                <a:gd name="connsiteY0" fmla="*/ 0 h 15240"/>
                <a:gd name="connsiteX1" fmla="*/ 0 w 15240"/>
                <a:gd name="connsiteY1" fmla="*/ 15240 h 15240"/>
              </a:gdLst>
              <a:ahLst/>
              <a:cxnLst>
                <a:cxn ang="0">
                  <a:pos x="connsiteX0" y="connsiteY0"/>
                </a:cxn>
                <a:cxn ang="0">
                  <a:pos x="connsiteX1" y="connsiteY1"/>
                </a:cxn>
              </a:cxnLst>
              <a:rect l="l" t="t" r="r" b="b"/>
              <a:pathLst>
                <a:path w="15240" h="15240">
                  <a:moveTo>
                    <a:pt x="15240" y="0"/>
                  </a:moveTo>
                  <a:cubicBezTo>
                    <a:pt x="15240" y="8382"/>
                    <a:pt x="8382" y="15240"/>
                    <a:pt x="0" y="1524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3" name="Vrije vorm: vorm 32">
              <a:extLst>
                <a:ext uri="{FF2B5EF4-FFF2-40B4-BE49-F238E27FC236}">
                  <a16:creationId xmlns:a16="http://schemas.microsoft.com/office/drawing/2014/main" id="{4E9DD996-E62E-4D2A-B370-7F441752AAFF}"/>
                </a:ext>
              </a:extLst>
            </p:cNvPr>
            <p:cNvSpPr/>
            <p:nvPr/>
          </p:nvSpPr>
          <p:spPr>
            <a:xfrm>
              <a:off x="2133600" y="4196334"/>
              <a:ext cx="167640" cy="167640"/>
            </a:xfrm>
            <a:custGeom>
              <a:avLst/>
              <a:gdLst>
                <a:gd name="connsiteX0" fmla="*/ 167640 w 167640"/>
                <a:gd name="connsiteY0" fmla="*/ 83820 h 167640"/>
                <a:gd name="connsiteX1" fmla="*/ 83820 w 167640"/>
                <a:gd name="connsiteY1" fmla="*/ 167640 h 167640"/>
                <a:gd name="connsiteX2" fmla="*/ 0 w 167640"/>
                <a:gd name="connsiteY2" fmla="*/ 83820 h 167640"/>
                <a:gd name="connsiteX3" fmla="*/ 83820 w 167640"/>
                <a:gd name="connsiteY3" fmla="*/ 0 h 167640"/>
                <a:gd name="connsiteX4" fmla="*/ 167640 w 167640"/>
                <a:gd name="connsiteY4" fmla="*/ 83820 h 16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167640">
                  <a:moveTo>
                    <a:pt x="167640" y="83820"/>
                  </a:moveTo>
                  <a:cubicBezTo>
                    <a:pt x="167640" y="130113"/>
                    <a:pt x="130113" y="167640"/>
                    <a:pt x="83820" y="167640"/>
                  </a:cubicBezTo>
                  <a:cubicBezTo>
                    <a:pt x="37527" y="167640"/>
                    <a:pt x="0" y="130113"/>
                    <a:pt x="0" y="83820"/>
                  </a:cubicBezTo>
                  <a:cubicBezTo>
                    <a:pt x="0" y="37528"/>
                    <a:pt x="37527" y="0"/>
                    <a:pt x="83820" y="0"/>
                  </a:cubicBezTo>
                  <a:cubicBezTo>
                    <a:pt x="130113" y="0"/>
                    <a:pt x="167640" y="37528"/>
                    <a:pt x="167640" y="8382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4" name="Vrije vorm: vorm 33">
              <a:extLst>
                <a:ext uri="{FF2B5EF4-FFF2-40B4-BE49-F238E27FC236}">
                  <a16:creationId xmlns:a16="http://schemas.microsoft.com/office/drawing/2014/main" id="{03E6DBC5-7B7B-4BBF-A0EE-EF408EBEEA8C}"/>
                </a:ext>
              </a:extLst>
            </p:cNvPr>
            <p:cNvSpPr/>
            <p:nvPr/>
          </p:nvSpPr>
          <p:spPr>
            <a:xfrm>
              <a:off x="2134362" y="4238930"/>
              <a:ext cx="156972" cy="53415"/>
            </a:xfrm>
            <a:custGeom>
              <a:avLst/>
              <a:gdLst>
                <a:gd name="connsiteX0" fmla="*/ 0 w 156972"/>
                <a:gd name="connsiteY0" fmla="*/ 53416 h 53415"/>
                <a:gd name="connsiteX1" fmla="*/ 69342 w 156972"/>
                <a:gd name="connsiteY1" fmla="*/ 7696 h 53415"/>
                <a:gd name="connsiteX2" fmla="*/ 156972 w 156972"/>
                <a:gd name="connsiteY2" fmla="*/ 1600 h 53415"/>
              </a:gdLst>
              <a:ahLst/>
              <a:cxnLst>
                <a:cxn ang="0">
                  <a:pos x="connsiteX0" y="connsiteY0"/>
                </a:cxn>
                <a:cxn ang="0">
                  <a:pos x="connsiteX1" y="connsiteY1"/>
                </a:cxn>
                <a:cxn ang="0">
                  <a:pos x="connsiteX2" y="connsiteY2"/>
                </a:cxn>
              </a:cxnLst>
              <a:rect l="l" t="t" r="r" b="b"/>
              <a:pathLst>
                <a:path w="156972" h="53415">
                  <a:moveTo>
                    <a:pt x="0" y="53416"/>
                  </a:moveTo>
                  <a:cubicBezTo>
                    <a:pt x="10668" y="41224"/>
                    <a:pt x="35052" y="16840"/>
                    <a:pt x="69342" y="7696"/>
                  </a:cubicBezTo>
                  <a:cubicBezTo>
                    <a:pt x="105918" y="-2972"/>
                    <a:pt x="142494" y="76"/>
                    <a:pt x="156972" y="160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45B84EB1-2CFD-43F1-9723-3C28C5EBE2F5}"/>
                </a:ext>
              </a:extLst>
            </p:cNvPr>
            <p:cNvSpPr/>
            <p:nvPr/>
          </p:nvSpPr>
          <p:spPr>
            <a:xfrm>
              <a:off x="2161858" y="4212335"/>
              <a:ext cx="60895" cy="150875"/>
            </a:xfrm>
            <a:custGeom>
              <a:avLst/>
              <a:gdLst>
                <a:gd name="connsiteX0" fmla="*/ 6793 w 60895"/>
                <a:gd name="connsiteY0" fmla="*/ 0 h 150875"/>
                <a:gd name="connsiteX1" fmla="*/ 4507 w 60895"/>
                <a:gd name="connsiteY1" fmla="*/ 80772 h 150875"/>
                <a:gd name="connsiteX2" fmla="*/ 60895 w 60895"/>
                <a:gd name="connsiteY2" fmla="*/ 150876 h 150875"/>
              </a:gdLst>
              <a:ahLst/>
              <a:cxnLst>
                <a:cxn ang="0">
                  <a:pos x="connsiteX0" y="connsiteY0"/>
                </a:cxn>
                <a:cxn ang="0">
                  <a:pos x="connsiteX1" y="connsiteY1"/>
                </a:cxn>
                <a:cxn ang="0">
                  <a:pos x="connsiteX2" y="connsiteY2"/>
                </a:cxn>
              </a:cxnLst>
              <a:rect l="l" t="t" r="r" b="b"/>
              <a:pathLst>
                <a:path w="60895" h="150875">
                  <a:moveTo>
                    <a:pt x="6793" y="0"/>
                  </a:moveTo>
                  <a:cubicBezTo>
                    <a:pt x="2221" y="16002"/>
                    <a:pt x="-4637" y="51054"/>
                    <a:pt x="4507" y="80772"/>
                  </a:cubicBezTo>
                  <a:cubicBezTo>
                    <a:pt x="14413" y="111252"/>
                    <a:pt x="45655" y="139446"/>
                    <a:pt x="60895" y="150876"/>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84DA9644-2882-48BB-B67E-1A332EEA2668}"/>
                </a:ext>
              </a:extLst>
            </p:cNvPr>
            <p:cNvSpPr/>
            <p:nvPr/>
          </p:nvSpPr>
          <p:spPr>
            <a:xfrm>
              <a:off x="2170937" y="4200905"/>
              <a:ext cx="81772" cy="148590"/>
            </a:xfrm>
            <a:custGeom>
              <a:avLst/>
              <a:gdLst>
                <a:gd name="connsiteX0" fmla="*/ 0 w 81772"/>
                <a:gd name="connsiteY0" fmla="*/ 148590 h 148590"/>
                <a:gd name="connsiteX1" fmla="*/ 80010 w 81772"/>
                <a:gd name="connsiteY1" fmla="*/ 62484 h 148590"/>
                <a:gd name="connsiteX2" fmla="*/ 75438 w 81772"/>
                <a:gd name="connsiteY2" fmla="*/ 0 h 148590"/>
              </a:gdLst>
              <a:ahLst/>
              <a:cxnLst>
                <a:cxn ang="0">
                  <a:pos x="connsiteX0" y="connsiteY0"/>
                </a:cxn>
                <a:cxn ang="0">
                  <a:pos x="connsiteX1" y="connsiteY1"/>
                </a:cxn>
                <a:cxn ang="0">
                  <a:pos x="connsiteX2" y="connsiteY2"/>
                </a:cxn>
              </a:cxnLst>
              <a:rect l="l" t="t" r="r" b="b"/>
              <a:pathLst>
                <a:path w="81772" h="148590">
                  <a:moveTo>
                    <a:pt x="0" y="148590"/>
                  </a:moveTo>
                  <a:cubicBezTo>
                    <a:pt x="19812" y="138684"/>
                    <a:pt x="73152" y="108966"/>
                    <a:pt x="80010" y="62484"/>
                  </a:cubicBezTo>
                  <a:cubicBezTo>
                    <a:pt x="84582" y="34290"/>
                    <a:pt x="79248" y="11430"/>
                    <a:pt x="75438" y="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7" name="Vrije vorm: vorm 36">
              <a:extLst>
                <a:ext uri="{FF2B5EF4-FFF2-40B4-BE49-F238E27FC236}">
                  <a16:creationId xmlns:a16="http://schemas.microsoft.com/office/drawing/2014/main" id="{BBF0D20E-5228-4C69-8D47-8891D4CE3D43}"/>
                </a:ext>
              </a:extLst>
            </p:cNvPr>
            <p:cNvSpPr/>
            <p:nvPr/>
          </p:nvSpPr>
          <p:spPr>
            <a:xfrm>
              <a:off x="2142744" y="4311394"/>
              <a:ext cx="141731" cy="19051"/>
            </a:xfrm>
            <a:custGeom>
              <a:avLst/>
              <a:gdLst>
                <a:gd name="connsiteX0" fmla="*/ 0 w 141731"/>
                <a:gd name="connsiteY0" fmla="*/ 7621 h 19051"/>
                <a:gd name="connsiteX1" fmla="*/ 72390 w 141731"/>
                <a:gd name="connsiteY1" fmla="*/ 764 h 19051"/>
                <a:gd name="connsiteX2" fmla="*/ 141732 w 141731"/>
                <a:gd name="connsiteY2" fmla="*/ 19051 h 19051"/>
              </a:gdLst>
              <a:ahLst/>
              <a:cxnLst>
                <a:cxn ang="0">
                  <a:pos x="connsiteX0" y="connsiteY0"/>
                </a:cxn>
                <a:cxn ang="0">
                  <a:pos x="connsiteX1" y="connsiteY1"/>
                </a:cxn>
                <a:cxn ang="0">
                  <a:pos x="connsiteX2" y="connsiteY2"/>
                </a:cxn>
              </a:cxnLst>
              <a:rect l="l" t="t" r="r" b="b"/>
              <a:pathLst>
                <a:path w="141731" h="19051">
                  <a:moveTo>
                    <a:pt x="0" y="7621"/>
                  </a:moveTo>
                  <a:cubicBezTo>
                    <a:pt x="11430" y="4574"/>
                    <a:pt x="38862" y="-2285"/>
                    <a:pt x="72390" y="764"/>
                  </a:cubicBezTo>
                  <a:cubicBezTo>
                    <a:pt x="107442" y="3811"/>
                    <a:pt x="131826" y="14480"/>
                    <a:pt x="141732" y="19051"/>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sp>
        <p:nvSpPr>
          <p:cNvPr id="61" name="Tijdelijke aanduiding voor tekst 60">
            <a:extLst>
              <a:ext uri="{FF2B5EF4-FFF2-40B4-BE49-F238E27FC236}">
                <a16:creationId xmlns:a16="http://schemas.microsoft.com/office/drawing/2014/main" id="{FADD8463-7B77-4367-ABD0-70E03CD2681A}"/>
              </a:ext>
            </a:extLst>
          </p:cNvPr>
          <p:cNvSpPr>
            <a:spLocks noGrp="1"/>
          </p:cNvSpPr>
          <p:nvPr>
            <p:ph type="body" sz="quarter" idx="26" hasCustomPrompt="1"/>
          </p:nvPr>
        </p:nvSpPr>
        <p:spPr>
          <a:xfrm>
            <a:off x="1322075" y="3657677"/>
            <a:ext cx="3451860" cy="679628"/>
          </a:xfrm>
        </p:spPr>
        <p:txBody>
          <a:bodyPr lIns="0" tIns="0" rIns="0" bIns="0" anchor="ct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Professor Bronkhorstlaan 10</a:t>
            </a:r>
            <a:br>
              <a:rPr lang="nl-NL"/>
            </a:br>
            <a:r>
              <a:rPr lang="nl-NL"/>
              <a:t>Gebouw 92, Terrein Berg &amp; Bosch</a:t>
            </a:r>
            <a:br>
              <a:rPr lang="nl-NL"/>
            </a:br>
            <a:r>
              <a:rPr lang="nl-NL"/>
              <a:t>3723 MB Bilthoven</a:t>
            </a:r>
          </a:p>
        </p:txBody>
      </p:sp>
      <p:sp>
        <p:nvSpPr>
          <p:cNvPr id="79" name="Tijdelijke aanduiding voor tekst 60">
            <a:extLst>
              <a:ext uri="{FF2B5EF4-FFF2-40B4-BE49-F238E27FC236}">
                <a16:creationId xmlns:a16="http://schemas.microsoft.com/office/drawing/2014/main" id="{3AC92E73-57DC-4595-AC12-54ACD183A334}"/>
              </a:ext>
            </a:extLst>
          </p:cNvPr>
          <p:cNvSpPr>
            <a:spLocks noGrp="1"/>
          </p:cNvSpPr>
          <p:nvPr>
            <p:ph type="body" sz="quarter" idx="23" hasCustomPrompt="1"/>
          </p:nvPr>
        </p:nvSpPr>
        <p:spPr>
          <a:xfrm>
            <a:off x="1322075" y="4465357"/>
            <a:ext cx="3451860" cy="679628"/>
          </a:xfrm>
        </p:spPr>
        <p:txBody>
          <a:bodyPr lIns="0" tIns="0" rIns="0" bIns="0" anchor="ct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[naam]@commoneye.nl</a:t>
            </a:r>
            <a:br>
              <a:rPr lang="nl-NL"/>
            </a:br>
            <a:r>
              <a:rPr lang="nl-NL"/>
              <a:t>030 207 2020</a:t>
            </a:r>
          </a:p>
        </p:txBody>
      </p:sp>
      <p:sp>
        <p:nvSpPr>
          <p:cNvPr id="80" name="Tijdelijke aanduiding voor tekst 60">
            <a:extLst>
              <a:ext uri="{FF2B5EF4-FFF2-40B4-BE49-F238E27FC236}">
                <a16:creationId xmlns:a16="http://schemas.microsoft.com/office/drawing/2014/main" id="{6326CC22-26DF-4797-88AD-93443EA72305}"/>
              </a:ext>
            </a:extLst>
          </p:cNvPr>
          <p:cNvSpPr>
            <a:spLocks noGrp="1"/>
          </p:cNvSpPr>
          <p:nvPr>
            <p:ph type="body" sz="quarter" idx="27" hasCustomPrompt="1"/>
          </p:nvPr>
        </p:nvSpPr>
        <p:spPr>
          <a:xfrm>
            <a:off x="1322075" y="5273037"/>
            <a:ext cx="3451860" cy="679628"/>
          </a:xfrm>
        </p:spPr>
        <p:txBody>
          <a:bodyPr lIns="0" tIns="0" rIns="0" bIns="0" anchor="ctr">
            <a:normAutofit/>
          </a:bodyP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www.commoneye.nl</a:t>
            </a:r>
            <a:br>
              <a:rPr lang="nl-NL"/>
            </a:br>
            <a:r>
              <a:rPr lang="nl-NL"/>
              <a:t>www.samenwerkingslab.nl</a:t>
            </a:r>
          </a:p>
        </p:txBody>
      </p:sp>
      <p:pic>
        <p:nvPicPr>
          <p:cNvPr id="52" name="huisstijl-logo">
            <a:extLst>
              <a:ext uri="{FF2B5EF4-FFF2-40B4-BE49-F238E27FC236}">
                <a16:creationId xmlns:a16="http://schemas.microsoft.com/office/drawing/2014/main" id="{00924DA3-6148-48AC-96ED-F4588D4913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294" y="3497507"/>
            <a:ext cx="2674695" cy="1102299"/>
          </a:xfrm>
          <a:prstGeom prst="rect">
            <a:avLst/>
          </a:prstGeom>
        </p:spPr>
      </p:pic>
      <p:sp>
        <p:nvSpPr>
          <p:cNvPr id="38" name="Tekstvak 37">
            <a:extLst>
              <a:ext uri="{FF2B5EF4-FFF2-40B4-BE49-F238E27FC236}">
                <a16:creationId xmlns:a16="http://schemas.microsoft.com/office/drawing/2014/main" id="{02C48A9E-87A8-4C2E-BBE5-F9F7D40C7C70}"/>
              </a:ext>
            </a:extLst>
          </p:cNvPr>
          <p:cNvSpPr txBox="1"/>
          <p:nvPr userDrawn="1"/>
        </p:nvSpPr>
        <p:spPr>
          <a:xfrm>
            <a:off x="8684517" y="5852205"/>
            <a:ext cx="2812161" cy="636652"/>
          </a:xfrm>
          <a:prstGeom prst="rect">
            <a:avLst/>
          </a:prstGeom>
        </p:spPr>
        <p:txBody>
          <a:bodyPr vert="horz" lIns="0" tIns="0" rIns="0" bIns="0" rtlCol="0">
            <a:noAutofit/>
          </a:bodyPr>
          <a:lstStyle>
            <a:lvl1pPr marL="266700" lvl="0" indent="-266700">
              <a:lnSpc>
                <a:spcPct val="100000"/>
              </a:lnSpc>
              <a:spcBef>
                <a:spcPts val="1000"/>
              </a:spcBef>
              <a:buClr>
                <a:schemeClr val="accent1"/>
              </a:buClr>
              <a:buFont typeface="Arial" panose="020B0604020202020204" pitchFamily="34" charset="0"/>
              <a:buChar char="•"/>
              <a:defRPr sz="700"/>
            </a:lvl1pPr>
            <a:lvl2pPr marL="541338" lvl="1" indent="-274638">
              <a:lnSpc>
                <a:spcPct val="100000"/>
              </a:lnSpc>
              <a:spcBef>
                <a:spcPts val="500"/>
              </a:spcBef>
              <a:buClr>
                <a:schemeClr val="accent2"/>
              </a:buClr>
              <a:buFont typeface="Arial" panose="020B0604020202020204" pitchFamily="34" charset="0"/>
              <a:buChar char="•"/>
              <a:defRPr sz="700"/>
            </a:lvl2pPr>
            <a:lvl3pPr marL="808038" lvl="2" indent="-266700">
              <a:lnSpc>
                <a:spcPct val="100000"/>
              </a:lnSpc>
              <a:spcBef>
                <a:spcPts val="500"/>
              </a:spcBef>
              <a:buClr>
                <a:schemeClr val="accent3"/>
              </a:buClr>
              <a:buFont typeface="Arial" panose="020B0604020202020204" pitchFamily="34" charset="0"/>
              <a:buChar char="•"/>
              <a:defRPr sz="700"/>
            </a:lvl3pPr>
            <a:lvl4pPr marL="1074738" lvl="3" indent="-266700">
              <a:lnSpc>
                <a:spcPct val="100000"/>
              </a:lnSpc>
              <a:spcBef>
                <a:spcPts val="500"/>
              </a:spcBef>
              <a:buClr>
                <a:schemeClr val="accent1"/>
              </a:buClr>
              <a:buFont typeface="Arial" panose="020B0604020202020204" pitchFamily="34" charset="0"/>
              <a:buChar char="•"/>
              <a:defRPr sz="700"/>
            </a:lvl4pPr>
            <a:lvl5pPr marL="1341438" lvl="4" indent="-266700">
              <a:lnSpc>
                <a:spcPct val="100000"/>
              </a:lnSpc>
              <a:spcBef>
                <a:spcPts val="500"/>
              </a:spcBef>
              <a:buClr>
                <a:schemeClr val="accent2"/>
              </a:buClr>
              <a:buFont typeface="Arial" panose="020B0604020202020204" pitchFamily="34" charset="0"/>
              <a:buChar char="•"/>
              <a:defRPr sz="7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buNone/>
            </a:pPr>
            <a:r>
              <a:rPr lang="nl-NL" sz="600">
                <a:solidFill>
                  <a:srgbClr val="000000"/>
                </a:solidFill>
                <a:latin typeface="Verdana" panose="020B0604030504040204" pitchFamily="34" charset="0"/>
                <a:ea typeface="Verdana" panose="020B0604030504040204" pitchFamily="34" charset="0"/>
              </a:rPr>
              <a:t>Alle intellectuele eigendomsrechten met betrekking tot deze presentatie berusten bij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a:p>
            <a:pPr marL="0" lvl="0" indent="0">
              <a:buNone/>
            </a:pPr>
            <a:r>
              <a:rPr lang="nl-NL" sz="600">
                <a:solidFill>
                  <a:srgbClr val="000000"/>
                </a:solidFill>
                <a:latin typeface="Verdana" panose="020B0604030504040204" pitchFamily="34" charset="0"/>
                <a:ea typeface="Verdana" panose="020B0604030504040204" pitchFamily="34" charset="0"/>
              </a:rPr>
              <a:t>Niets uit deze presentatie mag worden verveelvoudigd of openbaar gemaakt zonder schriftelijke toestemming van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10090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afbeelding verloop">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E958F68F-9E59-48CC-81BC-6F0A7C1A50EE}"/>
              </a:ext>
            </a:extLst>
          </p:cNvPr>
          <p:cNvSpPr>
            <a:spLocks noGrp="1"/>
          </p:cNvSpPr>
          <p:nvPr>
            <p:ph type="pic" sz="quarter" idx="14"/>
          </p:nvPr>
        </p:nvSpPr>
        <p:spPr>
          <a:xfrm>
            <a:off x="3900180" y="-1"/>
            <a:ext cx="8291822" cy="6858001"/>
          </a:xfrm>
          <a:custGeom>
            <a:avLst/>
            <a:gdLst>
              <a:gd name="connsiteX0" fmla="*/ 0 w 8291822"/>
              <a:gd name="connsiteY0" fmla="*/ 0 h 6858001"/>
              <a:gd name="connsiteX1" fmla="*/ 8291822 w 8291822"/>
              <a:gd name="connsiteY1" fmla="*/ 0 h 6858001"/>
              <a:gd name="connsiteX2" fmla="*/ 8291822 w 8291822"/>
              <a:gd name="connsiteY2" fmla="*/ 6858001 h 6858001"/>
              <a:gd name="connsiteX3" fmla="*/ 0 w 8291822"/>
              <a:gd name="connsiteY3" fmla="*/ 6858001 h 6858001"/>
              <a:gd name="connsiteX4" fmla="*/ 0 w 8291822"/>
              <a:gd name="connsiteY4" fmla="*/ 5948991 h 6858001"/>
              <a:gd name="connsiteX5" fmla="*/ 7344031 w 8291822"/>
              <a:gd name="connsiteY5" fmla="*/ 5948991 h 6858001"/>
              <a:gd name="connsiteX6" fmla="*/ 7344031 w 8291822"/>
              <a:gd name="connsiteY6" fmla="*/ 3487839 h 6858001"/>
              <a:gd name="connsiteX7" fmla="*/ 6200727 w 8291822"/>
              <a:gd name="connsiteY7" fmla="*/ 2344535 h 6858001"/>
              <a:gd name="connsiteX8" fmla="*/ 0 w 8291822"/>
              <a:gd name="connsiteY8" fmla="*/ 234453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1822" h="6858001">
                <a:moveTo>
                  <a:pt x="0" y="0"/>
                </a:moveTo>
                <a:lnTo>
                  <a:pt x="8291822" y="0"/>
                </a:lnTo>
                <a:lnTo>
                  <a:pt x="8291822" y="6858001"/>
                </a:lnTo>
                <a:lnTo>
                  <a:pt x="0" y="6858001"/>
                </a:lnTo>
                <a:lnTo>
                  <a:pt x="0" y="5948991"/>
                </a:lnTo>
                <a:lnTo>
                  <a:pt x="7344031" y="5948991"/>
                </a:lnTo>
                <a:lnTo>
                  <a:pt x="7344031" y="3487839"/>
                </a:lnTo>
                <a:cubicBezTo>
                  <a:pt x="7344031" y="2856735"/>
                  <a:pt x="6831831" y="2344535"/>
                  <a:pt x="6200727" y="2344535"/>
                </a:cubicBezTo>
                <a:lnTo>
                  <a:pt x="0" y="2344535"/>
                </a:lnTo>
                <a:close/>
              </a:path>
            </a:pathLst>
          </a:custGeom>
          <a:solidFill>
            <a:srgbClr val="FFFFFF"/>
          </a:solidFill>
        </p:spPr>
        <p:txBody>
          <a:bodyPr wrap="square">
            <a:noAutofit/>
          </a:bodyPr>
          <a:lstStyle>
            <a:lvl1pPr algn="ctr">
              <a:buNone/>
              <a:defRPr>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14" name="Tijdelijke aanduiding voor tekst 13">
            <a:extLst>
              <a:ext uri="{FF2B5EF4-FFF2-40B4-BE49-F238E27FC236}">
                <a16:creationId xmlns:a16="http://schemas.microsoft.com/office/drawing/2014/main" id="{8B257DE8-E4A7-4027-A920-434614DC8AB1}"/>
              </a:ext>
            </a:extLst>
          </p:cNvPr>
          <p:cNvSpPr>
            <a:spLocks noGrp="1"/>
          </p:cNvSpPr>
          <p:nvPr>
            <p:ph type="body" sz="quarter" idx="15" hasCustomPrompt="1"/>
          </p:nvPr>
        </p:nvSpPr>
        <p:spPr>
          <a:xfrm>
            <a:off x="3900180" y="-1"/>
            <a:ext cx="8291820" cy="6858001"/>
          </a:xfrm>
          <a:custGeom>
            <a:avLst/>
            <a:gdLst>
              <a:gd name="connsiteX0" fmla="*/ 0 w 8291820"/>
              <a:gd name="connsiteY0" fmla="*/ 0 h 6858001"/>
              <a:gd name="connsiteX1" fmla="*/ 8291820 w 8291820"/>
              <a:gd name="connsiteY1" fmla="*/ 0 h 6858001"/>
              <a:gd name="connsiteX2" fmla="*/ 8291820 w 8291820"/>
              <a:gd name="connsiteY2" fmla="*/ 6858001 h 6858001"/>
              <a:gd name="connsiteX3" fmla="*/ 0 w 8291820"/>
              <a:gd name="connsiteY3" fmla="*/ 6858001 h 6858001"/>
              <a:gd name="connsiteX4" fmla="*/ 0 w 8291820"/>
              <a:gd name="connsiteY4" fmla="*/ 5948992 h 6858001"/>
              <a:gd name="connsiteX5" fmla="*/ 7344029 w 8291820"/>
              <a:gd name="connsiteY5" fmla="*/ 5948992 h 6858001"/>
              <a:gd name="connsiteX6" fmla="*/ 7344029 w 8291820"/>
              <a:gd name="connsiteY6" fmla="*/ 3487840 h 6858001"/>
              <a:gd name="connsiteX7" fmla="*/ 6200725 w 8291820"/>
              <a:gd name="connsiteY7" fmla="*/ 2344536 h 6858001"/>
              <a:gd name="connsiteX8" fmla="*/ 0 w 8291820"/>
              <a:gd name="connsiteY8" fmla="*/ 234453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1820" h="6858001">
                <a:moveTo>
                  <a:pt x="0" y="0"/>
                </a:moveTo>
                <a:lnTo>
                  <a:pt x="8291820" y="0"/>
                </a:lnTo>
                <a:lnTo>
                  <a:pt x="8291820" y="6858001"/>
                </a:lnTo>
                <a:lnTo>
                  <a:pt x="0" y="6858001"/>
                </a:lnTo>
                <a:lnTo>
                  <a:pt x="0" y="5948992"/>
                </a:lnTo>
                <a:lnTo>
                  <a:pt x="7344029" y="5948992"/>
                </a:lnTo>
                <a:lnTo>
                  <a:pt x="7344029" y="3487840"/>
                </a:lnTo>
                <a:cubicBezTo>
                  <a:pt x="7344029" y="2856736"/>
                  <a:pt x="6831829" y="2344536"/>
                  <a:pt x="6200725" y="2344536"/>
                </a:cubicBezTo>
                <a:lnTo>
                  <a:pt x="0" y="2344536"/>
                </a:lnTo>
                <a:close/>
              </a:path>
            </a:pathLst>
          </a:custGeom>
          <a:gradFill>
            <a:gsLst>
              <a:gs pos="1000">
                <a:srgbClr val="0097D6">
                  <a:alpha val="70000"/>
                </a:srgbClr>
              </a:gs>
              <a:gs pos="99000">
                <a:srgbClr val="0FA880">
                  <a:alpha val="70000"/>
                </a:srgbClr>
              </a:gs>
            </a:gsLst>
            <a:lin ang="0" scaled="1"/>
          </a:gradFill>
        </p:spPr>
        <p:txBody>
          <a:bodyPr wrap="square">
            <a:noAutofit/>
          </a:bodyPr>
          <a:lstStyle>
            <a:lvl1pPr>
              <a:buNone/>
              <a:defRPr>
                <a:latin typeface="Verdana" panose="020B0604030504040204" pitchFamily="34" charset="0"/>
                <a:ea typeface="Verdana" panose="020B0604030504040204" pitchFamily="34" charset="0"/>
              </a:defRPr>
            </a:lvl1pPr>
          </a:lstStyle>
          <a:p>
            <a:pPr lvl="0"/>
            <a:r>
              <a:rPr lang="nl-NL"/>
              <a:t>   </a:t>
            </a:r>
          </a:p>
        </p:txBody>
      </p:sp>
      <p:sp>
        <p:nvSpPr>
          <p:cNvPr id="3" name="Tijdelijke aanduiding voor datum 2">
            <a:extLst>
              <a:ext uri="{FF2B5EF4-FFF2-40B4-BE49-F238E27FC236}">
                <a16:creationId xmlns:a16="http://schemas.microsoft.com/office/drawing/2014/main" id="{0E252886-0A26-4FE3-A512-A0643FE55FBB}"/>
              </a:ext>
            </a:extLst>
          </p:cNvPr>
          <p:cNvSpPr>
            <a:spLocks noGrp="1"/>
          </p:cNvSpPr>
          <p:nvPr>
            <p:ph type="dt" sz="half" idx="10"/>
          </p:nvPr>
        </p:nvSpPr>
        <p:spPr/>
        <p:txBody>
          <a:bodyPr lIns="0" tIns="0" rIns="0" bIns="0"/>
          <a:lstStyle>
            <a:lvl1pPr>
              <a:defRPr sz="800">
                <a:solidFill>
                  <a:srgbClr val="0097D6"/>
                </a:solidFill>
                <a:latin typeface="Verdana" panose="020B0604030504040204" pitchFamily="34" charset="0"/>
                <a:ea typeface="Verdana" panose="020B0604030504040204" pitchFamily="34" charset="0"/>
              </a:defRPr>
            </a:lvl1pPr>
          </a:lstStyle>
          <a:p>
            <a:fld id="{40C7BC96-3E3C-4645-A226-220032997729}"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83D3168F-21F0-41A6-9048-624D4FCAE483}"/>
              </a:ext>
            </a:extLst>
          </p:cNvPr>
          <p:cNvSpPr>
            <a:spLocks noGrp="1"/>
          </p:cNvSpPr>
          <p:nvPr>
            <p:ph type="ftr" sz="quarter" idx="11"/>
          </p:nvPr>
        </p:nvSpPr>
        <p:spPr/>
        <p:txBody>
          <a:bodyPr lIns="0" tIns="0" rIns="0" bIns="0"/>
          <a:lstStyle>
            <a:lvl1pPr>
              <a:defRPr sz="800">
                <a:solidFill>
                  <a:schemeClr val="bg1"/>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26D77C58-EB2F-4C09-BC05-0FDD72BFF039}"/>
              </a:ext>
            </a:extLst>
          </p:cNvPr>
          <p:cNvSpPr>
            <a:spLocks noGrp="1"/>
          </p:cNvSpPr>
          <p:nvPr>
            <p:ph type="sldNum" sz="quarter" idx="12"/>
          </p:nvPr>
        </p:nvSpPr>
        <p:spPr/>
        <p:txBody>
          <a:bodyPr lIns="0" tIns="0" rIns="0" bIns="0"/>
          <a:lstStyle>
            <a:lvl1pPr>
              <a:defRPr sz="800">
                <a:solidFill>
                  <a:schemeClr val="bg1"/>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33" name="huisstijl-logo">
            <a:extLst>
              <a:ext uri="{FF2B5EF4-FFF2-40B4-BE49-F238E27FC236}">
                <a16:creationId xmlns:a16="http://schemas.microsoft.com/office/drawing/2014/main" id="{46E7D399-DF3F-4666-9AAF-77913A8812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15" name="Vrije vorm: vorm 14">
            <a:extLst>
              <a:ext uri="{FF2B5EF4-FFF2-40B4-BE49-F238E27FC236}">
                <a16:creationId xmlns:a16="http://schemas.microsoft.com/office/drawing/2014/main" id="{230A6A18-2F7C-4717-B2FD-BDD63F73BA04}"/>
              </a:ext>
            </a:extLst>
          </p:cNvPr>
          <p:cNvSpPr/>
          <p:nvPr userDrawn="1"/>
        </p:nvSpPr>
        <p:spPr>
          <a:xfrm>
            <a:off x="696913" y="2344537"/>
            <a:ext cx="10547298" cy="3604456"/>
          </a:xfrm>
          <a:custGeom>
            <a:avLst/>
            <a:gdLst>
              <a:gd name="connsiteX0" fmla="*/ 0 w 10547298"/>
              <a:gd name="connsiteY0" fmla="*/ 0 h 3604456"/>
              <a:gd name="connsiteX1" fmla="*/ 8708667 w 10547298"/>
              <a:gd name="connsiteY1" fmla="*/ 0 h 3604456"/>
              <a:gd name="connsiteX2" fmla="*/ 9403994 w 10547298"/>
              <a:gd name="connsiteY2" fmla="*/ 0 h 3604456"/>
              <a:gd name="connsiteX3" fmla="*/ 10547298 w 10547298"/>
              <a:gd name="connsiteY3" fmla="*/ 1143304 h 3604456"/>
              <a:gd name="connsiteX4" fmla="*/ 10547298 w 10547298"/>
              <a:gd name="connsiteY4" fmla="*/ 3604456 h 3604456"/>
              <a:gd name="connsiteX5" fmla="*/ 9851971 w 10547298"/>
              <a:gd name="connsiteY5" fmla="*/ 3604456 h 3604456"/>
              <a:gd name="connsiteX6" fmla="*/ 0 w 10547298"/>
              <a:gd name="connsiteY6" fmla="*/ 3604456 h 36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7298" h="3604456">
                <a:moveTo>
                  <a:pt x="0" y="0"/>
                </a:moveTo>
                <a:lnTo>
                  <a:pt x="8708667" y="0"/>
                </a:lnTo>
                <a:lnTo>
                  <a:pt x="9403994" y="0"/>
                </a:lnTo>
                <a:cubicBezTo>
                  <a:pt x="10035098" y="0"/>
                  <a:pt x="10547298" y="512200"/>
                  <a:pt x="10547298" y="1143304"/>
                </a:cubicBezTo>
                <a:lnTo>
                  <a:pt x="10547298" y="3604456"/>
                </a:lnTo>
                <a:lnTo>
                  <a:pt x="9851971" y="3604456"/>
                </a:lnTo>
                <a:lnTo>
                  <a:pt x="0" y="3604456"/>
                </a:lnTo>
                <a:close/>
              </a:path>
            </a:pathLst>
          </a:custGeom>
          <a:solidFill>
            <a:srgbClr val="FFFFFF"/>
          </a:solidFill>
          <a:ln w="7620" cap="flat">
            <a:noFill/>
            <a:prstDash val="solid"/>
            <a:miter/>
          </a:ln>
          <a:effectLst>
            <a:outerShdw blurRad="76200" dist="25400" dir="2700000" algn="tl" rotWithShape="0">
              <a:prstClr val="black">
                <a:alpha val="20000"/>
              </a:prstClr>
            </a:outerShdw>
          </a:effectLst>
        </p:spPr>
        <p:txBody>
          <a:bodyPr wrap="square" rtlCol="0" anchor="ctr">
            <a:noAutofit/>
          </a:bodyPr>
          <a:lstStyle/>
          <a:p>
            <a:endParaRPr lang="nl-NL" sz="18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622752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act gegevens + afbeelding">
    <p:bg>
      <p:bgPr>
        <a:solidFill>
          <a:srgbClr val="D9D9D9"/>
        </a:solidFill>
        <a:effectLst/>
      </p:bgPr>
    </p:bg>
    <p:spTree>
      <p:nvGrpSpPr>
        <p:cNvPr id="1" name=""/>
        <p:cNvGrpSpPr/>
        <p:nvPr/>
      </p:nvGrpSpPr>
      <p:grpSpPr>
        <a:xfrm>
          <a:off x="0" y="0"/>
          <a:ext cx="0" cy="0"/>
          <a:chOff x="0" y="0"/>
          <a:chExt cx="0" cy="0"/>
        </a:xfrm>
      </p:grpSpPr>
      <p:grpSp>
        <p:nvGrpSpPr>
          <p:cNvPr id="9" name="huisstijl-logo">
            <a:extLst>
              <a:ext uri="{FF2B5EF4-FFF2-40B4-BE49-F238E27FC236}">
                <a16:creationId xmlns:a16="http://schemas.microsoft.com/office/drawing/2014/main" id="{E108E902-7B41-492F-8ADD-192B66CB7071}"/>
              </a:ext>
            </a:extLst>
          </p:cNvPr>
          <p:cNvGrpSpPr/>
          <p:nvPr userDrawn="1"/>
        </p:nvGrpSpPr>
        <p:grpSpPr>
          <a:xfrm>
            <a:off x="7342978" y="122464"/>
            <a:ext cx="4156095" cy="4870458"/>
            <a:chOff x="7342976" y="122464"/>
            <a:chExt cx="4156094" cy="4870458"/>
          </a:xfrm>
        </p:grpSpPr>
        <p:sp>
          <p:nvSpPr>
            <p:cNvPr id="5" name="Vrije vorm: vorm 4">
              <a:extLst>
                <a:ext uri="{FF2B5EF4-FFF2-40B4-BE49-F238E27FC236}">
                  <a16:creationId xmlns:a16="http://schemas.microsoft.com/office/drawing/2014/main" id="{49ADDAE2-C11C-44C5-BAD9-D84EEAE5D849}"/>
                </a:ext>
              </a:extLst>
            </p:cNvPr>
            <p:cNvSpPr/>
            <p:nvPr/>
          </p:nvSpPr>
          <p:spPr>
            <a:xfrm>
              <a:off x="8844461" y="3419412"/>
              <a:ext cx="2653874" cy="1573510"/>
            </a:xfrm>
            <a:custGeom>
              <a:avLst/>
              <a:gdLst>
                <a:gd name="connsiteX0" fmla="*/ 933376 w 2653874"/>
                <a:gd name="connsiteY0" fmla="*/ 355712 h 1573510"/>
                <a:gd name="connsiteX1" fmla="*/ 465953 w 2653874"/>
                <a:gd name="connsiteY1" fmla="*/ 262374 h 1573510"/>
                <a:gd name="connsiteX2" fmla="*/ 0 w 2653874"/>
                <a:gd name="connsiteY2" fmla="*/ 1387570 h 1573510"/>
                <a:gd name="connsiteX3" fmla="*/ 931906 w 2653874"/>
                <a:gd name="connsiteY3" fmla="*/ 1573510 h 1573510"/>
                <a:gd name="connsiteX4" fmla="*/ 933376 w 2653874"/>
                <a:gd name="connsiteY4" fmla="*/ 1573510 h 1573510"/>
                <a:gd name="connsiteX5" fmla="*/ 1863812 w 2653874"/>
                <a:gd name="connsiteY5" fmla="*/ 1389040 h 1573510"/>
                <a:gd name="connsiteX6" fmla="*/ 2653875 w 2653874"/>
                <a:gd name="connsiteY6" fmla="*/ 861351 h 1573510"/>
                <a:gd name="connsiteX7" fmla="*/ 1793258 w 2653874"/>
                <a:gd name="connsiteY7" fmla="*/ 0 h 1573510"/>
                <a:gd name="connsiteX8" fmla="*/ 933376 w 2653874"/>
                <a:gd name="connsiteY8" fmla="*/ 355712 h 15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3874" h="1573510">
                  <a:moveTo>
                    <a:pt x="933376" y="355712"/>
                  </a:moveTo>
                  <a:cubicBezTo>
                    <a:pt x="768014" y="355712"/>
                    <a:pt x="610002" y="322639"/>
                    <a:pt x="465953" y="262374"/>
                  </a:cubicBezTo>
                  <a:lnTo>
                    <a:pt x="0" y="1387570"/>
                  </a:lnTo>
                  <a:cubicBezTo>
                    <a:pt x="287362" y="1506630"/>
                    <a:pt x="601182" y="1572775"/>
                    <a:pt x="931906" y="1573510"/>
                  </a:cubicBezTo>
                  <a:cubicBezTo>
                    <a:pt x="932641" y="1573510"/>
                    <a:pt x="932641" y="1573510"/>
                    <a:pt x="933376" y="1573510"/>
                  </a:cubicBezTo>
                  <a:cubicBezTo>
                    <a:pt x="1263365" y="1573510"/>
                    <a:pt x="1577185" y="1507365"/>
                    <a:pt x="1863812" y="1389040"/>
                  </a:cubicBezTo>
                  <a:cubicBezTo>
                    <a:pt x="2161464" y="1265569"/>
                    <a:pt x="2429718" y="1085509"/>
                    <a:pt x="2653875" y="861351"/>
                  </a:cubicBezTo>
                  <a:lnTo>
                    <a:pt x="1793258" y="0"/>
                  </a:lnTo>
                  <a:cubicBezTo>
                    <a:pt x="1573510" y="219748"/>
                    <a:pt x="1269244" y="355712"/>
                    <a:pt x="933376" y="355712"/>
                  </a:cubicBezTo>
                </a:path>
              </a:pathLst>
            </a:custGeom>
            <a:solidFill>
              <a:srgbClr val="000000">
                <a:alpha val="10000"/>
              </a:srgbClr>
            </a:solidFill>
            <a:ln w="7618" cap="flat">
              <a:noFill/>
              <a:prstDash val="solid"/>
              <a:miter/>
            </a:ln>
          </p:spPr>
          <p:txBody>
            <a:bodyPr rtlCol="0" anchor="ctr"/>
            <a:lstStyle/>
            <a:p>
              <a:pPr lvl="0"/>
              <a:endParaRPr lang="nl-NL" sz="1600">
                <a:latin typeface="Verdana" panose="020B0604030504040204" pitchFamily="34" charset="0"/>
                <a:ea typeface="Verdana" panose="020B0604030504040204" pitchFamily="34" charset="0"/>
              </a:endParaRPr>
            </a:p>
          </p:txBody>
        </p:sp>
        <p:sp>
          <p:nvSpPr>
            <p:cNvPr id="6" name="Vrije vorm: vorm 5">
              <a:extLst>
                <a:ext uri="{FF2B5EF4-FFF2-40B4-BE49-F238E27FC236}">
                  <a16:creationId xmlns:a16="http://schemas.microsoft.com/office/drawing/2014/main" id="{54561519-287F-4611-A6C3-424AAF1E71CF}"/>
                </a:ext>
              </a:extLst>
            </p:cNvPr>
            <p:cNvSpPr/>
            <p:nvPr/>
          </p:nvSpPr>
          <p:spPr>
            <a:xfrm>
              <a:off x="7342976" y="2558060"/>
              <a:ext cx="1968173" cy="2248921"/>
            </a:xfrm>
            <a:custGeom>
              <a:avLst/>
              <a:gdLst>
                <a:gd name="connsiteX0" fmla="*/ 1217798 w 1968173"/>
                <a:gd name="connsiteY0" fmla="*/ 0 h 2248921"/>
                <a:gd name="connsiteX1" fmla="*/ 0 w 1968173"/>
                <a:gd name="connsiteY1" fmla="*/ 0 h 2248921"/>
                <a:gd name="connsiteX2" fmla="*/ 185205 w 1968173"/>
                <a:gd name="connsiteY2" fmla="*/ 931171 h 2248921"/>
                <a:gd name="connsiteX3" fmla="*/ 712893 w 1968173"/>
                <a:gd name="connsiteY3" fmla="*/ 1720498 h 2248921"/>
                <a:gd name="connsiteX4" fmla="*/ 712893 w 1968173"/>
                <a:gd name="connsiteY4" fmla="*/ 1720498 h 2248921"/>
                <a:gd name="connsiteX5" fmla="*/ 1502221 w 1968173"/>
                <a:gd name="connsiteY5" fmla="*/ 2248922 h 2248921"/>
                <a:gd name="connsiteX6" fmla="*/ 1968174 w 1968173"/>
                <a:gd name="connsiteY6" fmla="*/ 1123726 h 2248921"/>
                <a:gd name="connsiteX7" fmla="*/ 1217798 w 1968173"/>
                <a:gd name="connsiteY7" fmla="*/ 0 h 224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8173" h="2248921">
                  <a:moveTo>
                    <a:pt x="1217798" y="0"/>
                  </a:moveTo>
                  <a:lnTo>
                    <a:pt x="0" y="0"/>
                  </a:lnTo>
                  <a:cubicBezTo>
                    <a:pt x="0" y="329989"/>
                    <a:pt x="66145" y="643809"/>
                    <a:pt x="185205" y="931171"/>
                  </a:cubicBezTo>
                  <a:cubicBezTo>
                    <a:pt x="307941" y="1228088"/>
                    <a:pt x="488736" y="1496341"/>
                    <a:pt x="712893" y="1720498"/>
                  </a:cubicBezTo>
                  <a:lnTo>
                    <a:pt x="712893" y="1720498"/>
                  </a:lnTo>
                  <a:cubicBezTo>
                    <a:pt x="937051" y="1944656"/>
                    <a:pt x="1204569" y="2125451"/>
                    <a:pt x="1502221" y="2248922"/>
                  </a:cubicBezTo>
                  <a:lnTo>
                    <a:pt x="1968174" y="1123726"/>
                  </a:lnTo>
                  <a:cubicBezTo>
                    <a:pt x="1527209" y="940725"/>
                    <a:pt x="1217798" y="506375"/>
                    <a:pt x="1217798" y="0"/>
                  </a:cubicBezTo>
                </a:path>
              </a:pathLst>
            </a:custGeom>
            <a:solidFill>
              <a:srgbClr val="333333">
                <a:alpha val="10000"/>
              </a:srgbClr>
            </a:solidFill>
            <a:ln w="7618" cap="flat">
              <a:noFill/>
              <a:prstDash val="solid"/>
              <a:miter/>
            </a:ln>
          </p:spPr>
          <p:txBody>
            <a:bodyPr rtlCol="0" anchor="ctr"/>
            <a:lstStyle/>
            <a:p>
              <a:pPr lvl="0"/>
              <a:endParaRPr lang="nl-NL" sz="1600">
                <a:latin typeface="Verdana" panose="020B0604030504040204" pitchFamily="34" charset="0"/>
                <a:ea typeface="Verdana" panose="020B0604030504040204" pitchFamily="34" charset="0"/>
              </a:endParaRPr>
            </a:p>
          </p:txBody>
        </p:sp>
        <p:sp>
          <p:nvSpPr>
            <p:cNvPr id="7" name="Vrije vorm: vorm 6">
              <a:extLst>
                <a:ext uri="{FF2B5EF4-FFF2-40B4-BE49-F238E27FC236}">
                  <a16:creationId xmlns:a16="http://schemas.microsoft.com/office/drawing/2014/main" id="{F5610A89-708C-4E11-9F38-A7550140DCA8}"/>
                </a:ext>
              </a:extLst>
            </p:cNvPr>
            <p:cNvSpPr/>
            <p:nvPr/>
          </p:nvSpPr>
          <p:spPr>
            <a:xfrm>
              <a:off x="7342976" y="308404"/>
              <a:ext cx="1967439" cy="2249656"/>
            </a:xfrm>
            <a:custGeom>
              <a:avLst/>
              <a:gdLst>
                <a:gd name="connsiteX0" fmla="*/ 1217798 w 1967439"/>
                <a:gd name="connsiteY0" fmla="*/ 2248921 h 2249656"/>
                <a:gd name="connsiteX1" fmla="*/ 1967439 w 1967439"/>
                <a:gd name="connsiteY1" fmla="*/ 1124461 h 2249656"/>
                <a:gd name="connsiteX2" fmla="*/ 1502221 w 1967439"/>
                <a:gd name="connsiteY2" fmla="*/ 0 h 2249656"/>
                <a:gd name="connsiteX3" fmla="*/ 1502221 w 1967439"/>
                <a:gd name="connsiteY3" fmla="*/ 0 h 2249656"/>
                <a:gd name="connsiteX4" fmla="*/ 712893 w 1967439"/>
                <a:gd name="connsiteY4" fmla="*/ 528423 h 2249656"/>
                <a:gd name="connsiteX5" fmla="*/ 712159 w 1967439"/>
                <a:gd name="connsiteY5" fmla="*/ 527688 h 2249656"/>
                <a:gd name="connsiteX6" fmla="*/ 184470 w 1967439"/>
                <a:gd name="connsiteY6" fmla="*/ 1317750 h 2249656"/>
                <a:gd name="connsiteX7" fmla="*/ 0 w 1967439"/>
                <a:gd name="connsiteY7" fmla="*/ 2248921 h 2249656"/>
                <a:gd name="connsiteX8" fmla="*/ 0 w 1967439"/>
                <a:gd name="connsiteY8" fmla="*/ 2249656 h 2249656"/>
                <a:gd name="connsiteX9" fmla="*/ 1217798 w 1967439"/>
                <a:gd name="connsiteY9" fmla="*/ 2248921 h 2249656"/>
                <a:gd name="connsiteX10" fmla="*/ 1217798 w 1967439"/>
                <a:gd name="connsiteY10" fmla="*/ 2248921 h 224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7439" h="2249656">
                  <a:moveTo>
                    <a:pt x="1217798" y="2248921"/>
                  </a:moveTo>
                  <a:cubicBezTo>
                    <a:pt x="1217798" y="1742547"/>
                    <a:pt x="1527209" y="1308196"/>
                    <a:pt x="1967439" y="1124461"/>
                  </a:cubicBezTo>
                  <a:lnTo>
                    <a:pt x="1502221" y="0"/>
                  </a:lnTo>
                  <a:cubicBezTo>
                    <a:pt x="1502221" y="0"/>
                    <a:pt x="1502221" y="0"/>
                    <a:pt x="1502221" y="0"/>
                  </a:cubicBezTo>
                  <a:cubicBezTo>
                    <a:pt x="1204569" y="124205"/>
                    <a:pt x="937051" y="304266"/>
                    <a:pt x="712893" y="528423"/>
                  </a:cubicBezTo>
                  <a:lnTo>
                    <a:pt x="712159" y="527688"/>
                  </a:lnTo>
                  <a:cubicBezTo>
                    <a:pt x="488001" y="751845"/>
                    <a:pt x="307941" y="1020099"/>
                    <a:pt x="184470" y="1317750"/>
                  </a:cubicBezTo>
                  <a:cubicBezTo>
                    <a:pt x="66145" y="1605113"/>
                    <a:pt x="0" y="1918933"/>
                    <a:pt x="0" y="2248921"/>
                  </a:cubicBezTo>
                  <a:lnTo>
                    <a:pt x="0" y="2249656"/>
                  </a:lnTo>
                  <a:lnTo>
                    <a:pt x="1217798" y="2248921"/>
                  </a:lnTo>
                  <a:lnTo>
                    <a:pt x="1217798" y="2248921"/>
                  </a:lnTo>
                  <a:close/>
                </a:path>
              </a:pathLst>
            </a:custGeom>
            <a:solidFill>
              <a:srgbClr val="B3B3B3">
                <a:alpha val="10000"/>
              </a:srgbClr>
            </a:solidFill>
            <a:ln w="7618" cap="flat">
              <a:noFill/>
              <a:prstDash val="solid"/>
              <a:miter/>
            </a:ln>
          </p:spPr>
          <p:txBody>
            <a:bodyPr rtlCol="0" anchor="ctr"/>
            <a:lstStyle/>
            <a:p>
              <a:pPr lvl="0"/>
              <a:endParaRPr lang="nl-NL" sz="1600">
                <a:latin typeface="Verdana" panose="020B0604030504040204" pitchFamily="34" charset="0"/>
                <a:ea typeface="Verdana" panose="020B0604030504040204" pitchFamily="34" charset="0"/>
              </a:endParaRPr>
            </a:p>
          </p:txBody>
        </p:sp>
        <p:sp>
          <p:nvSpPr>
            <p:cNvPr id="8" name="Vrije vorm: vorm 7">
              <a:extLst>
                <a:ext uri="{FF2B5EF4-FFF2-40B4-BE49-F238E27FC236}">
                  <a16:creationId xmlns:a16="http://schemas.microsoft.com/office/drawing/2014/main" id="{C93490F6-F480-47A2-9286-FEB161F5D1CE}"/>
                </a:ext>
              </a:extLst>
            </p:cNvPr>
            <p:cNvSpPr/>
            <p:nvPr/>
          </p:nvSpPr>
          <p:spPr>
            <a:xfrm>
              <a:off x="8844461" y="122464"/>
              <a:ext cx="2654609" cy="1573510"/>
            </a:xfrm>
            <a:custGeom>
              <a:avLst/>
              <a:gdLst>
                <a:gd name="connsiteX0" fmla="*/ 933376 w 2654609"/>
                <a:gd name="connsiteY0" fmla="*/ 1217798 h 1573510"/>
                <a:gd name="connsiteX1" fmla="*/ 1793993 w 2654609"/>
                <a:gd name="connsiteY1" fmla="*/ 1573510 h 1573510"/>
                <a:gd name="connsiteX2" fmla="*/ 2654610 w 2654609"/>
                <a:gd name="connsiteY2" fmla="*/ 712893 h 1573510"/>
                <a:gd name="connsiteX3" fmla="*/ 2654610 w 2654609"/>
                <a:gd name="connsiteY3" fmla="*/ 712893 h 1573510"/>
                <a:gd name="connsiteX4" fmla="*/ 1864547 w 2654609"/>
                <a:gd name="connsiteY4" fmla="*/ 184470 h 1573510"/>
                <a:gd name="connsiteX5" fmla="*/ 933376 w 2654609"/>
                <a:gd name="connsiteY5" fmla="*/ 0 h 1573510"/>
                <a:gd name="connsiteX6" fmla="*/ 931906 w 2654609"/>
                <a:gd name="connsiteY6" fmla="*/ 0 h 1573510"/>
                <a:gd name="connsiteX7" fmla="*/ 931906 w 2654609"/>
                <a:gd name="connsiteY7" fmla="*/ 735 h 1573510"/>
                <a:gd name="connsiteX8" fmla="*/ 0 w 2654609"/>
                <a:gd name="connsiteY8" fmla="*/ 185940 h 1573510"/>
                <a:gd name="connsiteX9" fmla="*/ 465953 w 2654609"/>
                <a:gd name="connsiteY9" fmla="*/ 1310401 h 1573510"/>
                <a:gd name="connsiteX10" fmla="*/ 933376 w 2654609"/>
                <a:gd name="connsiteY10" fmla="*/ 1217798 h 15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54609" h="1573510">
                  <a:moveTo>
                    <a:pt x="933376" y="1217798"/>
                  </a:moveTo>
                  <a:cubicBezTo>
                    <a:pt x="1269244" y="1217798"/>
                    <a:pt x="1573510" y="1353763"/>
                    <a:pt x="1793993" y="1573510"/>
                  </a:cubicBezTo>
                  <a:lnTo>
                    <a:pt x="2654610" y="712893"/>
                  </a:lnTo>
                  <a:lnTo>
                    <a:pt x="2654610" y="712893"/>
                  </a:lnTo>
                  <a:cubicBezTo>
                    <a:pt x="2430452" y="488001"/>
                    <a:pt x="2162199" y="307941"/>
                    <a:pt x="1864547" y="184470"/>
                  </a:cubicBezTo>
                  <a:cubicBezTo>
                    <a:pt x="1577185" y="66145"/>
                    <a:pt x="1263365" y="0"/>
                    <a:pt x="933376" y="0"/>
                  </a:cubicBezTo>
                  <a:cubicBezTo>
                    <a:pt x="932641" y="0"/>
                    <a:pt x="932641" y="0"/>
                    <a:pt x="931906" y="0"/>
                  </a:cubicBezTo>
                  <a:lnTo>
                    <a:pt x="931906" y="735"/>
                  </a:lnTo>
                  <a:cubicBezTo>
                    <a:pt x="601917" y="735"/>
                    <a:pt x="287362" y="66880"/>
                    <a:pt x="0" y="185940"/>
                  </a:cubicBezTo>
                  <a:lnTo>
                    <a:pt x="465953" y="1310401"/>
                  </a:lnTo>
                  <a:cubicBezTo>
                    <a:pt x="610002" y="1250871"/>
                    <a:pt x="768014" y="1217798"/>
                    <a:pt x="933376" y="1217798"/>
                  </a:cubicBezTo>
                </a:path>
              </a:pathLst>
            </a:custGeom>
            <a:solidFill>
              <a:srgbClr val="4D4D4D">
                <a:alpha val="10000"/>
              </a:srgbClr>
            </a:solidFill>
            <a:ln w="7618" cap="flat">
              <a:noFill/>
              <a:prstDash val="solid"/>
              <a:miter/>
            </a:ln>
          </p:spPr>
          <p:txBody>
            <a:bodyPr rtlCol="0" anchor="ctr"/>
            <a:lstStyle/>
            <a:p>
              <a:pPr lvl="0"/>
              <a:endParaRPr lang="nl-NL" sz="1600">
                <a:latin typeface="Verdana" panose="020B0604030504040204" pitchFamily="34" charset="0"/>
                <a:ea typeface="Verdana" panose="020B0604030504040204" pitchFamily="34" charset="0"/>
              </a:endParaRPr>
            </a:p>
          </p:txBody>
        </p:sp>
      </p:grpSp>
      <p:sp>
        <p:nvSpPr>
          <p:cNvPr id="2" name="Rechthoek 1">
            <a:extLst>
              <a:ext uri="{FF2B5EF4-FFF2-40B4-BE49-F238E27FC236}">
                <a16:creationId xmlns:a16="http://schemas.microsoft.com/office/drawing/2014/main" id="{28A619D3-39CB-4916-8A0B-7DD8660807B2}"/>
              </a:ext>
            </a:extLst>
          </p:cNvPr>
          <p:cNvSpPr/>
          <p:nvPr userDrawn="1"/>
        </p:nvSpPr>
        <p:spPr>
          <a:xfrm>
            <a:off x="7749989" y="5400004"/>
            <a:ext cx="4435247" cy="14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600">
              <a:latin typeface="Verdana" panose="020B0604030504040204" pitchFamily="34" charset="0"/>
              <a:ea typeface="Verdana" panose="020B0604030504040204" pitchFamily="34" charset="0"/>
            </a:endParaRPr>
          </a:p>
        </p:txBody>
      </p:sp>
      <p:sp>
        <p:nvSpPr>
          <p:cNvPr id="50" name="Vrije vorm: vorm 49">
            <a:extLst>
              <a:ext uri="{FF2B5EF4-FFF2-40B4-BE49-F238E27FC236}">
                <a16:creationId xmlns:a16="http://schemas.microsoft.com/office/drawing/2014/main" id="{FD9ED4B4-A0EE-460D-966A-F3C39CD271EC}"/>
              </a:ext>
            </a:extLst>
          </p:cNvPr>
          <p:cNvSpPr/>
          <p:nvPr userDrawn="1"/>
        </p:nvSpPr>
        <p:spPr>
          <a:xfrm>
            <a:off x="1" y="2991340"/>
            <a:ext cx="8516555" cy="3866663"/>
          </a:xfrm>
          <a:custGeom>
            <a:avLst/>
            <a:gdLst>
              <a:gd name="connsiteX0" fmla="*/ 0 w 8516555"/>
              <a:gd name="connsiteY0" fmla="*/ 0 h 3866663"/>
              <a:gd name="connsiteX1" fmla="*/ 7374824 w 8516555"/>
              <a:gd name="connsiteY1" fmla="*/ 0 h 3866663"/>
              <a:gd name="connsiteX2" fmla="*/ 8516555 w 8516555"/>
              <a:gd name="connsiteY2" fmla="*/ 1141731 h 3866663"/>
              <a:gd name="connsiteX3" fmla="*/ 8516555 w 8516555"/>
              <a:gd name="connsiteY3" fmla="*/ 3866664 h 3866663"/>
              <a:gd name="connsiteX4" fmla="*/ 0 w 8516555"/>
              <a:gd name="connsiteY4" fmla="*/ 3866664 h 3866663"/>
              <a:gd name="connsiteX5" fmla="*/ 0 w 8516555"/>
              <a:gd name="connsiteY5" fmla="*/ 0 h 3866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6555" h="3866663">
                <a:moveTo>
                  <a:pt x="0" y="0"/>
                </a:moveTo>
                <a:lnTo>
                  <a:pt x="7374824" y="0"/>
                </a:lnTo>
                <a:cubicBezTo>
                  <a:pt x="8005059" y="0"/>
                  <a:pt x="8516555" y="511496"/>
                  <a:pt x="8516555" y="1141731"/>
                </a:cubicBezTo>
                <a:lnTo>
                  <a:pt x="8516555" y="3866664"/>
                </a:lnTo>
                <a:lnTo>
                  <a:pt x="0" y="3866664"/>
                </a:lnTo>
                <a:lnTo>
                  <a:pt x="0" y="0"/>
                </a:lnTo>
                <a:close/>
              </a:path>
            </a:pathLst>
          </a:custGeom>
          <a:solidFill>
            <a:srgbClr val="FFFFFF"/>
          </a:solidFill>
          <a:ln w="760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grpSp>
        <p:nvGrpSpPr>
          <p:cNvPr id="14" name="Graphic 7">
            <a:extLst>
              <a:ext uri="{FF2B5EF4-FFF2-40B4-BE49-F238E27FC236}">
                <a16:creationId xmlns:a16="http://schemas.microsoft.com/office/drawing/2014/main" id="{00882B30-4E42-4167-87C1-1870160E8827}"/>
              </a:ext>
            </a:extLst>
          </p:cNvPr>
          <p:cNvGrpSpPr/>
          <p:nvPr userDrawn="1"/>
        </p:nvGrpSpPr>
        <p:grpSpPr>
          <a:xfrm>
            <a:off x="763905" y="3791751"/>
            <a:ext cx="274320" cy="411480"/>
            <a:chOff x="2080260" y="2568702"/>
            <a:chExt cx="274320" cy="411480"/>
          </a:xfrm>
          <a:noFill/>
        </p:grpSpPr>
        <p:sp>
          <p:nvSpPr>
            <p:cNvPr id="15" name="Vrije vorm: vorm 14">
              <a:extLst>
                <a:ext uri="{FF2B5EF4-FFF2-40B4-BE49-F238E27FC236}">
                  <a16:creationId xmlns:a16="http://schemas.microsoft.com/office/drawing/2014/main" id="{457F92D1-4F68-4FA6-BE74-0D34621AFADA}"/>
                </a:ext>
              </a:extLst>
            </p:cNvPr>
            <p:cNvSpPr/>
            <p:nvPr/>
          </p:nvSpPr>
          <p:spPr>
            <a:xfrm>
              <a:off x="2080260" y="2568702"/>
              <a:ext cx="274320" cy="411480"/>
            </a:xfrm>
            <a:custGeom>
              <a:avLst/>
              <a:gdLst>
                <a:gd name="connsiteX0" fmla="*/ 256032 w 274320"/>
                <a:gd name="connsiteY0" fmla="*/ 205740 h 411480"/>
                <a:gd name="connsiteX1" fmla="*/ 137160 w 274320"/>
                <a:gd name="connsiteY1" fmla="*/ 411480 h 411480"/>
                <a:gd name="connsiteX2" fmla="*/ 18288 w 274320"/>
                <a:gd name="connsiteY2" fmla="*/ 206502 h 411480"/>
                <a:gd name="connsiteX3" fmla="*/ 18288 w 274320"/>
                <a:gd name="connsiteY3" fmla="*/ 206502 h 411480"/>
                <a:gd name="connsiteX4" fmla="*/ 0 w 274320"/>
                <a:gd name="connsiteY4" fmla="*/ 137160 h 411480"/>
                <a:gd name="connsiteX5" fmla="*/ 137160 w 274320"/>
                <a:gd name="connsiteY5" fmla="*/ 0 h 411480"/>
                <a:gd name="connsiteX6" fmla="*/ 274320 w 274320"/>
                <a:gd name="connsiteY6" fmla="*/ 137160 h 411480"/>
                <a:gd name="connsiteX7" fmla="*/ 256032 w 274320"/>
                <a:gd name="connsiteY7" fmla="*/ 20574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 h="411480">
                  <a:moveTo>
                    <a:pt x="256032" y="205740"/>
                  </a:moveTo>
                  <a:lnTo>
                    <a:pt x="137160" y="411480"/>
                  </a:lnTo>
                  <a:lnTo>
                    <a:pt x="18288" y="206502"/>
                  </a:lnTo>
                  <a:lnTo>
                    <a:pt x="18288" y="206502"/>
                  </a:lnTo>
                  <a:cubicBezTo>
                    <a:pt x="6096" y="185928"/>
                    <a:pt x="0" y="162306"/>
                    <a:pt x="0" y="137160"/>
                  </a:cubicBezTo>
                  <a:cubicBezTo>
                    <a:pt x="0" y="61722"/>
                    <a:pt x="61722" y="0"/>
                    <a:pt x="137160" y="0"/>
                  </a:cubicBezTo>
                  <a:cubicBezTo>
                    <a:pt x="212598" y="0"/>
                    <a:pt x="274320" y="61722"/>
                    <a:pt x="274320" y="137160"/>
                  </a:cubicBezTo>
                  <a:cubicBezTo>
                    <a:pt x="274320" y="162306"/>
                    <a:pt x="267462" y="185928"/>
                    <a:pt x="256032" y="205740"/>
                  </a:cubicBezTo>
                  <a:close/>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16" name="Vrije vorm: vorm 15">
              <a:extLst>
                <a:ext uri="{FF2B5EF4-FFF2-40B4-BE49-F238E27FC236}">
                  <a16:creationId xmlns:a16="http://schemas.microsoft.com/office/drawing/2014/main" id="{FA6F1524-65A7-405A-A1A7-4323929C2576}"/>
                </a:ext>
              </a:extLst>
            </p:cNvPr>
            <p:cNvSpPr/>
            <p:nvPr/>
          </p:nvSpPr>
          <p:spPr>
            <a:xfrm>
              <a:off x="2156460" y="2644902"/>
              <a:ext cx="121920" cy="121920"/>
            </a:xfrm>
            <a:custGeom>
              <a:avLst/>
              <a:gdLst>
                <a:gd name="connsiteX0" fmla="*/ 121920 w 121920"/>
                <a:gd name="connsiteY0" fmla="*/ 60960 h 121920"/>
                <a:gd name="connsiteX1" fmla="*/ 60960 w 121920"/>
                <a:gd name="connsiteY1" fmla="*/ 121920 h 121920"/>
                <a:gd name="connsiteX2" fmla="*/ 0 w 121920"/>
                <a:gd name="connsiteY2" fmla="*/ 60960 h 121920"/>
                <a:gd name="connsiteX3" fmla="*/ 60960 w 121920"/>
                <a:gd name="connsiteY3" fmla="*/ 0 h 121920"/>
                <a:gd name="connsiteX4" fmla="*/ 121920 w 121920"/>
                <a:gd name="connsiteY4" fmla="*/ 60960 h 12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21920">
                  <a:moveTo>
                    <a:pt x="121920" y="60960"/>
                  </a:moveTo>
                  <a:cubicBezTo>
                    <a:pt x="121920" y="94627"/>
                    <a:pt x="94627" y="121920"/>
                    <a:pt x="60960" y="121920"/>
                  </a:cubicBezTo>
                  <a:cubicBezTo>
                    <a:pt x="27293" y="121920"/>
                    <a:pt x="0" y="94627"/>
                    <a:pt x="0" y="60960"/>
                  </a:cubicBezTo>
                  <a:cubicBezTo>
                    <a:pt x="0" y="27293"/>
                    <a:pt x="27293" y="0"/>
                    <a:pt x="60960" y="0"/>
                  </a:cubicBezTo>
                  <a:cubicBezTo>
                    <a:pt x="94627" y="0"/>
                    <a:pt x="121920" y="27293"/>
                    <a:pt x="121920" y="60960"/>
                  </a:cubicBezTo>
                  <a:close/>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grpSp>
      <p:grpSp>
        <p:nvGrpSpPr>
          <p:cNvPr id="17" name="Graphic 7">
            <a:extLst>
              <a:ext uri="{FF2B5EF4-FFF2-40B4-BE49-F238E27FC236}">
                <a16:creationId xmlns:a16="http://schemas.microsoft.com/office/drawing/2014/main" id="{0410679D-384B-45D6-B4AA-89DB46B013C8}"/>
              </a:ext>
            </a:extLst>
          </p:cNvPr>
          <p:cNvGrpSpPr/>
          <p:nvPr userDrawn="1"/>
        </p:nvGrpSpPr>
        <p:grpSpPr>
          <a:xfrm>
            <a:off x="702945" y="4607051"/>
            <a:ext cx="396240" cy="396240"/>
            <a:chOff x="2019300" y="3382517"/>
            <a:chExt cx="396240" cy="396240"/>
          </a:xfrm>
          <a:noFill/>
        </p:grpSpPr>
        <p:sp>
          <p:nvSpPr>
            <p:cNvPr id="18" name="Vrije vorm: vorm 17">
              <a:extLst>
                <a:ext uri="{FF2B5EF4-FFF2-40B4-BE49-F238E27FC236}">
                  <a16:creationId xmlns:a16="http://schemas.microsoft.com/office/drawing/2014/main" id="{A753571B-52FA-4885-8D87-C673CC021765}"/>
                </a:ext>
              </a:extLst>
            </p:cNvPr>
            <p:cNvSpPr/>
            <p:nvPr/>
          </p:nvSpPr>
          <p:spPr>
            <a:xfrm>
              <a:off x="2232660" y="3428238"/>
              <a:ext cx="121920" cy="7620"/>
            </a:xfrm>
            <a:custGeom>
              <a:avLst/>
              <a:gdLst>
                <a:gd name="connsiteX0" fmla="*/ 0 w 121920"/>
                <a:gd name="connsiteY0" fmla="*/ 0 h 7620"/>
                <a:gd name="connsiteX1" fmla="*/ 121920 w 121920"/>
                <a:gd name="connsiteY1" fmla="*/ 0 h 7620"/>
              </a:gdLst>
              <a:ahLst/>
              <a:cxnLst>
                <a:cxn ang="0">
                  <a:pos x="connsiteX0" y="connsiteY0"/>
                </a:cxn>
                <a:cxn ang="0">
                  <a:pos x="connsiteX1" y="connsiteY1"/>
                </a:cxn>
              </a:cxnLst>
              <a:rect l="l" t="t" r="r" b="b"/>
              <a:pathLst>
                <a:path w="121920" h="7620">
                  <a:moveTo>
                    <a:pt x="0" y="0"/>
                  </a:moveTo>
                  <a:lnTo>
                    <a:pt x="121920" y="0"/>
                  </a:lnTo>
                </a:path>
              </a:pathLst>
            </a:custGeom>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19" name="Vrije vorm: vorm 18">
              <a:extLst>
                <a:ext uri="{FF2B5EF4-FFF2-40B4-BE49-F238E27FC236}">
                  <a16:creationId xmlns:a16="http://schemas.microsoft.com/office/drawing/2014/main" id="{461AB54B-E27F-4AD0-887C-89B3B02D03F1}"/>
                </a:ext>
              </a:extLst>
            </p:cNvPr>
            <p:cNvSpPr/>
            <p:nvPr/>
          </p:nvSpPr>
          <p:spPr>
            <a:xfrm>
              <a:off x="2232660" y="3458718"/>
              <a:ext cx="121920" cy="7620"/>
            </a:xfrm>
            <a:custGeom>
              <a:avLst/>
              <a:gdLst>
                <a:gd name="connsiteX0" fmla="*/ 0 w 121920"/>
                <a:gd name="connsiteY0" fmla="*/ 0 h 7620"/>
                <a:gd name="connsiteX1" fmla="*/ 121920 w 121920"/>
                <a:gd name="connsiteY1" fmla="*/ 0 h 7620"/>
              </a:gdLst>
              <a:ahLst/>
              <a:cxnLst>
                <a:cxn ang="0">
                  <a:pos x="connsiteX0" y="connsiteY0"/>
                </a:cxn>
                <a:cxn ang="0">
                  <a:pos x="connsiteX1" y="connsiteY1"/>
                </a:cxn>
              </a:cxnLst>
              <a:rect l="l" t="t" r="r" b="b"/>
              <a:pathLst>
                <a:path w="121920" h="7620">
                  <a:moveTo>
                    <a:pt x="0" y="0"/>
                  </a:moveTo>
                  <a:lnTo>
                    <a:pt x="121920" y="0"/>
                  </a:lnTo>
                </a:path>
              </a:pathLst>
            </a:custGeom>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20" name="Vrije vorm: vorm 19">
              <a:extLst>
                <a:ext uri="{FF2B5EF4-FFF2-40B4-BE49-F238E27FC236}">
                  <a16:creationId xmlns:a16="http://schemas.microsoft.com/office/drawing/2014/main" id="{E9CD77C2-097D-4D3B-9424-397A6F485BA9}"/>
                </a:ext>
              </a:extLst>
            </p:cNvPr>
            <p:cNvSpPr/>
            <p:nvPr/>
          </p:nvSpPr>
          <p:spPr>
            <a:xfrm>
              <a:off x="2232660" y="3489198"/>
              <a:ext cx="91440" cy="7620"/>
            </a:xfrm>
            <a:custGeom>
              <a:avLst/>
              <a:gdLst>
                <a:gd name="connsiteX0" fmla="*/ 0 w 91440"/>
                <a:gd name="connsiteY0" fmla="*/ 0 h 7620"/>
                <a:gd name="connsiteX1" fmla="*/ 91440 w 91440"/>
                <a:gd name="connsiteY1" fmla="*/ 0 h 7620"/>
              </a:gdLst>
              <a:ahLst/>
              <a:cxnLst>
                <a:cxn ang="0">
                  <a:pos x="connsiteX0" y="connsiteY0"/>
                </a:cxn>
                <a:cxn ang="0">
                  <a:pos x="connsiteX1" y="connsiteY1"/>
                </a:cxn>
              </a:cxnLst>
              <a:rect l="l" t="t" r="r" b="b"/>
              <a:pathLst>
                <a:path w="91440" h="7620">
                  <a:moveTo>
                    <a:pt x="0" y="0"/>
                  </a:moveTo>
                  <a:lnTo>
                    <a:pt x="91440" y="0"/>
                  </a:lnTo>
                </a:path>
              </a:pathLst>
            </a:custGeom>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21" name="Vrije vorm: vorm 20">
              <a:extLst>
                <a:ext uri="{FF2B5EF4-FFF2-40B4-BE49-F238E27FC236}">
                  <a16:creationId xmlns:a16="http://schemas.microsoft.com/office/drawing/2014/main" id="{E141F584-5F13-4CBA-A99C-EAD8FCF75E96}"/>
                </a:ext>
              </a:extLst>
            </p:cNvPr>
            <p:cNvSpPr/>
            <p:nvPr/>
          </p:nvSpPr>
          <p:spPr>
            <a:xfrm>
              <a:off x="2171700" y="3382517"/>
              <a:ext cx="243840" cy="198120"/>
            </a:xfrm>
            <a:custGeom>
              <a:avLst/>
              <a:gdLst>
                <a:gd name="connsiteX0" fmla="*/ 114300 w 243840"/>
                <a:gd name="connsiteY0" fmla="*/ 152400 h 198120"/>
                <a:gd name="connsiteX1" fmla="*/ 220980 w 243840"/>
                <a:gd name="connsiteY1" fmla="*/ 152400 h 198120"/>
                <a:gd name="connsiteX2" fmla="*/ 243840 w 243840"/>
                <a:gd name="connsiteY2" fmla="*/ 129540 h 198120"/>
                <a:gd name="connsiteX3" fmla="*/ 243840 w 243840"/>
                <a:gd name="connsiteY3" fmla="*/ 22860 h 198120"/>
                <a:gd name="connsiteX4" fmla="*/ 220980 w 243840"/>
                <a:gd name="connsiteY4" fmla="*/ 0 h 198120"/>
                <a:gd name="connsiteX5" fmla="*/ 22860 w 243840"/>
                <a:gd name="connsiteY5" fmla="*/ 0 h 198120"/>
                <a:gd name="connsiteX6" fmla="*/ 0 w 243840"/>
                <a:gd name="connsiteY6" fmla="*/ 22860 h 198120"/>
                <a:gd name="connsiteX7" fmla="*/ 0 w 243840"/>
                <a:gd name="connsiteY7" fmla="*/ 129540 h 198120"/>
                <a:gd name="connsiteX8" fmla="*/ 22860 w 243840"/>
                <a:gd name="connsiteY8" fmla="*/ 152400 h 198120"/>
                <a:gd name="connsiteX9" fmla="*/ 60960 w 243840"/>
                <a:gd name="connsiteY9" fmla="*/ 152400 h 198120"/>
                <a:gd name="connsiteX10" fmla="*/ 60960 w 243840"/>
                <a:gd name="connsiteY10" fmla="*/ 198120 h 198120"/>
                <a:gd name="connsiteX11" fmla="*/ 114300 w 243840"/>
                <a:gd name="connsiteY11" fmla="*/ 15240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 h="198120">
                  <a:moveTo>
                    <a:pt x="114300" y="152400"/>
                  </a:moveTo>
                  <a:lnTo>
                    <a:pt x="220980" y="152400"/>
                  </a:lnTo>
                  <a:cubicBezTo>
                    <a:pt x="233934" y="152400"/>
                    <a:pt x="243840" y="142494"/>
                    <a:pt x="243840" y="129540"/>
                  </a:cubicBezTo>
                  <a:lnTo>
                    <a:pt x="243840" y="22860"/>
                  </a:lnTo>
                  <a:cubicBezTo>
                    <a:pt x="243840" y="9906"/>
                    <a:pt x="233934" y="0"/>
                    <a:pt x="220980" y="0"/>
                  </a:cubicBezTo>
                  <a:lnTo>
                    <a:pt x="22860" y="0"/>
                  </a:lnTo>
                  <a:cubicBezTo>
                    <a:pt x="9906" y="0"/>
                    <a:pt x="0" y="9906"/>
                    <a:pt x="0" y="22860"/>
                  </a:cubicBezTo>
                  <a:lnTo>
                    <a:pt x="0" y="129540"/>
                  </a:lnTo>
                  <a:cubicBezTo>
                    <a:pt x="0" y="142494"/>
                    <a:pt x="9906" y="152400"/>
                    <a:pt x="22860" y="152400"/>
                  </a:cubicBezTo>
                  <a:lnTo>
                    <a:pt x="60960" y="152400"/>
                  </a:lnTo>
                  <a:lnTo>
                    <a:pt x="60960" y="198120"/>
                  </a:lnTo>
                  <a:lnTo>
                    <a:pt x="114300" y="152400"/>
                  </a:lnTo>
                  <a:close/>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22" name="Vrije vorm: vorm 21">
              <a:extLst>
                <a:ext uri="{FF2B5EF4-FFF2-40B4-BE49-F238E27FC236}">
                  <a16:creationId xmlns:a16="http://schemas.microsoft.com/office/drawing/2014/main" id="{C11DCF70-AF3B-407A-A828-B236AA2F41AE}"/>
                </a:ext>
              </a:extLst>
            </p:cNvPr>
            <p:cNvSpPr/>
            <p:nvPr/>
          </p:nvSpPr>
          <p:spPr>
            <a:xfrm>
              <a:off x="2095500" y="3480054"/>
              <a:ext cx="121920" cy="146303"/>
            </a:xfrm>
            <a:custGeom>
              <a:avLst/>
              <a:gdLst>
                <a:gd name="connsiteX0" fmla="*/ 121920 w 121920"/>
                <a:gd name="connsiteY0" fmla="*/ 131064 h 146303"/>
                <a:gd name="connsiteX1" fmla="*/ 76200 w 121920"/>
                <a:gd name="connsiteY1" fmla="*/ 146304 h 146303"/>
                <a:gd name="connsiteX2" fmla="*/ 0 w 121920"/>
                <a:gd name="connsiteY2" fmla="*/ 70104 h 146303"/>
                <a:gd name="connsiteX3" fmla="*/ 45720 w 121920"/>
                <a:gd name="connsiteY3" fmla="*/ 0 h 146303"/>
              </a:gdLst>
              <a:ahLst/>
              <a:cxnLst>
                <a:cxn ang="0">
                  <a:pos x="connsiteX0" y="connsiteY0"/>
                </a:cxn>
                <a:cxn ang="0">
                  <a:pos x="connsiteX1" y="connsiteY1"/>
                </a:cxn>
                <a:cxn ang="0">
                  <a:pos x="connsiteX2" y="connsiteY2"/>
                </a:cxn>
                <a:cxn ang="0">
                  <a:pos x="connsiteX3" y="connsiteY3"/>
                </a:cxn>
              </a:cxnLst>
              <a:rect l="l" t="t" r="r" b="b"/>
              <a:pathLst>
                <a:path w="121920" h="146303">
                  <a:moveTo>
                    <a:pt x="121920" y="131064"/>
                  </a:moveTo>
                  <a:cubicBezTo>
                    <a:pt x="108966" y="140208"/>
                    <a:pt x="93726" y="146304"/>
                    <a:pt x="76200" y="146304"/>
                  </a:cubicBezTo>
                  <a:cubicBezTo>
                    <a:pt x="34290" y="146304"/>
                    <a:pt x="0" y="112014"/>
                    <a:pt x="0" y="70104"/>
                  </a:cubicBezTo>
                  <a:cubicBezTo>
                    <a:pt x="0" y="38862"/>
                    <a:pt x="19050" y="12192"/>
                    <a:pt x="45720" y="0"/>
                  </a:cubicBezTo>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23" name="Vrije vorm: vorm 22">
              <a:extLst>
                <a:ext uri="{FF2B5EF4-FFF2-40B4-BE49-F238E27FC236}">
                  <a16:creationId xmlns:a16="http://schemas.microsoft.com/office/drawing/2014/main" id="{E5F577B6-2C60-4762-9D66-2372C9536E32}"/>
                </a:ext>
              </a:extLst>
            </p:cNvPr>
            <p:cNvSpPr/>
            <p:nvPr/>
          </p:nvSpPr>
          <p:spPr>
            <a:xfrm>
              <a:off x="2019300" y="3626357"/>
              <a:ext cx="304800" cy="152400"/>
            </a:xfrm>
            <a:custGeom>
              <a:avLst/>
              <a:gdLst>
                <a:gd name="connsiteX0" fmla="*/ 0 w 304800"/>
                <a:gd name="connsiteY0" fmla="*/ 152400 h 152400"/>
                <a:gd name="connsiteX1" fmla="*/ 152400 w 304800"/>
                <a:gd name="connsiteY1" fmla="*/ 0 h 152400"/>
                <a:gd name="connsiteX2" fmla="*/ 304800 w 304800"/>
                <a:gd name="connsiteY2" fmla="*/ 152400 h 152400"/>
              </a:gdLst>
              <a:ahLst/>
              <a:cxnLst>
                <a:cxn ang="0">
                  <a:pos x="connsiteX0" y="connsiteY0"/>
                </a:cxn>
                <a:cxn ang="0">
                  <a:pos x="connsiteX1" y="connsiteY1"/>
                </a:cxn>
                <a:cxn ang="0">
                  <a:pos x="connsiteX2" y="connsiteY2"/>
                </a:cxn>
              </a:cxnLst>
              <a:rect l="l" t="t" r="r" b="b"/>
              <a:pathLst>
                <a:path w="304800" h="152400">
                  <a:moveTo>
                    <a:pt x="0" y="152400"/>
                  </a:moveTo>
                  <a:cubicBezTo>
                    <a:pt x="0" y="68580"/>
                    <a:pt x="68580" y="0"/>
                    <a:pt x="152400" y="0"/>
                  </a:cubicBezTo>
                  <a:cubicBezTo>
                    <a:pt x="236220" y="0"/>
                    <a:pt x="304800" y="68580"/>
                    <a:pt x="304800" y="152400"/>
                  </a:cubicBezTo>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grpSp>
      <p:grpSp>
        <p:nvGrpSpPr>
          <p:cNvPr id="24" name="Graphic 7">
            <a:extLst>
              <a:ext uri="{FF2B5EF4-FFF2-40B4-BE49-F238E27FC236}">
                <a16:creationId xmlns:a16="http://schemas.microsoft.com/office/drawing/2014/main" id="{CA1AA079-B0B9-4E9B-9D48-1CE31126438E}"/>
              </a:ext>
            </a:extLst>
          </p:cNvPr>
          <p:cNvGrpSpPr/>
          <p:nvPr userDrawn="1"/>
        </p:nvGrpSpPr>
        <p:grpSpPr>
          <a:xfrm>
            <a:off x="695325" y="5422351"/>
            <a:ext cx="411480" cy="381000"/>
            <a:chOff x="2011680" y="4165854"/>
            <a:chExt cx="411480" cy="381000"/>
          </a:xfrm>
          <a:noFill/>
        </p:grpSpPr>
        <p:sp>
          <p:nvSpPr>
            <p:cNvPr id="25" name="Vrije vorm: vorm 24">
              <a:extLst>
                <a:ext uri="{FF2B5EF4-FFF2-40B4-BE49-F238E27FC236}">
                  <a16:creationId xmlns:a16="http://schemas.microsoft.com/office/drawing/2014/main" id="{8BB98AB0-B867-4FBB-97CF-6CA13E5D1D44}"/>
                </a:ext>
              </a:extLst>
            </p:cNvPr>
            <p:cNvSpPr/>
            <p:nvPr/>
          </p:nvSpPr>
          <p:spPr>
            <a:xfrm>
              <a:off x="2164080" y="4501134"/>
              <a:ext cx="7620" cy="30480"/>
            </a:xfrm>
            <a:custGeom>
              <a:avLst/>
              <a:gdLst>
                <a:gd name="connsiteX0" fmla="*/ 7620 w 7620"/>
                <a:gd name="connsiteY0" fmla="*/ 0 h 30480"/>
                <a:gd name="connsiteX1" fmla="*/ 0 w 7620"/>
                <a:gd name="connsiteY1" fmla="*/ 30480 h 30480"/>
              </a:gdLst>
              <a:ahLst/>
              <a:cxnLst>
                <a:cxn ang="0">
                  <a:pos x="connsiteX0" y="connsiteY0"/>
                </a:cxn>
                <a:cxn ang="0">
                  <a:pos x="connsiteX1" y="connsiteY1"/>
                </a:cxn>
              </a:cxnLst>
              <a:rect l="l" t="t" r="r" b="b"/>
              <a:pathLst>
                <a:path w="7620" h="30480">
                  <a:moveTo>
                    <a:pt x="7620" y="0"/>
                  </a:moveTo>
                  <a:lnTo>
                    <a:pt x="0" y="30480"/>
                  </a:lnTo>
                </a:path>
              </a:pathLst>
            </a:custGeom>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26" name="Vrije vorm: vorm 25">
              <a:extLst>
                <a:ext uri="{FF2B5EF4-FFF2-40B4-BE49-F238E27FC236}">
                  <a16:creationId xmlns:a16="http://schemas.microsoft.com/office/drawing/2014/main" id="{E135B931-543D-4202-BE3C-9A85BB55FA9D}"/>
                </a:ext>
              </a:extLst>
            </p:cNvPr>
            <p:cNvSpPr/>
            <p:nvPr/>
          </p:nvSpPr>
          <p:spPr>
            <a:xfrm>
              <a:off x="2263140" y="4501134"/>
              <a:ext cx="7620" cy="30480"/>
            </a:xfrm>
            <a:custGeom>
              <a:avLst/>
              <a:gdLst>
                <a:gd name="connsiteX0" fmla="*/ 7620 w 7620"/>
                <a:gd name="connsiteY0" fmla="*/ 30480 h 30480"/>
                <a:gd name="connsiteX1" fmla="*/ 0 w 7620"/>
                <a:gd name="connsiteY1" fmla="*/ 0 h 30480"/>
              </a:gdLst>
              <a:ahLst/>
              <a:cxnLst>
                <a:cxn ang="0">
                  <a:pos x="connsiteX0" y="connsiteY0"/>
                </a:cxn>
                <a:cxn ang="0">
                  <a:pos x="connsiteX1" y="connsiteY1"/>
                </a:cxn>
              </a:cxnLst>
              <a:rect l="l" t="t" r="r" b="b"/>
              <a:pathLst>
                <a:path w="7620" h="30480">
                  <a:moveTo>
                    <a:pt x="7620" y="30480"/>
                  </a:moveTo>
                  <a:lnTo>
                    <a:pt x="0" y="0"/>
                  </a:lnTo>
                </a:path>
              </a:pathLst>
            </a:custGeom>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27" name="Vrije vorm: vorm 26">
              <a:extLst>
                <a:ext uri="{FF2B5EF4-FFF2-40B4-BE49-F238E27FC236}">
                  <a16:creationId xmlns:a16="http://schemas.microsoft.com/office/drawing/2014/main" id="{8C86AE20-EF5A-4032-A287-12F5735D58E9}"/>
                </a:ext>
              </a:extLst>
            </p:cNvPr>
            <p:cNvSpPr/>
            <p:nvPr/>
          </p:nvSpPr>
          <p:spPr>
            <a:xfrm>
              <a:off x="2011680" y="4394454"/>
              <a:ext cx="411480" cy="7620"/>
            </a:xfrm>
            <a:custGeom>
              <a:avLst/>
              <a:gdLst>
                <a:gd name="connsiteX0" fmla="*/ 411480 w 411480"/>
                <a:gd name="connsiteY0" fmla="*/ 0 h 7620"/>
                <a:gd name="connsiteX1" fmla="*/ 0 w 411480"/>
                <a:gd name="connsiteY1" fmla="*/ 0 h 7620"/>
              </a:gdLst>
              <a:ahLst/>
              <a:cxnLst>
                <a:cxn ang="0">
                  <a:pos x="connsiteX0" y="connsiteY0"/>
                </a:cxn>
                <a:cxn ang="0">
                  <a:pos x="connsiteX1" y="connsiteY1"/>
                </a:cxn>
              </a:cxnLst>
              <a:rect l="l" t="t" r="r" b="b"/>
              <a:pathLst>
                <a:path w="411480" h="7620">
                  <a:moveTo>
                    <a:pt x="411480" y="0"/>
                  </a:moveTo>
                  <a:lnTo>
                    <a:pt x="0" y="0"/>
                  </a:lnTo>
                </a:path>
              </a:pathLst>
            </a:custGeom>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28" name="Vrije vorm: vorm 27">
              <a:extLst>
                <a:ext uri="{FF2B5EF4-FFF2-40B4-BE49-F238E27FC236}">
                  <a16:creationId xmlns:a16="http://schemas.microsoft.com/office/drawing/2014/main" id="{9BE92AB8-FC73-45FD-92A7-502C590D2CAA}"/>
                </a:ext>
              </a:extLst>
            </p:cNvPr>
            <p:cNvSpPr/>
            <p:nvPr/>
          </p:nvSpPr>
          <p:spPr>
            <a:xfrm>
              <a:off x="2011680" y="4165854"/>
              <a:ext cx="411480" cy="304800"/>
            </a:xfrm>
            <a:custGeom>
              <a:avLst/>
              <a:gdLst>
                <a:gd name="connsiteX0" fmla="*/ 388620 w 411480"/>
                <a:gd name="connsiteY0" fmla="*/ 0 h 304800"/>
                <a:gd name="connsiteX1" fmla="*/ 22860 w 411480"/>
                <a:gd name="connsiteY1" fmla="*/ 0 h 304800"/>
                <a:gd name="connsiteX2" fmla="*/ 0 w 411480"/>
                <a:gd name="connsiteY2" fmla="*/ 22860 h 304800"/>
                <a:gd name="connsiteX3" fmla="*/ 0 w 411480"/>
                <a:gd name="connsiteY3" fmla="*/ 281940 h 304800"/>
                <a:gd name="connsiteX4" fmla="*/ 22860 w 411480"/>
                <a:gd name="connsiteY4" fmla="*/ 304800 h 304800"/>
                <a:gd name="connsiteX5" fmla="*/ 388620 w 411480"/>
                <a:gd name="connsiteY5" fmla="*/ 304800 h 304800"/>
                <a:gd name="connsiteX6" fmla="*/ 411480 w 411480"/>
                <a:gd name="connsiteY6" fmla="*/ 281940 h 304800"/>
                <a:gd name="connsiteX7" fmla="*/ 411480 w 411480"/>
                <a:gd name="connsiteY7" fmla="*/ 22860 h 304800"/>
                <a:gd name="connsiteX8" fmla="*/ 388620 w 411480"/>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 h="304800">
                  <a:moveTo>
                    <a:pt x="388620" y="0"/>
                  </a:moveTo>
                  <a:lnTo>
                    <a:pt x="22860" y="0"/>
                  </a:lnTo>
                  <a:cubicBezTo>
                    <a:pt x="9906" y="0"/>
                    <a:pt x="0" y="9906"/>
                    <a:pt x="0" y="22860"/>
                  </a:cubicBezTo>
                  <a:lnTo>
                    <a:pt x="0" y="281940"/>
                  </a:lnTo>
                  <a:cubicBezTo>
                    <a:pt x="0" y="294894"/>
                    <a:pt x="9906" y="304800"/>
                    <a:pt x="22860" y="304800"/>
                  </a:cubicBezTo>
                  <a:lnTo>
                    <a:pt x="388620" y="304800"/>
                  </a:lnTo>
                  <a:cubicBezTo>
                    <a:pt x="401574" y="304800"/>
                    <a:pt x="411480" y="294894"/>
                    <a:pt x="411480" y="281940"/>
                  </a:cubicBezTo>
                  <a:lnTo>
                    <a:pt x="411480" y="22860"/>
                  </a:lnTo>
                  <a:cubicBezTo>
                    <a:pt x="411480" y="9906"/>
                    <a:pt x="401574" y="0"/>
                    <a:pt x="388620" y="0"/>
                  </a:cubicBezTo>
                  <a:close/>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29" name="Vrije vorm: vorm 28">
              <a:extLst>
                <a:ext uri="{FF2B5EF4-FFF2-40B4-BE49-F238E27FC236}">
                  <a16:creationId xmlns:a16="http://schemas.microsoft.com/office/drawing/2014/main" id="{8F966D62-F467-41BC-8A94-5B6508F95CFA}"/>
                </a:ext>
              </a:extLst>
            </p:cNvPr>
            <p:cNvSpPr/>
            <p:nvPr/>
          </p:nvSpPr>
          <p:spPr>
            <a:xfrm>
              <a:off x="2209800" y="4424934"/>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30" name="Vrije vorm: vorm 29">
              <a:extLst>
                <a:ext uri="{FF2B5EF4-FFF2-40B4-BE49-F238E27FC236}">
                  <a16:creationId xmlns:a16="http://schemas.microsoft.com/office/drawing/2014/main" id="{CD1D93D0-C1B7-4228-B4B8-B7660F5C6FC5}"/>
                </a:ext>
              </a:extLst>
            </p:cNvPr>
            <p:cNvSpPr/>
            <p:nvPr/>
          </p:nvSpPr>
          <p:spPr>
            <a:xfrm>
              <a:off x="2179320" y="4546854"/>
              <a:ext cx="76200" cy="7620"/>
            </a:xfrm>
            <a:custGeom>
              <a:avLst/>
              <a:gdLst>
                <a:gd name="connsiteX0" fmla="*/ 0 w 76200"/>
                <a:gd name="connsiteY0" fmla="*/ 0 h 7620"/>
                <a:gd name="connsiteX1" fmla="*/ 76200 w 76200"/>
                <a:gd name="connsiteY1" fmla="*/ 0 h 7620"/>
              </a:gdLst>
              <a:ahLst/>
              <a:cxnLst>
                <a:cxn ang="0">
                  <a:pos x="connsiteX0" y="connsiteY0"/>
                </a:cxn>
                <a:cxn ang="0">
                  <a:pos x="connsiteX1" y="connsiteY1"/>
                </a:cxn>
              </a:cxnLst>
              <a:rect l="l" t="t" r="r" b="b"/>
              <a:pathLst>
                <a:path w="76200" h="7620">
                  <a:moveTo>
                    <a:pt x="0" y="0"/>
                  </a:moveTo>
                  <a:lnTo>
                    <a:pt x="76200" y="0"/>
                  </a:lnTo>
                </a:path>
              </a:pathLst>
            </a:custGeom>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31" name="Vrije vorm: vorm 30">
              <a:extLst>
                <a:ext uri="{FF2B5EF4-FFF2-40B4-BE49-F238E27FC236}">
                  <a16:creationId xmlns:a16="http://schemas.microsoft.com/office/drawing/2014/main" id="{3A2574E2-870F-4F13-A97A-3BE1A678CDE4}"/>
                </a:ext>
              </a:extLst>
            </p:cNvPr>
            <p:cNvSpPr/>
            <p:nvPr/>
          </p:nvSpPr>
          <p:spPr>
            <a:xfrm>
              <a:off x="2164080" y="4531614"/>
              <a:ext cx="15240" cy="15240"/>
            </a:xfrm>
            <a:custGeom>
              <a:avLst/>
              <a:gdLst>
                <a:gd name="connsiteX0" fmla="*/ 0 w 15240"/>
                <a:gd name="connsiteY0" fmla="*/ 0 h 15240"/>
                <a:gd name="connsiteX1" fmla="*/ 15240 w 15240"/>
                <a:gd name="connsiteY1" fmla="*/ 15240 h 15240"/>
              </a:gdLst>
              <a:ahLst/>
              <a:cxnLst>
                <a:cxn ang="0">
                  <a:pos x="connsiteX0" y="connsiteY0"/>
                </a:cxn>
                <a:cxn ang="0">
                  <a:pos x="connsiteX1" y="connsiteY1"/>
                </a:cxn>
              </a:cxnLst>
              <a:rect l="l" t="t" r="r" b="b"/>
              <a:pathLst>
                <a:path w="15240" h="15240">
                  <a:moveTo>
                    <a:pt x="0" y="0"/>
                  </a:moveTo>
                  <a:cubicBezTo>
                    <a:pt x="0" y="8382"/>
                    <a:pt x="6858" y="15240"/>
                    <a:pt x="15240" y="15240"/>
                  </a:cubicBezTo>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32" name="Vrije vorm: vorm 31">
              <a:extLst>
                <a:ext uri="{FF2B5EF4-FFF2-40B4-BE49-F238E27FC236}">
                  <a16:creationId xmlns:a16="http://schemas.microsoft.com/office/drawing/2014/main" id="{058A0CFD-672A-40EE-BD27-F647B06CEA86}"/>
                </a:ext>
              </a:extLst>
            </p:cNvPr>
            <p:cNvSpPr/>
            <p:nvPr/>
          </p:nvSpPr>
          <p:spPr>
            <a:xfrm>
              <a:off x="2255520" y="4531614"/>
              <a:ext cx="15240" cy="15240"/>
            </a:xfrm>
            <a:custGeom>
              <a:avLst/>
              <a:gdLst>
                <a:gd name="connsiteX0" fmla="*/ 15240 w 15240"/>
                <a:gd name="connsiteY0" fmla="*/ 0 h 15240"/>
                <a:gd name="connsiteX1" fmla="*/ 0 w 15240"/>
                <a:gd name="connsiteY1" fmla="*/ 15240 h 15240"/>
              </a:gdLst>
              <a:ahLst/>
              <a:cxnLst>
                <a:cxn ang="0">
                  <a:pos x="connsiteX0" y="connsiteY0"/>
                </a:cxn>
                <a:cxn ang="0">
                  <a:pos x="connsiteX1" y="connsiteY1"/>
                </a:cxn>
              </a:cxnLst>
              <a:rect l="l" t="t" r="r" b="b"/>
              <a:pathLst>
                <a:path w="15240" h="15240">
                  <a:moveTo>
                    <a:pt x="15240" y="0"/>
                  </a:moveTo>
                  <a:cubicBezTo>
                    <a:pt x="15240" y="8382"/>
                    <a:pt x="8382" y="15240"/>
                    <a:pt x="0" y="15240"/>
                  </a:cubicBezTo>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33" name="Vrije vorm: vorm 32">
              <a:extLst>
                <a:ext uri="{FF2B5EF4-FFF2-40B4-BE49-F238E27FC236}">
                  <a16:creationId xmlns:a16="http://schemas.microsoft.com/office/drawing/2014/main" id="{4E9DD996-E62E-4D2A-B370-7F441752AAFF}"/>
                </a:ext>
              </a:extLst>
            </p:cNvPr>
            <p:cNvSpPr/>
            <p:nvPr/>
          </p:nvSpPr>
          <p:spPr>
            <a:xfrm>
              <a:off x="2133600" y="4196334"/>
              <a:ext cx="167640" cy="167640"/>
            </a:xfrm>
            <a:custGeom>
              <a:avLst/>
              <a:gdLst>
                <a:gd name="connsiteX0" fmla="*/ 167640 w 167640"/>
                <a:gd name="connsiteY0" fmla="*/ 83820 h 167640"/>
                <a:gd name="connsiteX1" fmla="*/ 83820 w 167640"/>
                <a:gd name="connsiteY1" fmla="*/ 167640 h 167640"/>
                <a:gd name="connsiteX2" fmla="*/ 0 w 167640"/>
                <a:gd name="connsiteY2" fmla="*/ 83820 h 167640"/>
                <a:gd name="connsiteX3" fmla="*/ 83820 w 167640"/>
                <a:gd name="connsiteY3" fmla="*/ 0 h 167640"/>
                <a:gd name="connsiteX4" fmla="*/ 167640 w 167640"/>
                <a:gd name="connsiteY4" fmla="*/ 83820 h 16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167640">
                  <a:moveTo>
                    <a:pt x="167640" y="83820"/>
                  </a:moveTo>
                  <a:cubicBezTo>
                    <a:pt x="167640" y="130113"/>
                    <a:pt x="130113" y="167640"/>
                    <a:pt x="83820" y="167640"/>
                  </a:cubicBezTo>
                  <a:cubicBezTo>
                    <a:pt x="37527" y="167640"/>
                    <a:pt x="0" y="130113"/>
                    <a:pt x="0" y="83820"/>
                  </a:cubicBezTo>
                  <a:cubicBezTo>
                    <a:pt x="0" y="37528"/>
                    <a:pt x="37527" y="0"/>
                    <a:pt x="83820" y="0"/>
                  </a:cubicBezTo>
                  <a:cubicBezTo>
                    <a:pt x="130113" y="0"/>
                    <a:pt x="167640" y="37528"/>
                    <a:pt x="167640" y="83820"/>
                  </a:cubicBezTo>
                  <a:close/>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34" name="Vrije vorm: vorm 33">
              <a:extLst>
                <a:ext uri="{FF2B5EF4-FFF2-40B4-BE49-F238E27FC236}">
                  <a16:creationId xmlns:a16="http://schemas.microsoft.com/office/drawing/2014/main" id="{03E6DBC5-7B7B-4BBF-A0EE-EF408EBEEA8C}"/>
                </a:ext>
              </a:extLst>
            </p:cNvPr>
            <p:cNvSpPr/>
            <p:nvPr/>
          </p:nvSpPr>
          <p:spPr>
            <a:xfrm>
              <a:off x="2134362" y="4238930"/>
              <a:ext cx="156972" cy="53415"/>
            </a:xfrm>
            <a:custGeom>
              <a:avLst/>
              <a:gdLst>
                <a:gd name="connsiteX0" fmla="*/ 0 w 156972"/>
                <a:gd name="connsiteY0" fmla="*/ 53416 h 53415"/>
                <a:gd name="connsiteX1" fmla="*/ 69342 w 156972"/>
                <a:gd name="connsiteY1" fmla="*/ 7696 h 53415"/>
                <a:gd name="connsiteX2" fmla="*/ 156972 w 156972"/>
                <a:gd name="connsiteY2" fmla="*/ 1600 h 53415"/>
              </a:gdLst>
              <a:ahLst/>
              <a:cxnLst>
                <a:cxn ang="0">
                  <a:pos x="connsiteX0" y="connsiteY0"/>
                </a:cxn>
                <a:cxn ang="0">
                  <a:pos x="connsiteX1" y="connsiteY1"/>
                </a:cxn>
                <a:cxn ang="0">
                  <a:pos x="connsiteX2" y="connsiteY2"/>
                </a:cxn>
              </a:cxnLst>
              <a:rect l="l" t="t" r="r" b="b"/>
              <a:pathLst>
                <a:path w="156972" h="53415">
                  <a:moveTo>
                    <a:pt x="0" y="53416"/>
                  </a:moveTo>
                  <a:cubicBezTo>
                    <a:pt x="10668" y="41224"/>
                    <a:pt x="35052" y="16840"/>
                    <a:pt x="69342" y="7696"/>
                  </a:cubicBezTo>
                  <a:cubicBezTo>
                    <a:pt x="105918" y="-2972"/>
                    <a:pt x="142494" y="76"/>
                    <a:pt x="156972" y="1600"/>
                  </a:cubicBezTo>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45B84EB1-2CFD-43F1-9723-3C28C5EBE2F5}"/>
                </a:ext>
              </a:extLst>
            </p:cNvPr>
            <p:cNvSpPr/>
            <p:nvPr/>
          </p:nvSpPr>
          <p:spPr>
            <a:xfrm>
              <a:off x="2161858" y="4212335"/>
              <a:ext cx="60895" cy="150875"/>
            </a:xfrm>
            <a:custGeom>
              <a:avLst/>
              <a:gdLst>
                <a:gd name="connsiteX0" fmla="*/ 6793 w 60895"/>
                <a:gd name="connsiteY0" fmla="*/ 0 h 150875"/>
                <a:gd name="connsiteX1" fmla="*/ 4507 w 60895"/>
                <a:gd name="connsiteY1" fmla="*/ 80772 h 150875"/>
                <a:gd name="connsiteX2" fmla="*/ 60895 w 60895"/>
                <a:gd name="connsiteY2" fmla="*/ 150876 h 150875"/>
              </a:gdLst>
              <a:ahLst/>
              <a:cxnLst>
                <a:cxn ang="0">
                  <a:pos x="connsiteX0" y="connsiteY0"/>
                </a:cxn>
                <a:cxn ang="0">
                  <a:pos x="connsiteX1" y="connsiteY1"/>
                </a:cxn>
                <a:cxn ang="0">
                  <a:pos x="connsiteX2" y="connsiteY2"/>
                </a:cxn>
              </a:cxnLst>
              <a:rect l="l" t="t" r="r" b="b"/>
              <a:pathLst>
                <a:path w="60895" h="150875">
                  <a:moveTo>
                    <a:pt x="6793" y="0"/>
                  </a:moveTo>
                  <a:cubicBezTo>
                    <a:pt x="2221" y="16002"/>
                    <a:pt x="-4637" y="51054"/>
                    <a:pt x="4507" y="80772"/>
                  </a:cubicBezTo>
                  <a:cubicBezTo>
                    <a:pt x="14413" y="111252"/>
                    <a:pt x="45655" y="139446"/>
                    <a:pt x="60895" y="150876"/>
                  </a:cubicBezTo>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84DA9644-2882-48BB-B67E-1A332EEA2668}"/>
                </a:ext>
              </a:extLst>
            </p:cNvPr>
            <p:cNvSpPr/>
            <p:nvPr/>
          </p:nvSpPr>
          <p:spPr>
            <a:xfrm>
              <a:off x="2170937" y="4200905"/>
              <a:ext cx="81772" cy="148590"/>
            </a:xfrm>
            <a:custGeom>
              <a:avLst/>
              <a:gdLst>
                <a:gd name="connsiteX0" fmla="*/ 0 w 81772"/>
                <a:gd name="connsiteY0" fmla="*/ 148590 h 148590"/>
                <a:gd name="connsiteX1" fmla="*/ 80010 w 81772"/>
                <a:gd name="connsiteY1" fmla="*/ 62484 h 148590"/>
                <a:gd name="connsiteX2" fmla="*/ 75438 w 81772"/>
                <a:gd name="connsiteY2" fmla="*/ 0 h 148590"/>
              </a:gdLst>
              <a:ahLst/>
              <a:cxnLst>
                <a:cxn ang="0">
                  <a:pos x="connsiteX0" y="connsiteY0"/>
                </a:cxn>
                <a:cxn ang="0">
                  <a:pos x="connsiteX1" y="connsiteY1"/>
                </a:cxn>
                <a:cxn ang="0">
                  <a:pos x="connsiteX2" y="connsiteY2"/>
                </a:cxn>
              </a:cxnLst>
              <a:rect l="l" t="t" r="r" b="b"/>
              <a:pathLst>
                <a:path w="81772" h="148590">
                  <a:moveTo>
                    <a:pt x="0" y="148590"/>
                  </a:moveTo>
                  <a:cubicBezTo>
                    <a:pt x="19812" y="138684"/>
                    <a:pt x="73152" y="108966"/>
                    <a:pt x="80010" y="62484"/>
                  </a:cubicBezTo>
                  <a:cubicBezTo>
                    <a:pt x="84582" y="34290"/>
                    <a:pt x="79248" y="11430"/>
                    <a:pt x="75438" y="0"/>
                  </a:cubicBezTo>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sp>
          <p:nvSpPr>
            <p:cNvPr id="37" name="Vrije vorm: vorm 36">
              <a:extLst>
                <a:ext uri="{FF2B5EF4-FFF2-40B4-BE49-F238E27FC236}">
                  <a16:creationId xmlns:a16="http://schemas.microsoft.com/office/drawing/2014/main" id="{BBF0D20E-5228-4C69-8D47-8891D4CE3D43}"/>
                </a:ext>
              </a:extLst>
            </p:cNvPr>
            <p:cNvSpPr/>
            <p:nvPr/>
          </p:nvSpPr>
          <p:spPr>
            <a:xfrm>
              <a:off x="2142744" y="4311394"/>
              <a:ext cx="141731" cy="19051"/>
            </a:xfrm>
            <a:custGeom>
              <a:avLst/>
              <a:gdLst>
                <a:gd name="connsiteX0" fmla="*/ 0 w 141731"/>
                <a:gd name="connsiteY0" fmla="*/ 7621 h 19051"/>
                <a:gd name="connsiteX1" fmla="*/ 72390 w 141731"/>
                <a:gd name="connsiteY1" fmla="*/ 764 h 19051"/>
                <a:gd name="connsiteX2" fmla="*/ 141732 w 141731"/>
                <a:gd name="connsiteY2" fmla="*/ 19051 h 19051"/>
              </a:gdLst>
              <a:ahLst/>
              <a:cxnLst>
                <a:cxn ang="0">
                  <a:pos x="connsiteX0" y="connsiteY0"/>
                </a:cxn>
                <a:cxn ang="0">
                  <a:pos x="connsiteX1" y="connsiteY1"/>
                </a:cxn>
                <a:cxn ang="0">
                  <a:pos x="connsiteX2" y="connsiteY2"/>
                </a:cxn>
              </a:cxnLst>
              <a:rect l="l" t="t" r="r" b="b"/>
              <a:pathLst>
                <a:path w="141731" h="19051">
                  <a:moveTo>
                    <a:pt x="0" y="7621"/>
                  </a:moveTo>
                  <a:cubicBezTo>
                    <a:pt x="11430" y="4574"/>
                    <a:pt x="38862" y="-2285"/>
                    <a:pt x="72390" y="764"/>
                  </a:cubicBezTo>
                  <a:cubicBezTo>
                    <a:pt x="107442" y="3811"/>
                    <a:pt x="131826" y="14480"/>
                    <a:pt x="141732" y="19051"/>
                  </a:cubicBezTo>
                </a:path>
              </a:pathLst>
            </a:custGeom>
            <a:noFill/>
            <a:ln w="15240" cap="rnd">
              <a:solidFill>
                <a:srgbClr val="164193"/>
              </a:solidFill>
              <a:prstDash val="solid"/>
              <a:round/>
            </a:ln>
          </p:spPr>
          <p:txBody>
            <a:bodyPr lIns="0" tIns="0" rIns="0" bIns="0" rtlCol="0" anchor="ctr"/>
            <a:lstStyle/>
            <a:p>
              <a:endParaRPr lang="nl-NL" sz="1600">
                <a:latin typeface="Verdana" panose="020B0604030504040204" pitchFamily="34" charset="0"/>
                <a:ea typeface="Verdana" panose="020B0604030504040204" pitchFamily="34" charset="0"/>
              </a:endParaRPr>
            </a:p>
          </p:txBody>
        </p:sp>
      </p:grpSp>
      <p:sp>
        <p:nvSpPr>
          <p:cNvPr id="55" name="Tijdelijke aanduiding voor tekst 60">
            <a:extLst>
              <a:ext uri="{FF2B5EF4-FFF2-40B4-BE49-F238E27FC236}">
                <a16:creationId xmlns:a16="http://schemas.microsoft.com/office/drawing/2014/main" id="{A0DA8C0E-F109-4F2A-BF82-D5204982DB32}"/>
              </a:ext>
            </a:extLst>
          </p:cNvPr>
          <p:cNvSpPr>
            <a:spLocks noGrp="1"/>
          </p:cNvSpPr>
          <p:nvPr userDrawn="1">
            <p:ph type="body" sz="quarter" idx="26" hasCustomPrompt="1"/>
          </p:nvPr>
        </p:nvSpPr>
        <p:spPr>
          <a:xfrm>
            <a:off x="1322075" y="3657677"/>
            <a:ext cx="3451860" cy="679628"/>
          </a:xfrm>
        </p:spPr>
        <p:txBody>
          <a:bodyPr lIns="0" tIns="0" rIns="0" bIns="0" anchor="ct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Professor Bronkhorstlaan 10</a:t>
            </a:r>
            <a:br>
              <a:rPr lang="nl-NL"/>
            </a:br>
            <a:r>
              <a:rPr lang="nl-NL"/>
              <a:t>Gebouw 92, Terrein Berg &amp; Bosch</a:t>
            </a:r>
            <a:br>
              <a:rPr lang="nl-NL"/>
            </a:br>
            <a:r>
              <a:rPr lang="nl-NL"/>
              <a:t>3723 MB Bilthoven</a:t>
            </a:r>
          </a:p>
        </p:txBody>
      </p:sp>
      <p:sp>
        <p:nvSpPr>
          <p:cNvPr id="56" name="Tijdelijke aanduiding voor tekst 60">
            <a:extLst>
              <a:ext uri="{FF2B5EF4-FFF2-40B4-BE49-F238E27FC236}">
                <a16:creationId xmlns:a16="http://schemas.microsoft.com/office/drawing/2014/main" id="{F8CF7F8D-68D9-431C-A2CF-42CBE3E2606A}"/>
              </a:ext>
            </a:extLst>
          </p:cNvPr>
          <p:cNvSpPr>
            <a:spLocks noGrp="1"/>
          </p:cNvSpPr>
          <p:nvPr userDrawn="1">
            <p:ph type="body" sz="quarter" idx="23" hasCustomPrompt="1"/>
          </p:nvPr>
        </p:nvSpPr>
        <p:spPr>
          <a:xfrm>
            <a:off x="1322075" y="4465357"/>
            <a:ext cx="3451860" cy="679628"/>
          </a:xfrm>
        </p:spPr>
        <p:txBody>
          <a:bodyPr lIns="0" tIns="0" rIns="0" bIns="0" anchor="ct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[naam]@commoneye.nl</a:t>
            </a:r>
            <a:br>
              <a:rPr lang="nl-NL"/>
            </a:br>
            <a:r>
              <a:rPr lang="nl-NL"/>
              <a:t>030 207 2020</a:t>
            </a:r>
          </a:p>
        </p:txBody>
      </p:sp>
      <p:sp>
        <p:nvSpPr>
          <p:cNvPr id="57" name="Tijdelijke aanduiding voor tekst 60">
            <a:extLst>
              <a:ext uri="{FF2B5EF4-FFF2-40B4-BE49-F238E27FC236}">
                <a16:creationId xmlns:a16="http://schemas.microsoft.com/office/drawing/2014/main" id="{BF4DD60B-20F0-4B1E-AD6D-E404EDFEA713}"/>
              </a:ext>
            </a:extLst>
          </p:cNvPr>
          <p:cNvSpPr>
            <a:spLocks noGrp="1"/>
          </p:cNvSpPr>
          <p:nvPr userDrawn="1">
            <p:ph type="body" sz="quarter" idx="27" hasCustomPrompt="1"/>
          </p:nvPr>
        </p:nvSpPr>
        <p:spPr>
          <a:xfrm>
            <a:off x="1322075" y="5273037"/>
            <a:ext cx="3451860" cy="679628"/>
          </a:xfrm>
        </p:spPr>
        <p:txBody>
          <a:bodyPr lIns="0" tIns="0" rIns="0" bIns="0" anchor="ctr">
            <a:normAutofit/>
          </a:bodyP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www.commoneye.nl</a:t>
            </a:r>
            <a:br>
              <a:rPr lang="nl-NL"/>
            </a:br>
            <a:r>
              <a:rPr lang="nl-NL"/>
              <a:t>www.samenwerkingslab.nl</a:t>
            </a:r>
          </a:p>
        </p:txBody>
      </p:sp>
      <p:pic>
        <p:nvPicPr>
          <p:cNvPr id="54" name="huisstijl-logo">
            <a:extLst>
              <a:ext uri="{FF2B5EF4-FFF2-40B4-BE49-F238E27FC236}">
                <a16:creationId xmlns:a16="http://schemas.microsoft.com/office/drawing/2014/main" id="{51A4EB37-5DF3-4B08-91FC-63648061BB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294" y="3497507"/>
            <a:ext cx="2674695" cy="1102299"/>
          </a:xfrm>
          <a:prstGeom prst="rect">
            <a:avLst/>
          </a:prstGeom>
        </p:spPr>
      </p:pic>
      <p:sp>
        <p:nvSpPr>
          <p:cNvPr id="38" name="Tekstvak 37">
            <a:extLst>
              <a:ext uri="{FF2B5EF4-FFF2-40B4-BE49-F238E27FC236}">
                <a16:creationId xmlns:a16="http://schemas.microsoft.com/office/drawing/2014/main" id="{C37637E0-D8DD-48EF-9BA4-9418777CFADA}"/>
              </a:ext>
            </a:extLst>
          </p:cNvPr>
          <p:cNvSpPr txBox="1"/>
          <p:nvPr userDrawn="1"/>
        </p:nvSpPr>
        <p:spPr>
          <a:xfrm>
            <a:off x="8684517" y="5852205"/>
            <a:ext cx="2812161" cy="636652"/>
          </a:xfrm>
          <a:prstGeom prst="rect">
            <a:avLst/>
          </a:prstGeom>
        </p:spPr>
        <p:txBody>
          <a:bodyPr vert="horz" lIns="0" tIns="0" rIns="0" bIns="0" rtlCol="0">
            <a:noAutofit/>
          </a:bodyPr>
          <a:lstStyle>
            <a:lvl1pPr marL="266700" lvl="0" indent="-266700">
              <a:lnSpc>
                <a:spcPct val="100000"/>
              </a:lnSpc>
              <a:spcBef>
                <a:spcPts val="1000"/>
              </a:spcBef>
              <a:buClr>
                <a:schemeClr val="accent1"/>
              </a:buClr>
              <a:buFont typeface="Arial" panose="020B0604020202020204" pitchFamily="34" charset="0"/>
              <a:buChar char="•"/>
              <a:defRPr sz="700"/>
            </a:lvl1pPr>
            <a:lvl2pPr marL="541338" lvl="1" indent="-274638">
              <a:lnSpc>
                <a:spcPct val="100000"/>
              </a:lnSpc>
              <a:spcBef>
                <a:spcPts val="500"/>
              </a:spcBef>
              <a:buClr>
                <a:schemeClr val="accent2"/>
              </a:buClr>
              <a:buFont typeface="Arial" panose="020B0604020202020204" pitchFamily="34" charset="0"/>
              <a:buChar char="•"/>
              <a:defRPr sz="700"/>
            </a:lvl2pPr>
            <a:lvl3pPr marL="808038" lvl="2" indent="-266700">
              <a:lnSpc>
                <a:spcPct val="100000"/>
              </a:lnSpc>
              <a:spcBef>
                <a:spcPts val="500"/>
              </a:spcBef>
              <a:buClr>
                <a:schemeClr val="accent3"/>
              </a:buClr>
              <a:buFont typeface="Arial" panose="020B0604020202020204" pitchFamily="34" charset="0"/>
              <a:buChar char="•"/>
              <a:defRPr sz="700"/>
            </a:lvl3pPr>
            <a:lvl4pPr marL="1074738" lvl="3" indent="-266700">
              <a:lnSpc>
                <a:spcPct val="100000"/>
              </a:lnSpc>
              <a:spcBef>
                <a:spcPts val="500"/>
              </a:spcBef>
              <a:buClr>
                <a:schemeClr val="accent1"/>
              </a:buClr>
              <a:buFont typeface="Arial" panose="020B0604020202020204" pitchFamily="34" charset="0"/>
              <a:buChar char="•"/>
              <a:defRPr sz="700"/>
            </a:lvl4pPr>
            <a:lvl5pPr marL="1341438" lvl="4" indent="-266700">
              <a:lnSpc>
                <a:spcPct val="100000"/>
              </a:lnSpc>
              <a:spcBef>
                <a:spcPts val="500"/>
              </a:spcBef>
              <a:buClr>
                <a:schemeClr val="accent2"/>
              </a:buClr>
              <a:buFont typeface="Arial" panose="020B0604020202020204" pitchFamily="34" charset="0"/>
              <a:buChar char="•"/>
              <a:defRPr sz="7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buNone/>
            </a:pPr>
            <a:r>
              <a:rPr lang="nl-NL" sz="600">
                <a:solidFill>
                  <a:srgbClr val="000000"/>
                </a:solidFill>
                <a:latin typeface="Verdana" panose="020B0604030504040204" pitchFamily="34" charset="0"/>
                <a:ea typeface="Verdana" panose="020B0604030504040204" pitchFamily="34" charset="0"/>
              </a:rPr>
              <a:t>Alle intellectuele eigendomsrechten met betrekking tot deze presentatie berusten bij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a:p>
            <a:pPr marL="0" lvl="0" indent="0">
              <a:buNone/>
            </a:pPr>
            <a:r>
              <a:rPr lang="nl-NL" sz="600">
                <a:solidFill>
                  <a:srgbClr val="000000"/>
                </a:solidFill>
                <a:latin typeface="Verdana" panose="020B0604030504040204" pitchFamily="34" charset="0"/>
                <a:ea typeface="Verdana" panose="020B0604030504040204" pitchFamily="34" charset="0"/>
              </a:rPr>
              <a:t>Niets uit deze presentatie mag worden verveelvoudigd of openbaar gemaakt zonder schriftelijke toestemming van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5317175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elslide">
    <p:bg>
      <p:bgPr>
        <a:solidFill>
          <a:schemeClr val="bg1"/>
        </a:solidFill>
        <a:effectLst/>
      </p:bgPr>
    </p:b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53AC9E99-FAED-49B0-8961-2F79518267B7}"/>
              </a:ext>
            </a:extLst>
          </p:cNvPr>
          <p:cNvSpPr>
            <a:spLocks noGrp="1"/>
          </p:cNvSpPr>
          <p:nvPr>
            <p:ph type="pic" sz="quarter" idx="10"/>
          </p:nvPr>
        </p:nvSpPr>
        <p:spPr>
          <a:xfrm>
            <a:off x="0" y="0"/>
            <a:ext cx="12192000" cy="4130040"/>
          </a:xfrm>
          <a:custGeom>
            <a:avLst/>
            <a:gdLst>
              <a:gd name="connsiteX0" fmla="*/ 0 w 12192000"/>
              <a:gd name="connsiteY0" fmla="*/ 0 h 4130040"/>
              <a:gd name="connsiteX1" fmla="*/ 12192000 w 12192000"/>
              <a:gd name="connsiteY1" fmla="*/ 0 h 4130040"/>
              <a:gd name="connsiteX2" fmla="*/ 12192000 w 12192000"/>
              <a:gd name="connsiteY2" fmla="*/ 4130040 h 4130040"/>
              <a:gd name="connsiteX3" fmla="*/ 11049000 w 12192000"/>
              <a:gd name="connsiteY3" fmla="*/ 2987040 h 4130040"/>
              <a:gd name="connsiteX4" fmla="*/ 0 w 12192000"/>
              <a:gd name="connsiteY4" fmla="*/ 2987040 h 413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130040">
                <a:moveTo>
                  <a:pt x="0" y="0"/>
                </a:moveTo>
                <a:lnTo>
                  <a:pt x="12192000" y="0"/>
                </a:lnTo>
                <a:lnTo>
                  <a:pt x="12192000" y="4130040"/>
                </a:lnTo>
                <a:cubicBezTo>
                  <a:pt x="12192000" y="3499104"/>
                  <a:pt x="11679936" y="2987040"/>
                  <a:pt x="11049000" y="2987040"/>
                </a:cubicBezTo>
                <a:lnTo>
                  <a:pt x="0" y="2987040"/>
                </a:lnTo>
                <a:close/>
              </a:path>
            </a:pathLst>
          </a:custGeom>
          <a:solidFill>
            <a:srgbClr val="FFFFFF"/>
          </a:solidFill>
        </p:spPr>
        <p:txBody>
          <a:bodyPr wrap="square" anchor="ctr">
            <a:noAutofit/>
          </a:bodyPr>
          <a:lstStyle>
            <a:lvl1pPr algn="ctr">
              <a:buNone/>
              <a:defRPr sz="1200">
                <a:latin typeface="Verdana" panose="020B0604030504040204" pitchFamily="34" charset="0"/>
                <a:ea typeface="Verdana" panose="020B0604030504040204" pitchFamily="34" charset="0"/>
              </a:defRPr>
            </a:lvl1pPr>
          </a:lstStyle>
          <a:p>
            <a:r>
              <a:rPr lang="nl-NL"/>
              <a:t>Klik op het pictogram als u een afbeelding wilt toevoegen</a:t>
            </a:r>
          </a:p>
        </p:txBody>
      </p:sp>
      <p:sp>
        <p:nvSpPr>
          <p:cNvPr id="31" name="Tijdelijke aanduiding voor tekst 32">
            <a:extLst>
              <a:ext uri="{FF2B5EF4-FFF2-40B4-BE49-F238E27FC236}">
                <a16:creationId xmlns:a16="http://schemas.microsoft.com/office/drawing/2014/main" id="{84B2D619-4979-4170-BE00-E3CCA5364D21}"/>
              </a:ext>
            </a:extLst>
          </p:cNvPr>
          <p:cNvSpPr>
            <a:spLocks noGrp="1"/>
          </p:cNvSpPr>
          <p:nvPr>
            <p:ph type="body" sz="quarter" idx="13"/>
          </p:nvPr>
        </p:nvSpPr>
        <p:spPr>
          <a:xfrm>
            <a:off x="4503201" y="6155044"/>
            <a:ext cx="5690235" cy="317659"/>
          </a:xfrm>
        </p:spPr>
        <p:txBody>
          <a:bodyPr lIns="0" tIns="0" rIns="0" bIns="0" anchor="ctr">
            <a:noAutofit/>
          </a:bodyPr>
          <a:lstStyle>
            <a:lvl1pPr algn="r">
              <a:buNone/>
              <a:defRPr sz="1600">
                <a:solidFill>
                  <a:srgbClr val="0097D6"/>
                </a:solidFill>
                <a:latin typeface="Verdana" panose="020B0604030504040204" pitchFamily="34" charset="0"/>
                <a:ea typeface="Verdana" panose="020B0604030504040204" pitchFamily="34" charset="0"/>
              </a:defRPr>
            </a:lvl1pPr>
            <a:lvl2pPr algn="r">
              <a:buNone/>
              <a:defRPr sz="1800">
                <a:solidFill>
                  <a:schemeClr val="accent1"/>
                </a:solidFill>
                <a:latin typeface="Avenir Book" panose="02000503020000020003" pitchFamily="2" charset="0"/>
              </a:defRPr>
            </a:lvl2pPr>
            <a:lvl3pPr algn="r">
              <a:buNone/>
              <a:defRPr sz="1800">
                <a:solidFill>
                  <a:schemeClr val="accent1"/>
                </a:solidFill>
                <a:latin typeface="Avenir Book" panose="02000503020000020003" pitchFamily="2" charset="0"/>
              </a:defRPr>
            </a:lvl3pPr>
            <a:lvl4pPr algn="r">
              <a:buNone/>
              <a:defRPr sz="1800">
                <a:solidFill>
                  <a:schemeClr val="accent1"/>
                </a:solidFill>
                <a:latin typeface="Avenir Book" panose="02000503020000020003" pitchFamily="2" charset="0"/>
              </a:defRPr>
            </a:lvl4pPr>
            <a:lvl5pPr algn="r">
              <a:buNone/>
              <a:defRPr sz="1800">
                <a:solidFill>
                  <a:schemeClr val="accent1"/>
                </a:solidFill>
                <a:latin typeface="Avenir Book" panose="02000503020000020003" pitchFamily="2" charset="0"/>
              </a:defRPr>
            </a:lvl5pPr>
          </a:lstStyle>
          <a:p>
            <a:pPr lvl="0"/>
            <a:r>
              <a:rPr lang="nl-NL"/>
              <a:t>Klikken om de tekststijl van het model te bewerken</a:t>
            </a:r>
          </a:p>
        </p:txBody>
      </p:sp>
      <p:sp>
        <p:nvSpPr>
          <p:cNvPr id="4" name="Tekstvak 3">
            <a:extLst>
              <a:ext uri="{FF2B5EF4-FFF2-40B4-BE49-F238E27FC236}">
                <a16:creationId xmlns:a16="http://schemas.microsoft.com/office/drawing/2014/main" id="{98678CAF-3A91-4B57-9DFD-03C96959C294}"/>
              </a:ext>
            </a:extLst>
          </p:cNvPr>
          <p:cNvSpPr txBox="1"/>
          <p:nvPr userDrawn="1"/>
        </p:nvSpPr>
        <p:spPr>
          <a:xfrm>
            <a:off x="9031063" y="6155044"/>
            <a:ext cx="2465615" cy="317659"/>
          </a:xfrm>
          <a:prstGeom prst="rect">
            <a:avLst/>
          </a:prstGeom>
        </p:spPr>
        <p:txBody>
          <a:bodyPr vert="horz" lIns="0" tIns="0" rIns="0" bIns="0" rtlCol="0" anchor="ctr">
            <a:noAutofit/>
          </a:bodyPr>
          <a:lstStyle>
            <a:lvl1pPr marL="266700" lvl="0" indent="-266700" algn="r">
              <a:lnSpc>
                <a:spcPct val="100000"/>
              </a:lnSpc>
              <a:spcBef>
                <a:spcPts val="1000"/>
              </a:spcBef>
              <a:buClr>
                <a:schemeClr val="accent1"/>
              </a:buClr>
              <a:buFont typeface="Arial" panose="020B0604020202020204" pitchFamily="34" charset="0"/>
              <a:buNone/>
              <a:defRPr>
                <a:solidFill>
                  <a:schemeClr val="accent1"/>
                </a:solidFill>
                <a:latin typeface="Avenir Book" panose="02000503020000020003" pitchFamily="2" charset="0"/>
              </a:defRPr>
            </a:lvl1pPr>
            <a:lvl2pPr marL="541338" indent="-274638" algn="r">
              <a:lnSpc>
                <a:spcPct val="100000"/>
              </a:lnSpc>
              <a:spcBef>
                <a:spcPts val="500"/>
              </a:spcBef>
              <a:buClr>
                <a:schemeClr val="accent2"/>
              </a:buClr>
              <a:buFont typeface="Arial" panose="020B0604020202020204" pitchFamily="34" charset="0"/>
              <a:buNone/>
              <a:defRPr>
                <a:solidFill>
                  <a:schemeClr val="accent1"/>
                </a:solidFill>
                <a:latin typeface="Avenir Book" panose="02000503020000020003" pitchFamily="2" charset="0"/>
              </a:defRPr>
            </a:lvl2pPr>
            <a:lvl3pPr marL="808038" indent="-266700" algn="r">
              <a:lnSpc>
                <a:spcPct val="100000"/>
              </a:lnSpc>
              <a:spcBef>
                <a:spcPts val="500"/>
              </a:spcBef>
              <a:buClr>
                <a:schemeClr val="accent3"/>
              </a:buClr>
              <a:buFont typeface="Arial" panose="020B0604020202020204" pitchFamily="34" charset="0"/>
              <a:buNone/>
              <a:defRPr>
                <a:solidFill>
                  <a:schemeClr val="accent1"/>
                </a:solidFill>
                <a:latin typeface="Avenir Book" panose="02000503020000020003" pitchFamily="2" charset="0"/>
              </a:defRPr>
            </a:lvl3pPr>
            <a:lvl4pPr marL="1074738" indent="-266700" algn="r">
              <a:lnSpc>
                <a:spcPct val="100000"/>
              </a:lnSpc>
              <a:spcBef>
                <a:spcPts val="500"/>
              </a:spcBef>
              <a:buClr>
                <a:schemeClr val="accent1"/>
              </a:buClr>
              <a:buFont typeface="Arial" panose="020B0604020202020204" pitchFamily="34" charset="0"/>
              <a:buNone/>
              <a:defRPr>
                <a:solidFill>
                  <a:schemeClr val="accent1"/>
                </a:solidFill>
                <a:latin typeface="Avenir Book" panose="02000503020000020003" pitchFamily="2" charset="0"/>
              </a:defRPr>
            </a:lvl4pPr>
            <a:lvl5pPr marL="1341438" indent="-266700" algn="r">
              <a:lnSpc>
                <a:spcPct val="100000"/>
              </a:lnSpc>
              <a:spcBef>
                <a:spcPts val="500"/>
              </a:spcBef>
              <a:buClr>
                <a:schemeClr val="accent2"/>
              </a:buClr>
              <a:buFont typeface="Arial" panose="020B0604020202020204" pitchFamily="34" charset="0"/>
              <a:buNone/>
              <a:defRPr>
                <a:solidFill>
                  <a:schemeClr val="accent1"/>
                </a:solidFill>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fld id="{3B4C39DA-4844-4CA8-B37E-9C660D69D688}" type="datetime1">
              <a:rPr lang="nl-NL" sz="1600" smtClean="0">
                <a:solidFill>
                  <a:srgbClr val="0097D6"/>
                </a:solidFill>
                <a:latin typeface="Verdana" panose="020B0604030504040204" pitchFamily="34" charset="0"/>
                <a:ea typeface="Verdana" panose="020B0604030504040204" pitchFamily="34" charset="0"/>
              </a:rPr>
              <a:pPr lvl="0" algn="r"/>
              <a:t>29-9-2022</a:t>
            </a:fld>
            <a:endParaRPr lang="nl-NL" sz="1800">
              <a:solidFill>
                <a:srgbClr val="0097D6"/>
              </a:solidFill>
              <a:latin typeface="Verdana" panose="020B0604030504040204" pitchFamily="34" charset="0"/>
              <a:ea typeface="Verdana" panose="020B0604030504040204" pitchFamily="34" charset="0"/>
            </a:endParaRPr>
          </a:p>
        </p:txBody>
      </p:sp>
      <p:pic>
        <p:nvPicPr>
          <p:cNvPr id="6" name="huisstijl-logo">
            <a:extLst>
              <a:ext uri="{FF2B5EF4-FFF2-40B4-BE49-F238E27FC236}">
                <a16:creationId xmlns:a16="http://schemas.microsoft.com/office/drawing/2014/main" id="{F94A6E2B-5E70-43C9-9D30-ECA7EE9F8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71159" y="2545707"/>
            <a:ext cx="1391425" cy="1244318"/>
          </a:xfrm>
          <a:prstGeom prst="rect">
            <a:avLst/>
          </a:prstGeom>
        </p:spPr>
      </p:pic>
      <p:sp>
        <p:nvSpPr>
          <p:cNvPr id="14" name="Tijdelijke aanduiding voor tekst 60">
            <a:extLst>
              <a:ext uri="{FF2B5EF4-FFF2-40B4-BE49-F238E27FC236}">
                <a16:creationId xmlns:a16="http://schemas.microsoft.com/office/drawing/2014/main" id="{8D4488EE-8B27-4C60-BE46-83785DF3ED5B}"/>
              </a:ext>
            </a:extLst>
          </p:cNvPr>
          <p:cNvSpPr>
            <a:spLocks noGrp="1"/>
          </p:cNvSpPr>
          <p:nvPr>
            <p:ph type="body" sz="quarter" idx="17"/>
          </p:nvPr>
        </p:nvSpPr>
        <p:spPr>
          <a:xfrm>
            <a:off x="1371158" y="5061099"/>
            <a:ext cx="10125518" cy="318186"/>
          </a:xfrm>
        </p:spPr>
        <p:txBody>
          <a:bodyPr lIns="0" tIns="0" rIns="0" bIns="0">
            <a:normAutofit/>
          </a:bodyPr>
          <a:lstStyle>
            <a:lvl1pPr>
              <a:buNone/>
              <a:defRPr sz="1800">
                <a:solidFill>
                  <a:srgbClr val="0FA880"/>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5" name="Titel 4">
            <a:extLst>
              <a:ext uri="{FF2B5EF4-FFF2-40B4-BE49-F238E27FC236}">
                <a16:creationId xmlns:a16="http://schemas.microsoft.com/office/drawing/2014/main" id="{E5109D5A-3A7C-4CD9-A05A-F9CF13A79FBC}"/>
              </a:ext>
            </a:extLst>
          </p:cNvPr>
          <p:cNvSpPr>
            <a:spLocks noGrp="1"/>
          </p:cNvSpPr>
          <p:nvPr>
            <p:ph type="title"/>
          </p:nvPr>
        </p:nvSpPr>
        <p:spPr>
          <a:xfrm>
            <a:off x="1371158" y="4161099"/>
            <a:ext cx="10801351" cy="900000"/>
          </a:xfrm>
        </p:spPr>
        <p:txBody>
          <a:bodyPr vert="horz" lIns="0" tIns="0" rIns="0" bIns="0" rtlCol="0" anchor="t">
            <a:normAutofit/>
          </a:bodyPr>
          <a:lstStyle>
            <a:lvl1pPr>
              <a:defRPr lang="nl-NL" dirty="0">
                <a:latin typeface="Verdana" panose="020B0604030504040204" pitchFamily="34" charset="0"/>
                <a:ea typeface="Verdana" panose="020B0604030504040204" pitchFamily="34" charset="0"/>
              </a:defRPr>
            </a:lvl1pPr>
          </a:lstStyle>
          <a:p>
            <a:pPr marL="0" lvl="0"/>
            <a:r>
              <a:rPr lang="nl-NL"/>
              <a:t>Klik om stijl te bewerken</a:t>
            </a:r>
          </a:p>
        </p:txBody>
      </p:sp>
    </p:spTree>
    <p:extLst>
      <p:ext uri="{BB962C8B-B14F-4D97-AF65-F5344CB8AC3E}">
        <p14:creationId xmlns:p14="http://schemas.microsoft.com/office/powerpoint/2010/main" val="15396001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Hoofdstukk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2514446"/>
            <a:ext cx="12191999" cy="1225176"/>
          </a:xfrm>
          <a:solidFill>
            <a:srgbClr val="009BD7"/>
          </a:solidFill>
        </p:spPr>
        <p:txBody>
          <a:bodyPr anchor="ctr"/>
          <a:lstStyle>
            <a:lvl1pPr algn="ctr">
              <a:defRPr>
                <a:solidFill>
                  <a:schemeClr val="bg1"/>
                </a:solidFill>
              </a:defRPr>
            </a:lvl1pPr>
          </a:lstStyle>
          <a:p>
            <a:r>
              <a:rPr lang="nl-NL"/>
              <a:t>Klik om de stijl te bewerken</a:t>
            </a:r>
            <a:endParaRPr lang="en-US"/>
          </a:p>
        </p:txBody>
      </p:sp>
      <p:sp>
        <p:nvSpPr>
          <p:cNvPr id="5" name="Slide Number Placeholder 4"/>
          <p:cNvSpPr>
            <a:spLocks noGrp="1"/>
          </p:cNvSpPr>
          <p:nvPr>
            <p:ph type="sldNum" sz="quarter" idx="12"/>
          </p:nvPr>
        </p:nvSpPr>
        <p:spPr/>
        <p:txBody>
          <a:bodyPr/>
          <a:lstStyle/>
          <a:p>
            <a:fld id="{497EA917-A63B-4C26-AD9D-93897ADCCBFC}" type="slidenum">
              <a:rPr lang="nl-NL" smtClean="0"/>
              <a:t>‹nr.›</a:t>
            </a:fld>
            <a:endParaRPr lang="nl-NL"/>
          </a:p>
        </p:txBody>
      </p:sp>
      <p:sp>
        <p:nvSpPr>
          <p:cNvPr id="6" name="Date Placeholder 3">
            <a:extLst>
              <a:ext uri="{FF2B5EF4-FFF2-40B4-BE49-F238E27FC236}">
                <a16:creationId xmlns:a16="http://schemas.microsoft.com/office/drawing/2014/main" id="{F06508CC-D254-4708-8ABD-4F9BC5176507}"/>
              </a:ext>
            </a:extLst>
          </p:cNvPr>
          <p:cNvSpPr>
            <a:spLocks noGrp="1"/>
          </p:cNvSpPr>
          <p:nvPr>
            <p:ph type="dt" sz="half" idx="10"/>
          </p:nvPr>
        </p:nvSpPr>
        <p:spPr>
          <a:xfrm>
            <a:off x="838200" y="6356352"/>
            <a:ext cx="2743200" cy="365125"/>
          </a:xfrm>
          <a:prstGeom prst="rect">
            <a:avLst/>
          </a:prstGeom>
        </p:spPr>
        <p:txBody>
          <a:bodyPr/>
          <a:lstStyle>
            <a:lvl1pPr>
              <a:defRPr lang="nl-NL" sz="800" kern="1200" smtClean="0">
                <a:solidFill>
                  <a:prstClr val="black">
                    <a:tint val="75000"/>
                  </a:prstClr>
                </a:solidFill>
                <a:latin typeface="Arial" panose="020B0604020202020204" pitchFamily="34" charset="0"/>
                <a:ea typeface="+mn-ea"/>
                <a:cs typeface="Arial" panose="020B0604020202020204" pitchFamily="34" charset="0"/>
              </a:defRPr>
            </a:lvl1pPr>
          </a:lstStyle>
          <a:p>
            <a:fld id="{E9588FA1-7BE0-46D8-9A12-4EFD4B6E8FC2}" type="datetime1">
              <a:rPr lang="nl-NL" smtClean="0"/>
              <a:t>29-9-2022</a:t>
            </a:fld>
            <a:endParaRPr lang="nl-NL"/>
          </a:p>
        </p:txBody>
      </p:sp>
    </p:spTree>
    <p:extLst>
      <p:ext uri="{BB962C8B-B14F-4D97-AF65-F5344CB8AC3E}">
        <p14:creationId xmlns:p14="http://schemas.microsoft.com/office/powerpoint/2010/main" val="1332790425"/>
      </p:ext>
    </p:extLst>
  </p:cSld>
  <p:clrMapOvr>
    <a:masterClrMapping/>
  </p:clrMapOvr>
  <p:hf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Hoofdstuk slide verloop">
    <p:bg>
      <p:bgPr>
        <a:gradFill>
          <a:gsLst>
            <a:gs pos="1000">
              <a:srgbClr val="0097D6"/>
            </a:gs>
            <a:gs pos="99000">
              <a:srgbClr val="0FA880"/>
            </a:gs>
          </a:gsLst>
          <a:lin ang="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695327" y="4012874"/>
            <a:ext cx="10801351" cy="1373739"/>
          </a:xfrm>
          <a:prstGeom prst="rect">
            <a:avLst/>
          </a:prstGeo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a:t>
            </a:r>
            <a:br>
              <a:rPr lang="nl-NL"/>
            </a:br>
            <a:r>
              <a:rPr lang="nl-NL"/>
              <a:t>toe te voegen</a:t>
            </a:r>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695327" y="5432765"/>
            <a:ext cx="10801351" cy="318186"/>
          </a:xfrm>
          <a:prstGeom prst="rect">
            <a:avLst/>
          </a:prstGeo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A40C89D6-0EB6-462A-AFB2-24D497A4275D}"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6" name="Tijdelijke aanduiding voor tekst 60">
            <a:extLst>
              <a:ext uri="{FF2B5EF4-FFF2-40B4-BE49-F238E27FC236}">
                <a16:creationId xmlns:a16="http://schemas.microsoft.com/office/drawing/2014/main" id="{8B1A4580-F7AD-4FE2-9253-DCE9C71B6B1D}"/>
              </a:ext>
            </a:extLst>
          </p:cNvPr>
          <p:cNvSpPr>
            <a:spLocks noGrp="1"/>
          </p:cNvSpPr>
          <p:nvPr>
            <p:ph type="body" sz="quarter" idx="18" hasCustomPrompt="1"/>
          </p:nvPr>
        </p:nvSpPr>
        <p:spPr>
          <a:xfrm>
            <a:off x="695325" y="574759"/>
            <a:ext cx="5400675" cy="3355193"/>
          </a:xfrm>
          <a:prstGeom prst="rect">
            <a:avLst/>
          </a:prstGeom>
        </p:spPr>
        <p:txBody>
          <a:bodyPr lIns="0" tIns="0" rIns="0" bIns="0">
            <a:noAutofit/>
          </a:bodyPr>
          <a:lstStyle>
            <a:lvl1pPr marL="0" indent="0">
              <a:buNone/>
              <a:defRPr sz="25998" b="1">
                <a:solidFill>
                  <a:srgbClr val="FFFFFF"/>
                </a:solidFill>
                <a:latin typeface="Verdana" panose="020B0604030504040204" pitchFamily="34" charset="0"/>
                <a:ea typeface="Verdana" panose="020B0604030504040204" pitchFamily="34" charset="0"/>
              </a:defRPr>
            </a:lvl1pPr>
          </a:lstStyle>
          <a:p>
            <a:pPr lvl="0"/>
            <a:r>
              <a:rPr lang="nl-NL"/>
              <a:t>0</a:t>
            </a:r>
          </a:p>
        </p:txBody>
      </p:sp>
      <p:pic>
        <p:nvPicPr>
          <p:cNvPr id="37" name="huisstijl-logo">
            <a:extLst>
              <a:ext uri="{FF2B5EF4-FFF2-40B4-BE49-F238E27FC236}">
                <a16:creationId xmlns:a16="http://schemas.microsoft.com/office/drawing/2014/main" id="{039B086B-A5ED-42C8-B517-79038C16A2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24680503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3" name="Vrije vorm: vorm 72">
            <a:extLst>
              <a:ext uri="{FF2B5EF4-FFF2-40B4-BE49-F238E27FC236}">
                <a16:creationId xmlns:a16="http://schemas.microsoft.com/office/drawing/2014/main" id="{395C1FE3-04A0-4BD0-9268-6362CB7D6173}"/>
              </a:ext>
            </a:extLst>
          </p:cNvPr>
          <p:cNvSpPr/>
          <p:nvPr/>
        </p:nvSpPr>
        <p:spPr>
          <a:xfrm>
            <a:off x="0" y="-1"/>
            <a:ext cx="12192000" cy="6858001"/>
          </a:xfrm>
          <a:custGeom>
            <a:avLst/>
            <a:gdLst>
              <a:gd name="connsiteX0" fmla="*/ 0 w 8406333"/>
              <a:gd name="connsiteY0" fmla="*/ 0 h 6859822"/>
              <a:gd name="connsiteX1" fmla="*/ 8406333 w 8406333"/>
              <a:gd name="connsiteY1" fmla="*/ 0 h 6859822"/>
              <a:gd name="connsiteX2" fmla="*/ 8406333 w 8406333"/>
              <a:gd name="connsiteY2" fmla="*/ 6859823 h 6859822"/>
              <a:gd name="connsiteX3" fmla="*/ 0 w 8406333"/>
              <a:gd name="connsiteY3" fmla="*/ 6859823 h 6859822"/>
            </a:gdLst>
            <a:ahLst/>
            <a:cxnLst>
              <a:cxn ang="0">
                <a:pos x="connsiteX0" y="connsiteY0"/>
              </a:cxn>
              <a:cxn ang="0">
                <a:pos x="connsiteX1" y="connsiteY1"/>
              </a:cxn>
              <a:cxn ang="0">
                <a:pos x="connsiteX2" y="connsiteY2"/>
              </a:cxn>
              <a:cxn ang="0">
                <a:pos x="connsiteX3" y="connsiteY3"/>
              </a:cxn>
            </a:cxnLst>
            <a:rect l="l" t="t" r="r" b="b"/>
            <a:pathLst>
              <a:path w="8406333" h="6859822">
                <a:moveTo>
                  <a:pt x="0" y="0"/>
                </a:moveTo>
                <a:lnTo>
                  <a:pt x="8406333" y="0"/>
                </a:lnTo>
                <a:lnTo>
                  <a:pt x="8406333" y="6859823"/>
                </a:lnTo>
                <a:lnTo>
                  <a:pt x="0" y="6859823"/>
                </a:lnTo>
                <a:close/>
              </a:path>
            </a:pathLst>
          </a:custGeom>
          <a:gradFill flip="none" rotWithShape="1">
            <a:gsLst>
              <a:gs pos="1000">
                <a:srgbClr val="0097D6"/>
              </a:gs>
              <a:gs pos="99000">
                <a:srgbClr val="0FA880"/>
              </a:gs>
            </a:gsLst>
            <a:lin ang="0" scaled="1"/>
            <a:tileRect/>
          </a:gradFill>
          <a:ln w="7620"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sp>
        <p:nvSpPr>
          <p:cNvPr id="30" name="Vrije vorm: vorm 29">
            <a:extLst>
              <a:ext uri="{FF2B5EF4-FFF2-40B4-BE49-F238E27FC236}">
                <a16:creationId xmlns:a16="http://schemas.microsoft.com/office/drawing/2014/main" id="{35AEBF5F-8FFE-4CA9-A2FB-AD28319A2CE5}"/>
              </a:ext>
            </a:extLst>
          </p:cNvPr>
          <p:cNvSpPr/>
          <p:nvPr userDrawn="1"/>
        </p:nvSpPr>
        <p:spPr>
          <a:xfrm>
            <a:off x="695327" y="2344538"/>
            <a:ext cx="10548884" cy="4513467"/>
          </a:xfrm>
          <a:custGeom>
            <a:avLst/>
            <a:gdLst>
              <a:gd name="connsiteX0" fmla="*/ 0 w 10548884"/>
              <a:gd name="connsiteY0" fmla="*/ 0 h 4513467"/>
              <a:gd name="connsiteX1" fmla="*/ 9405580 w 10548884"/>
              <a:gd name="connsiteY1" fmla="*/ 0 h 4513467"/>
              <a:gd name="connsiteX2" fmla="*/ 10548884 w 10548884"/>
              <a:gd name="connsiteY2" fmla="*/ 1143304 h 4513467"/>
              <a:gd name="connsiteX3" fmla="*/ 10548884 w 10548884"/>
              <a:gd name="connsiteY3" fmla="*/ 2052315 h 4513467"/>
              <a:gd name="connsiteX4" fmla="*/ 10548884 w 10548884"/>
              <a:gd name="connsiteY4" fmla="*/ 3604456 h 4513467"/>
              <a:gd name="connsiteX5" fmla="*/ 10548884 w 10548884"/>
              <a:gd name="connsiteY5" fmla="*/ 4513467 h 4513467"/>
              <a:gd name="connsiteX6" fmla="*/ 0 w 10548884"/>
              <a:gd name="connsiteY6" fmla="*/ 4513467 h 4513467"/>
              <a:gd name="connsiteX7" fmla="*/ 0 w 10548884"/>
              <a:gd name="connsiteY7" fmla="*/ 3604456 h 4513467"/>
              <a:gd name="connsiteX8" fmla="*/ 0 w 10548884"/>
              <a:gd name="connsiteY8" fmla="*/ 909011 h 451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884" h="4513467">
                <a:moveTo>
                  <a:pt x="0" y="0"/>
                </a:moveTo>
                <a:lnTo>
                  <a:pt x="9405580" y="0"/>
                </a:lnTo>
                <a:cubicBezTo>
                  <a:pt x="10036684" y="0"/>
                  <a:pt x="10548884" y="512200"/>
                  <a:pt x="10548884" y="1143304"/>
                </a:cubicBezTo>
                <a:lnTo>
                  <a:pt x="10548884" y="2052315"/>
                </a:lnTo>
                <a:lnTo>
                  <a:pt x="10548884" y="3604456"/>
                </a:lnTo>
                <a:lnTo>
                  <a:pt x="10548884" y="4513467"/>
                </a:lnTo>
                <a:lnTo>
                  <a:pt x="0" y="4513467"/>
                </a:lnTo>
                <a:lnTo>
                  <a:pt x="0" y="3604456"/>
                </a:lnTo>
                <a:lnTo>
                  <a:pt x="0" y="909011"/>
                </a:lnTo>
                <a:close/>
              </a:path>
            </a:pathLst>
          </a:custGeom>
          <a:solidFill>
            <a:srgbClr val="FFFFFF"/>
          </a:solidFill>
          <a:ln w="7620" cap="flat">
            <a:noFill/>
            <a:prstDash val="solid"/>
            <a:miter/>
          </a:ln>
          <a:effectLst>
            <a:outerShdw blurRad="76200" dist="25400" dir="2700000" algn="tl" rotWithShape="0">
              <a:prstClr val="black">
                <a:alpha val="20000"/>
              </a:prstClr>
            </a:outerShdw>
          </a:effectLst>
        </p:spPr>
        <p:txBody>
          <a:bodyPr wrap="square" rtlCol="0" anchor="ctr">
            <a:noAutofit/>
          </a:bodyPr>
          <a:lstStyle/>
          <a:p>
            <a:endParaRPr lang="nl-NL" sz="1800">
              <a:latin typeface="Verdana" panose="020B0604030504040204" pitchFamily="34" charset="0"/>
              <a:ea typeface="Verdana" panose="020B0604030504040204" pitchFamily="34" charset="0"/>
            </a:endParaRPr>
          </a:p>
        </p:txBody>
      </p:sp>
      <p:sp>
        <p:nvSpPr>
          <p:cNvPr id="74" name="Tekstvak 73">
            <a:extLst>
              <a:ext uri="{FF2B5EF4-FFF2-40B4-BE49-F238E27FC236}">
                <a16:creationId xmlns:a16="http://schemas.microsoft.com/office/drawing/2014/main" id="{E7D58817-82EE-41C5-B13D-66CCA5CB8134}"/>
              </a:ext>
            </a:extLst>
          </p:cNvPr>
          <p:cNvSpPr txBox="1"/>
          <p:nvPr/>
        </p:nvSpPr>
        <p:spPr>
          <a:xfrm>
            <a:off x="695327" y="1056038"/>
            <a:ext cx="6048131" cy="830997"/>
          </a:xfrm>
          <a:prstGeom prst="rect">
            <a:avLst/>
          </a:prstGeom>
          <a:noFill/>
        </p:spPr>
        <p:txBody>
          <a:bodyPr wrap="none" lIns="0" tIns="0" rIns="0" bIns="0"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nl-NL" sz="5400" b="1" spc="0" baseline="0">
                <a:solidFill>
                  <a:srgbClr val="FFFFFF"/>
                </a:solidFill>
                <a:latin typeface="Verdana" panose="020B0604030504040204" pitchFamily="34" charset="0"/>
                <a:ea typeface="Verdana" panose="020B0604030504040204" pitchFamily="34" charset="0"/>
                <a:cs typeface="Arial"/>
                <a:sym typeface="Arial"/>
                <a:rtl val="0"/>
              </a:rPr>
              <a:t>Inhoudsopgave</a:t>
            </a:r>
          </a:p>
        </p:txBody>
      </p:sp>
      <p:pic>
        <p:nvPicPr>
          <p:cNvPr id="28" name="huisstijl-logo">
            <a:extLst>
              <a:ext uri="{FF2B5EF4-FFF2-40B4-BE49-F238E27FC236}">
                <a16:creationId xmlns:a16="http://schemas.microsoft.com/office/drawing/2014/main" id="{D9CF7B6C-E09B-4BF5-A78A-3A319E726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8198275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 volle breedte">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321503"/>
            <a:ext cx="10800648" cy="3888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27" name="huisstijl-logo">
            <a:extLst>
              <a:ext uri="{FF2B5EF4-FFF2-40B4-BE49-F238E27FC236}">
                <a16:creationId xmlns:a16="http://schemas.microsoft.com/office/drawing/2014/main" id="{CEA855AE-BDE5-4132-AA69-ED7152BE57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9754707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 2 kolommen">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30" y="2321504"/>
            <a:ext cx="5222521" cy="3888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27" name="Tijdelijke aanduiding voor tekst 60">
            <a:extLst>
              <a:ext uri="{FF2B5EF4-FFF2-40B4-BE49-F238E27FC236}">
                <a16:creationId xmlns:a16="http://schemas.microsoft.com/office/drawing/2014/main" id="{2A8C1D93-68D7-4554-818F-91A90370727A}"/>
              </a:ext>
            </a:extLst>
          </p:cNvPr>
          <p:cNvSpPr>
            <a:spLocks noGrp="1"/>
          </p:cNvSpPr>
          <p:nvPr>
            <p:ph type="body" sz="quarter" idx="21"/>
          </p:nvPr>
        </p:nvSpPr>
        <p:spPr>
          <a:xfrm>
            <a:off x="6274157" y="2321504"/>
            <a:ext cx="5222521" cy="3888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28" name="huisstijl-logo">
            <a:extLst>
              <a:ext uri="{FF2B5EF4-FFF2-40B4-BE49-F238E27FC236}">
                <a16:creationId xmlns:a16="http://schemas.microsoft.com/office/drawing/2014/main" id="{61657588-2550-4D97-95FB-321C46705E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446192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ee titels tekst 2 kolommen">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28" name="Vrije vorm: vorm 27">
            <a:extLst>
              <a:ext uri="{FF2B5EF4-FFF2-40B4-BE49-F238E27FC236}">
                <a16:creationId xmlns:a16="http://schemas.microsoft.com/office/drawing/2014/main" id="{D914A274-E6A6-4A4A-9B7A-35B01E354DA4}"/>
              </a:ext>
            </a:extLst>
          </p:cNvPr>
          <p:cNvSpPr/>
          <p:nvPr userDrawn="1"/>
        </p:nvSpPr>
        <p:spPr>
          <a:xfrm>
            <a:off x="696027" y="2512511"/>
            <a:ext cx="1250260"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9" name="Titel 55">
            <a:extLst>
              <a:ext uri="{FF2B5EF4-FFF2-40B4-BE49-F238E27FC236}">
                <a16:creationId xmlns:a16="http://schemas.microsoft.com/office/drawing/2014/main" id="{50F7AA43-8513-4AB1-B1CD-A4040DF2982A}"/>
              </a:ext>
            </a:extLst>
          </p:cNvPr>
          <p:cNvSpPr>
            <a:spLocks noGrp="1"/>
          </p:cNvSpPr>
          <p:nvPr>
            <p:ph type="title" hasCustomPrompt="1"/>
          </p:nvPr>
        </p:nvSpPr>
        <p:spPr>
          <a:xfrm>
            <a:off x="696028" y="1159577"/>
            <a:ext cx="5116051" cy="898700"/>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30" name="Tijdelijke aanduiding voor tekst 60">
            <a:extLst>
              <a:ext uri="{FF2B5EF4-FFF2-40B4-BE49-F238E27FC236}">
                <a16:creationId xmlns:a16="http://schemas.microsoft.com/office/drawing/2014/main" id="{143A9EFB-C05E-4CA9-81C9-3A10065003D2}"/>
              </a:ext>
            </a:extLst>
          </p:cNvPr>
          <p:cNvSpPr>
            <a:spLocks noGrp="1"/>
          </p:cNvSpPr>
          <p:nvPr>
            <p:ph type="body" sz="quarter" idx="13"/>
          </p:nvPr>
        </p:nvSpPr>
        <p:spPr>
          <a:xfrm>
            <a:off x="696028" y="2768768"/>
            <a:ext cx="5116051" cy="345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1" name="Tijdelijke aanduiding voor tekst 60">
            <a:extLst>
              <a:ext uri="{FF2B5EF4-FFF2-40B4-BE49-F238E27FC236}">
                <a16:creationId xmlns:a16="http://schemas.microsoft.com/office/drawing/2014/main" id="{D1873220-B27A-4CE7-AB8C-0F1A6D17EC25}"/>
              </a:ext>
            </a:extLst>
          </p:cNvPr>
          <p:cNvSpPr>
            <a:spLocks noGrp="1"/>
          </p:cNvSpPr>
          <p:nvPr>
            <p:ph type="body" sz="quarter" idx="17"/>
          </p:nvPr>
        </p:nvSpPr>
        <p:spPr>
          <a:xfrm>
            <a:off x="696028" y="2125885"/>
            <a:ext cx="5116051"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2" name="Vrije vorm: vorm 31">
            <a:extLst>
              <a:ext uri="{FF2B5EF4-FFF2-40B4-BE49-F238E27FC236}">
                <a16:creationId xmlns:a16="http://schemas.microsoft.com/office/drawing/2014/main" id="{D6E41B14-B6D7-409C-82C0-7B29B4DAD751}"/>
              </a:ext>
            </a:extLst>
          </p:cNvPr>
          <p:cNvSpPr/>
          <p:nvPr userDrawn="1"/>
        </p:nvSpPr>
        <p:spPr>
          <a:xfrm>
            <a:off x="6380627" y="2512511"/>
            <a:ext cx="1250260"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4" name="Tijdelijke aanduiding voor tekst 60">
            <a:extLst>
              <a:ext uri="{FF2B5EF4-FFF2-40B4-BE49-F238E27FC236}">
                <a16:creationId xmlns:a16="http://schemas.microsoft.com/office/drawing/2014/main" id="{E308BB4E-C51C-4335-85CB-A7ED806DAEA6}"/>
              </a:ext>
            </a:extLst>
          </p:cNvPr>
          <p:cNvSpPr>
            <a:spLocks noGrp="1"/>
          </p:cNvSpPr>
          <p:nvPr>
            <p:ph type="body" sz="quarter" idx="21"/>
          </p:nvPr>
        </p:nvSpPr>
        <p:spPr>
          <a:xfrm>
            <a:off x="6380625" y="2768768"/>
            <a:ext cx="5116051" cy="345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7" name="Tijdelijke aanduiding voor tekst 60">
            <a:extLst>
              <a:ext uri="{FF2B5EF4-FFF2-40B4-BE49-F238E27FC236}">
                <a16:creationId xmlns:a16="http://schemas.microsoft.com/office/drawing/2014/main" id="{175EBF0D-086A-470E-8AD2-CF16B5A33B3B}"/>
              </a:ext>
            </a:extLst>
          </p:cNvPr>
          <p:cNvSpPr>
            <a:spLocks noGrp="1"/>
          </p:cNvSpPr>
          <p:nvPr>
            <p:ph type="body" sz="quarter" idx="22"/>
          </p:nvPr>
        </p:nvSpPr>
        <p:spPr>
          <a:xfrm>
            <a:off x="6380625" y="2125885"/>
            <a:ext cx="5116051"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33" name="huisstijl-logo">
            <a:extLst>
              <a:ext uri="{FF2B5EF4-FFF2-40B4-BE49-F238E27FC236}">
                <a16:creationId xmlns:a16="http://schemas.microsoft.com/office/drawing/2014/main" id="{A34CC959-938F-42A1-8EA9-4B1F717EFE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15" name="Tijdelijke aanduiding voor tekst 6">
            <a:extLst>
              <a:ext uri="{FF2B5EF4-FFF2-40B4-BE49-F238E27FC236}">
                <a16:creationId xmlns:a16="http://schemas.microsoft.com/office/drawing/2014/main" id="{6197D2C5-407A-48F0-A84C-FBCA5A510C76}"/>
              </a:ext>
            </a:extLst>
          </p:cNvPr>
          <p:cNvSpPr>
            <a:spLocks noGrp="1"/>
          </p:cNvSpPr>
          <p:nvPr>
            <p:ph type="body" sz="quarter" idx="24" hasCustomPrompt="1"/>
          </p:nvPr>
        </p:nvSpPr>
        <p:spPr>
          <a:xfrm>
            <a:off x="6379923" y="1159577"/>
            <a:ext cx="5117928" cy="896400"/>
          </a:xfrm>
        </p:spPr>
        <p:txBody>
          <a:bodyPr>
            <a:noAutofit/>
          </a:bodyPr>
          <a:lstStyle>
            <a:lvl1pPr marL="0" indent="0">
              <a:lnSpc>
                <a:spcPct val="80000"/>
              </a:lnSpc>
              <a:spcBef>
                <a:spcPts val="0"/>
              </a:spcBef>
              <a:buNone/>
              <a:defRPr sz="3200" b="1">
                <a:solidFill>
                  <a:srgbClr val="164193"/>
                </a:solidFill>
                <a:latin typeface="Verdana" panose="020B0604030504040204" pitchFamily="34" charset="0"/>
                <a:ea typeface="Verdana" panose="020B0604030504040204" pitchFamily="34" charset="0"/>
              </a:defRPr>
            </a:lvl1pPr>
          </a:lstStyle>
          <a:p>
            <a:pPr lvl="0"/>
            <a:r>
              <a:rPr lang="nl-NL"/>
              <a:t>Klikken om een titel toe te voegen</a:t>
            </a:r>
          </a:p>
        </p:txBody>
      </p:sp>
    </p:spTree>
    <p:extLst>
      <p:ext uri="{BB962C8B-B14F-4D97-AF65-F5344CB8AC3E}">
        <p14:creationId xmlns:p14="http://schemas.microsoft.com/office/powerpoint/2010/main" val="34957308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2 kolommen grijs">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519F4D95-4A43-4D26-823C-D3B902A26596}"/>
              </a:ext>
            </a:extLst>
          </p:cNvPr>
          <p:cNvSpPr/>
          <p:nvPr/>
        </p:nvSpPr>
        <p:spPr>
          <a:xfrm>
            <a:off x="6096001" y="1987634"/>
            <a:ext cx="6099811" cy="4440637"/>
          </a:xfrm>
          <a:custGeom>
            <a:avLst/>
            <a:gdLst>
              <a:gd name="connsiteX0" fmla="*/ 7661910 w 7661910"/>
              <a:gd name="connsiteY0" fmla="*/ 0 h 5577839"/>
              <a:gd name="connsiteX1" fmla="*/ 0 w 7661910"/>
              <a:gd name="connsiteY1" fmla="*/ 0 h 5577839"/>
              <a:gd name="connsiteX2" fmla="*/ 0 w 7661910"/>
              <a:gd name="connsiteY2" fmla="*/ 4149090 h 5577839"/>
              <a:gd name="connsiteX3" fmla="*/ 1428750 w 7661910"/>
              <a:gd name="connsiteY3" fmla="*/ 5577840 h 5577839"/>
              <a:gd name="connsiteX4" fmla="*/ 7661910 w 7661910"/>
              <a:gd name="connsiteY4" fmla="*/ 5577840 h 5577839"/>
              <a:gd name="connsiteX5" fmla="*/ 7661910 w 7661910"/>
              <a:gd name="connsiteY5" fmla="*/ 0 h 557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910" h="5577839">
                <a:moveTo>
                  <a:pt x="7661910" y="0"/>
                </a:moveTo>
                <a:lnTo>
                  <a:pt x="0" y="0"/>
                </a:lnTo>
                <a:lnTo>
                  <a:pt x="0" y="4149090"/>
                </a:lnTo>
                <a:cubicBezTo>
                  <a:pt x="0" y="4937760"/>
                  <a:pt x="640080" y="5577840"/>
                  <a:pt x="1428750" y="5577840"/>
                </a:cubicBezTo>
                <a:lnTo>
                  <a:pt x="7661910" y="5577840"/>
                </a:lnTo>
                <a:lnTo>
                  <a:pt x="7661910" y="0"/>
                </a:lnTo>
                <a:close/>
              </a:path>
            </a:pathLst>
          </a:custGeom>
          <a:solidFill>
            <a:srgbClr val="F2F2F2"/>
          </a:solidFill>
          <a:ln w="9525"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30" y="2321504"/>
            <a:ext cx="5222521" cy="3888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27" name="Tijdelijke aanduiding voor tekst 60">
            <a:extLst>
              <a:ext uri="{FF2B5EF4-FFF2-40B4-BE49-F238E27FC236}">
                <a16:creationId xmlns:a16="http://schemas.microsoft.com/office/drawing/2014/main" id="{2A8C1D93-68D7-4554-818F-91A90370727A}"/>
              </a:ext>
            </a:extLst>
          </p:cNvPr>
          <p:cNvSpPr>
            <a:spLocks noGrp="1"/>
          </p:cNvSpPr>
          <p:nvPr>
            <p:ph type="body" sz="quarter" idx="21"/>
          </p:nvPr>
        </p:nvSpPr>
        <p:spPr>
          <a:xfrm>
            <a:off x="6274157" y="2321504"/>
            <a:ext cx="5222521" cy="3888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29" name="huisstijl-logo">
            <a:extLst>
              <a:ext uri="{FF2B5EF4-FFF2-40B4-BE49-F238E27FC236}">
                <a16:creationId xmlns:a16="http://schemas.microsoft.com/office/drawing/2014/main" id="{7583D442-BA33-4AFE-B3AB-16AE0E871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83471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 2 kolommen verloop">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519F4D95-4A43-4D26-823C-D3B902A26596}"/>
              </a:ext>
            </a:extLst>
          </p:cNvPr>
          <p:cNvSpPr/>
          <p:nvPr/>
        </p:nvSpPr>
        <p:spPr>
          <a:xfrm>
            <a:off x="6096001" y="1987634"/>
            <a:ext cx="6099811" cy="4440637"/>
          </a:xfrm>
          <a:custGeom>
            <a:avLst/>
            <a:gdLst>
              <a:gd name="connsiteX0" fmla="*/ 7661910 w 7661910"/>
              <a:gd name="connsiteY0" fmla="*/ 0 h 5577839"/>
              <a:gd name="connsiteX1" fmla="*/ 0 w 7661910"/>
              <a:gd name="connsiteY1" fmla="*/ 0 h 5577839"/>
              <a:gd name="connsiteX2" fmla="*/ 0 w 7661910"/>
              <a:gd name="connsiteY2" fmla="*/ 4149090 h 5577839"/>
              <a:gd name="connsiteX3" fmla="*/ 1428750 w 7661910"/>
              <a:gd name="connsiteY3" fmla="*/ 5577840 h 5577839"/>
              <a:gd name="connsiteX4" fmla="*/ 7661910 w 7661910"/>
              <a:gd name="connsiteY4" fmla="*/ 5577840 h 5577839"/>
              <a:gd name="connsiteX5" fmla="*/ 7661910 w 7661910"/>
              <a:gd name="connsiteY5" fmla="*/ 0 h 557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910" h="5577839">
                <a:moveTo>
                  <a:pt x="7661910" y="0"/>
                </a:moveTo>
                <a:lnTo>
                  <a:pt x="0" y="0"/>
                </a:lnTo>
                <a:lnTo>
                  <a:pt x="0" y="4149090"/>
                </a:lnTo>
                <a:cubicBezTo>
                  <a:pt x="0" y="4937760"/>
                  <a:pt x="640080" y="5577840"/>
                  <a:pt x="1428750" y="5577840"/>
                </a:cubicBezTo>
                <a:lnTo>
                  <a:pt x="7661910" y="5577840"/>
                </a:lnTo>
                <a:lnTo>
                  <a:pt x="7661910" y="0"/>
                </a:lnTo>
                <a:close/>
              </a:path>
            </a:pathLst>
          </a:custGeom>
          <a:gradFill>
            <a:gsLst>
              <a:gs pos="1000">
                <a:srgbClr val="0097D6"/>
              </a:gs>
              <a:gs pos="99000">
                <a:srgbClr val="0FA880"/>
              </a:gs>
            </a:gsLst>
            <a:lin ang="0" scaled="1"/>
          </a:gradFill>
          <a:ln w="9525"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30" y="2321504"/>
            <a:ext cx="5222521" cy="3888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chemeClr val="tx1"/>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chemeClr val="tx1"/>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chemeClr val="tx1"/>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27" name="Tijdelijke aanduiding voor tekst 60">
            <a:extLst>
              <a:ext uri="{FF2B5EF4-FFF2-40B4-BE49-F238E27FC236}">
                <a16:creationId xmlns:a16="http://schemas.microsoft.com/office/drawing/2014/main" id="{2A8C1D93-68D7-4554-818F-91A90370727A}"/>
              </a:ext>
            </a:extLst>
          </p:cNvPr>
          <p:cNvSpPr>
            <a:spLocks noGrp="1"/>
          </p:cNvSpPr>
          <p:nvPr>
            <p:ph type="body" sz="quarter" idx="21"/>
          </p:nvPr>
        </p:nvSpPr>
        <p:spPr>
          <a:xfrm>
            <a:off x="6274157" y="2321504"/>
            <a:ext cx="5222521" cy="3888000"/>
          </a:xfrm>
          <a:prstGeom prst="rect">
            <a:avLst/>
          </a:prstGeom>
        </p:spPr>
        <p:txBody>
          <a:bodyPr lIns="0" tIns="0" rIns="0" bIns="0"/>
          <a:lstStyle>
            <a:lvl1pPr>
              <a:buClr>
                <a:schemeClr val="bg1"/>
              </a:buClr>
              <a:defRPr>
                <a:solidFill>
                  <a:srgbClr val="FFFFFF"/>
                </a:solidFill>
                <a:latin typeface="Verdana" panose="020B0604030504040204" pitchFamily="34" charset="0"/>
                <a:ea typeface="Verdana" panose="020B0604030504040204" pitchFamily="34" charset="0"/>
              </a:defRPr>
            </a:lvl1pPr>
            <a:lvl2pPr>
              <a:buClr>
                <a:schemeClr val="bg1"/>
              </a:buClr>
              <a:defRPr>
                <a:solidFill>
                  <a:srgbClr val="FFFFFF"/>
                </a:solidFill>
                <a:latin typeface="Verdana" panose="020B0604030504040204" pitchFamily="34" charset="0"/>
                <a:ea typeface="Verdana" panose="020B0604030504040204" pitchFamily="34" charset="0"/>
              </a:defRPr>
            </a:lvl2pPr>
            <a:lvl3pPr>
              <a:buClr>
                <a:schemeClr val="bg1"/>
              </a:buClr>
              <a:defRPr>
                <a:solidFill>
                  <a:srgbClr val="FFFFFF"/>
                </a:solidFill>
                <a:latin typeface="Verdana" panose="020B0604030504040204" pitchFamily="34" charset="0"/>
                <a:ea typeface="Verdana" panose="020B0604030504040204" pitchFamily="34" charset="0"/>
              </a:defRPr>
            </a:lvl3pPr>
            <a:lvl4pPr>
              <a:buClr>
                <a:schemeClr val="bg1"/>
              </a:buClr>
              <a:defRPr>
                <a:solidFill>
                  <a:srgbClr val="FFFFFF"/>
                </a:solidFill>
                <a:latin typeface="Verdana" panose="020B0604030504040204" pitchFamily="34" charset="0"/>
                <a:ea typeface="Verdana" panose="020B0604030504040204" pitchFamily="34" charset="0"/>
              </a:defRPr>
            </a:lvl4pPr>
            <a:lvl5pPr>
              <a:buClr>
                <a:schemeClr val="bg1"/>
              </a:buClr>
              <a:defRPr>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29" name="huisstijl-logo">
            <a:extLst>
              <a:ext uri="{FF2B5EF4-FFF2-40B4-BE49-F238E27FC236}">
                <a16:creationId xmlns:a16="http://schemas.microsoft.com/office/drawing/2014/main" id="{5C713494-1536-47E8-B23B-BAEEBD812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25808766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opgave verloop">
    <p:spTree>
      <p:nvGrpSpPr>
        <p:cNvPr id="1" name=""/>
        <p:cNvGrpSpPr/>
        <p:nvPr/>
      </p:nvGrpSpPr>
      <p:grpSpPr>
        <a:xfrm>
          <a:off x="0" y="0"/>
          <a:ext cx="0" cy="0"/>
          <a:chOff x="0" y="0"/>
          <a:chExt cx="0" cy="0"/>
        </a:xfrm>
      </p:grpSpPr>
      <p:sp>
        <p:nvSpPr>
          <p:cNvPr id="73" name="Vrije vorm: vorm 72">
            <a:extLst>
              <a:ext uri="{FF2B5EF4-FFF2-40B4-BE49-F238E27FC236}">
                <a16:creationId xmlns:a16="http://schemas.microsoft.com/office/drawing/2014/main" id="{395C1FE3-04A0-4BD0-9268-6362CB7D6173}"/>
              </a:ext>
            </a:extLst>
          </p:cNvPr>
          <p:cNvSpPr/>
          <p:nvPr/>
        </p:nvSpPr>
        <p:spPr>
          <a:xfrm>
            <a:off x="3900180" y="-1"/>
            <a:ext cx="8291820" cy="6858001"/>
          </a:xfrm>
          <a:custGeom>
            <a:avLst/>
            <a:gdLst>
              <a:gd name="connsiteX0" fmla="*/ 0 w 8406333"/>
              <a:gd name="connsiteY0" fmla="*/ 0 h 6859822"/>
              <a:gd name="connsiteX1" fmla="*/ 8406333 w 8406333"/>
              <a:gd name="connsiteY1" fmla="*/ 0 h 6859822"/>
              <a:gd name="connsiteX2" fmla="*/ 8406333 w 8406333"/>
              <a:gd name="connsiteY2" fmla="*/ 6859823 h 6859822"/>
              <a:gd name="connsiteX3" fmla="*/ 0 w 8406333"/>
              <a:gd name="connsiteY3" fmla="*/ 6859823 h 6859822"/>
            </a:gdLst>
            <a:ahLst/>
            <a:cxnLst>
              <a:cxn ang="0">
                <a:pos x="connsiteX0" y="connsiteY0"/>
              </a:cxn>
              <a:cxn ang="0">
                <a:pos x="connsiteX1" y="connsiteY1"/>
              </a:cxn>
              <a:cxn ang="0">
                <a:pos x="connsiteX2" y="connsiteY2"/>
              </a:cxn>
              <a:cxn ang="0">
                <a:pos x="connsiteX3" y="connsiteY3"/>
              </a:cxn>
            </a:cxnLst>
            <a:rect l="l" t="t" r="r" b="b"/>
            <a:pathLst>
              <a:path w="8406333" h="6859822">
                <a:moveTo>
                  <a:pt x="0" y="0"/>
                </a:moveTo>
                <a:lnTo>
                  <a:pt x="8406333" y="0"/>
                </a:lnTo>
                <a:lnTo>
                  <a:pt x="8406333" y="6859823"/>
                </a:lnTo>
                <a:lnTo>
                  <a:pt x="0" y="6859823"/>
                </a:lnTo>
                <a:close/>
              </a:path>
            </a:pathLst>
          </a:custGeom>
          <a:gradFill flip="none" rotWithShape="1">
            <a:gsLst>
              <a:gs pos="1000">
                <a:srgbClr val="0097D6"/>
              </a:gs>
              <a:gs pos="99000">
                <a:srgbClr val="0FA880"/>
              </a:gs>
            </a:gsLst>
            <a:lin ang="0" scaled="1"/>
            <a:tileRect/>
          </a:gradFill>
          <a:ln w="7620"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sp>
        <p:nvSpPr>
          <p:cNvPr id="3" name="Tijdelijke aanduiding voor datum 2">
            <a:extLst>
              <a:ext uri="{FF2B5EF4-FFF2-40B4-BE49-F238E27FC236}">
                <a16:creationId xmlns:a16="http://schemas.microsoft.com/office/drawing/2014/main" id="{0E252886-0A26-4FE3-A512-A0643FE55FBB}"/>
              </a:ext>
            </a:extLst>
          </p:cNvPr>
          <p:cNvSpPr>
            <a:spLocks noGrp="1"/>
          </p:cNvSpPr>
          <p:nvPr>
            <p:ph type="dt" sz="half" idx="10"/>
          </p:nvPr>
        </p:nvSpPr>
        <p:spPr/>
        <p:txBody>
          <a:bodyPr lIns="0" tIns="0" rIns="0" bIns="0"/>
          <a:lstStyle>
            <a:lvl1pPr>
              <a:defRPr sz="800">
                <a:solidFill>
                  <a:srgbClr val="0097D6"/>
                </a:solidFill>
                <a:latin typeface="Verdana" panose="020B0604030504040204" pitchFamily="34" charset="0"/>
                <a:ea typeface="Verdana" panose="020B0604030504040204" pitchFamily="34" charset="0"/>
              </a:defRPr>
            </a:lvl1pPr>
          </a:lstStyle>
          <a:p>
            <a:fld id="{62FC91C0-6353-4A93-9C26-D932C8DDBAC0}"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83D3168F-21F0-41A6-9048-624D4FCAE483}"/>
              </a:ext>
            </a:extLst>
          </p:cNvPr>
          <p:cNvSpPr>
            <a:spLocks noGrp="1"/>
          </p:cNvSpPr>
          <p:nvPr>
            <p:ph type="ftr" sz="quarter" idx="11"/>
          </p:nvPr>
        </p:nvSpPr>
        <p:spPr/>
        <p:txBody>
          <a:bodyPr lIns="0" tIns="0" rIns="0" bIns="0"/>
          <a:lstStyle>
            <a:lvl1pPr>
              <a:defRPr sz="800">
                <a:solidFill>
                  <a:schemeClr val="bg1"/>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26D77C58-EB2F-4C09-BC05-0FDD72BFF039}"/>
              </a:ext>
            </a:extLst>
          </p:cNvPr>
          <p:cNvSpPr>
            <a:spLocks noGrp="1"/>
          </p:cNvSpPr>
          <p:nvPr>
            <p:ph type="sldNum" sz="quarter" idx="12"/>
          </p:nvPr>
        </p:nvSpPr>
        <p:spPr/>
        <p:txBody>
          <a:bodyPr lIns="0" tIns="0" rIns="0" bIns="0"/>
          <a:lstStyle>
            <a:lvl1pPr>
              <a:defRPr sz="800">
                <a:solidFill>
                  <a:schemeClr val="bg1"/>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74" name="Tekstvak 73">
            <a:extLst>
              <a:ext uri="{FF2B5EF4-FFF2-40B4-BE49-F238E27FC236}">
                <a16:creationId xmlns:a16="http://schemas.microsoft.com/office/drawing/2014/main" id="{E7D58817-82EE-41C5-B13D-66CCA5CB8134}"/>
              </a:ext>
            </a:extLst>
          </p:cNvPr>
          <p:cNvSpPr txBox="1"/>
          <p:nvPr/>
        </p:nvSpPr>
        <p:spPr>
          <a:xfrm>
            <a:off x="695327" y="1056038"/>
            <a:ext cx="3230051" cy="830997"/>
          </a:xfrm>
          <a:prstGeom prst="rect">
            <a:avLst/>
          </a:prstGeom>
          <a:noFill/>
        </p:spPr>
        <p:txBody>
          <a:bodyPr wrap="none" lIns="0" tIns="0" rIns="0" bIns="0" rtlCol="0">
            <a:spAutoFit/>
          </a:bodyPr>
          <a:lstStyle/>
          <a:p>
            <a:pPr algn="l"/>
            <a:r>
              <a:rPr lang="nl-NL" sz="5400" b="1" spc="0" baseline="0" err="1">
                <a:solidFill>
                  <a:srgbClr val="164193"/>
                </a:solidFill>
                <a:latin typeface="Verdana" panose="020B0604030504040204" pitchFamily="34" charset="0"/>
                <a:ea typeface="Verdana" panose="020B0604030504040204" pitchFamily="34" charset="0"/>
                <a:cs typeface="Arial"/>
                <a:sym typeface="Arial"/>
                <a:rtl val="0"/>
              </a:rPr>
              <a:t>Inhouds</a:t>
            </a:r>
            <a:endParaRPr lang="nl-NL" sz="5400" b="1" spc="0" baseline="0">
              <a:solidFill>
                <a:srgbClr val="164193"/>
              </a:solidFill>
              <a:latin typeface="Verdana" panose="020B0604030504040204" pitchFamily="34" charset="0"/>
              <a:ea typeface="Verdana" panose="020B0604030504040204" pitchFamily="34" charset="0"/>
              <a:cs typeface="Arial"/>
              <a:sym typeface="Arial"/>
              <a:rtl val="0"/>
            </a:endParaRPr>
          </a:p>
        </p:txBody>
      </p:sp>
      <p:sp>
        <p:nvSpPr>
          <p:cNvPr id="75" name="Tekstvak 74">
            <a:extLst>
              <a:ext uri="{FF2B5EF4-FFF2-40B4-BE49-F238E27FC236}">
                <a16:creationId xmlns:a16="http://schemas.microsoft.com/office/drawing/2014/main" id="{6247D8FA-F27E-4959-A64F-C23DB0B6F7B9}"/>
              </a:ext>
            </a:extLst>
          </p:cNvPr>
          <p:cNvSpPr txBox="1"/>
          <p:nvPr/>
        </p:nvSpPr>
        <p:spPr>
          <a:xfrm>
            <a:off x="3895100" y="1056038"/>
            <a:ext cx="2818079" cy="830997"/>
          </a:xfrm>
          <a:prstGeom prst="rect">
            <a:avLst/>
          </a:prstGeom>
          <a:noFill/>
        </p:spPr>
        <p:txBody>
          <a:bodyPr wrap="none" lIns="0" tIns="0" rIns="0" bIns="0" rtlCol="0">
            <a:spAutoFit/>
          </a:bodyPr>
          <a:lstStyle/>
          <a:p>
            <a:pPr algn="l"/>
            <a:r>
              <a:rPr lang="nl-NL" sz="5400" b="1" spc="0" baseline="0">
                <a:solidFill>
                  <a:srgbClr val="FFFFFF"/>
                </a:solidFill>
                <a:latin typeface="Verdana" panose="020B0604030504040204" pitchFamily="34" charset="0"/>
                <a:ea typeface="Verdana" panose="020B0604030504040204" pitchFamily="34" charset="0"/>
                <a:cs typeface="Arial"/>
                <a:sym typeface="Arial"/>
                <a:rtl val="0"/>
              </a:rPr>
              <a:t>opgave</a:t>
            </a:r>
          </a:p>
        </p:txBody>
      </p:sp>
      <p:pic>
        <p:nvPicPr>
          <p:cNvPr id="29" name="huisstijl-logo">
            <a:extLst>
              <a:ext uri="{FF2B5EF4-FFF2-40B4-BE49-F238E27FC236}">
                <a16:creationId xmlns:a16="http://schemas.microsoft.com/office/drawing/2014/main" id="{228A4174-3475-44D9-84C8-9A96BDFC7A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13" name="Vrije vorm: vorm 12">
            <a:extLst>
              <a:ext uri="{FF2B5EF4-FFF2-40B4-BE49-F238E27FC236}">
                <a16:creationId xmlns:a16="http://schemas.microsoft.com/office/drawing/2014/main" id="{68C3AE27-A295-4212-80B8-B429F5C469FD}"/>
              </a:ext>
            </a:extLst>
          </p:cNvPr>
          <p:cNvSpPr/>
          <p:nvPr userDrawn="1"/>
        </p:nvSpPr>
        <p:spPr>
          <a:xfrm>
            <a:off x="696913" y="2344537"/>
            <a:ext cx="10547298" cy="3604456"/>
          </a:xfrm>
          <a:custGeom>
            <a:avLst/>
            <a:gdLst>
              <a:gd name="connsiteX0" fmla="*/ 0 w 10547298"/>
              <a:gd name="connsiteY0" fmla="*/ 0 h 3604456"/>
              <a:gd name="connsiteX1" fmla="*/ 8708667 w 10547298"/>
              <a:gd name="connsiteY1" fmla="*/ 0 h 3604456"/>
              <a:gd name="connsiteX2" fmla="*/ 9403994 w 10547298"/>
              <a:gd name="connsiteY2" fmla="*/ 0 h 3604456"/>
              <a:gd name="connsiteX3" fmla="*/ 10547298 w 10547298"/>
              <a:gd name="connsiteY3" fmla="*/ 1143304 h 3604456"/>
              <a:gd name="connsiteX4" fmla="*/ 10547298 w 10547298"/>
              <a:gd name="connsiteY4" fmla="*/ 3604456 h 3604456"/>
              <a:gd name="connsiteX5" fmla="*/ 9851971 w 10547298"/>
              <a:gd name="connsiteY5" fmla="*/ 3604456 h 3604456"/>
              <a:gd name="connsiteX6" fmla="*/ 0 w 10547298"/>
              <a:gd name="connsiteY6" fmla="*/ 3604456 h 36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7298" h="3604456">
                <a:moveTo>
                  <a:pt x="0" y="0"/>
                </a:moveTo>
                <a:lnTo>
                  <a:pt x="8708667" y="0"/>
                </a:lnTo>
                <a:lnTo>
                  <a:pt x="9403994" y="0"/>
                </a:lnTo>
                <a:cubicBezTo>
                  <a:pt x="10035098" y="0"/>
                  <a:pt x="10547298" y="512200"/>
                  <a:pt x="10547298" y="1143304"/>
                </a:cubicBezTo>
                <a:lnTo>
                  <a:pt x="10547298" y="3604456"/>
                </a:lnTo>
                <a:lnTo>
                  <a:pt x="9851971" y="3604456"/>
                </a:lnTo>
                <a:lnTo>
                  <a:pt x="0" y="3604456"/>
                </a:lnTo>
                <a:close/>
              </a:path>
            </a:pathLst>
          </a:custGeom>
          <a:solidFill>
            <a:srgbClr val="FFFFFF"/>
          </a:solidFill>
          <a:ln w="7620" cap="flat">
            <a:noFill/>
            <a:prstDash val="solid"/>
            <a:miter/>
          </a:ln>
          <a:effectLst>
            <a:outerShdw blurRad="76200" dist="25400" dir="2700000" algn="tl" rotWithShape="0">
              <a:prstClr val="black">
                <a:alpha val="20000"/>
              </a:prstClr>
            </a:outerShdw>
          </a:effectLst>
        </p:spPr>
        <p:txBody>
          <a:bodyPr wrap="square" rtlCol="0" anchor="ctr">
            <a:noAutofit/>
          </a:bodyPr>
          <a:lstStyle/>
          <a:p>
            <a:endParaRPr lang="nl-NL" sz="18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03256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volle breedte + Tekst 2 kolommen">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30" y="3263989"/>
            <a:ext cx="5222521" cy="2945519"/>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27" name="Tijdelijke aanduiding voor tekst 60">
            <a:extLst>
              <a:ext uri="{FF2B5EF4-FFF2-40B4-BE49-F238E27FC236}">
                <a16:creationId xmlns:a16="http://schemas.microsoft.com/office/drawing/2014/main" id="{2A8C1D93-68D7-4554-818F-91A90370727A}"/>
              </a:ext>
            </a:extLst>
          </p:cNvPr>
          <p:cNvSpPr>
            <a:spLocks noGrp="1"/>
          </p:cNvSpPr>
          <p:nvPr>
            <p:ph type="body" sz="quarter" idx="21"/>
          </p:nvPr>
        </p:nvSpPr>
        <p:spPr>
          <a:xfrm>
            <a:off x="6274157" y="3263989"/>
            <a:ext cx="5222521" cy="2945519"/>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9" name="Tijdelijke aanduiding voor tekst 60">
            <a:extLst>
              <a:ext uri="{FF2B5EF4-FFF2-40B4-BE49-F238E27FC236}">
                <a16:creationId xmlns:a16="http://schemas.microsoft.com/office/drawing/2014/main" id="{AC13CF33-3961-424D-805F-A2B1FB3D36E0}"/>
              </a:ext>
            </a:extLst>
          </p:cNvPr>
          <p:cNvSpPr>
            <a:spLocks noGrp="1"/>
          </p:cNvSpPr>
          <p:nvPr>
            <p:ph type="body" sz="quarter" idx="22"/>
          </p:nvPr>
        </p:nvSpPr>
        <p:spPr>
          <a:xfrm>
            <a:off x="695327" y="2321504"/>
            <a:ext cx="10801349" cy="630938"/>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30" name="huisstijl-logo">
            <a:extLst>
              <a:ext uri="{FF2B5EF4-FFF2-40B4-BE49-F238E27FC236}">
                <a16:creationId xmlns:a16="http://schemas.microsoft.com/office/drawing/2014/main" id="{33EB30FF-609D-4281-8C21-B3F3E177ED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1258447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kst 1/3 - 2/3">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F8792806-23A9-429D-A107-52CAFAB7524C}"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28" name="Tijdelijke aanduiding voor tekst 60">
            <a:extLst>
              <a:ext uri="{FF2B5EF4-FFF2-40B4-BE49-F238E27FC236}">
                <a16:creationId xmlns:a16="http://schemas.microsoft.com/office/drawing/2014/main" id="{F96CFC65-3109-4FBD-8B0C-353270959E58}"/>
              </a:ext>
            </a:extLst>
          </p:cNvPr>
          <p:cNvSpPr>
            <a:spLocks noGrp="1"/>
          </p:cNvSpPr>
          <p:nvPr>
            <p:ph type="body" sz="quarter" idx="13"/>
          </p:nvPr>
        </p:nvSpPr>
        <p:spPr>
          <a:xfrm>
            <a:off x="4419603" y="2321504"/>
            <a:ext cx="7076375" cy="3888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9" name="Tijdelijke aanduiding voor tekst 60">
            <a:extLst>
              <a:ext uri="{FF2B5EF4-FFF2-40B4-BE49-F238E27FC236}">
                <a16:creationId xmlns:a16="http://schemas.microsoft.com/office/drawing/2014/main" id="{E8DA47E1-BE9C-446E-B04A-7CC7632606E7}"/>
              </a:ext>
            </a:extLst>
          </p:cNvPr>
          <p:cNvSpPr>
            <a:spLocks noGrp="1"/>
          </p:cNvSpPr>
          <p:nvPr>
            <p:ph type="body" sz="quarter" idx="21"/>
          </p:nvPr>
        </p:nvSpPr>
        <p:spPr>
          <a:xfrm>
            <a:off x="696025" y="2321504"/>
            <a:ext cx="3404160" cy="3888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30" name="huisstijl-logo">
            <a:extLst>
              <a:ext uri="{FF2B5EF4-FFF2-40B4-BE49-F238E27FC236}">
                <a16:creationId xmlns:a16="http://schemas.microsoft.com/office/drawing/2014/main" id="{6EA1188D-BDF3-4C15-B302-6EF5302168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972562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kst 2/3 - 1/3">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321504"/>
            <a:ext cx="7076375" cy="3888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F8792806-23A9-429D-A107-52CAFAB7524C}"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27" name="Tijdelijke aanduiding voor tekst 60">
            <a:extLst>
              <a:ext uri="{FF2B5EF4-FFF2-40B4-BE49-F238E27FC236}">
                <a16:creationId xmlns:a16="http://schemas.microsoft.com/office/drawing/2014/main" id="{10ABA456-4912-443B-8F9A-66713A8F86BC}"/>
              </a:ext>
            </a:extLst>
          </p:cNvPr>
          <p:cNvSpPr>
            <a:spLocks noGrp="1"/>
          </p:cNvSpPr>
          <p:nvPr>
            <p:ph type="body" sz="quarter" idx="21"/>
          </p:nvPr>
        </p:nvSpPr>
        <p:spPr>
          <a:xfrm>
            <a:off x="8091813" y="2321504"/>
            <a:ext cx="3404160" cy="3888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28" name="huisstijl-logo">
            <a:extLst>
              <a:ext uri="{FF2B5EF4-FFF2-40B4-BE49-F238E27FC236}">
                <a16:creationId xmlns:a16="http://schemas.microsoft.com/office/drawing/2014/main" id="{4B128BF1-2410-40CF-BFAB-3710FBBA0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7237746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kst 1/3 - 2/3 verloop">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3F3C92F6-D787-4331-8CAF-CD364E8D0B35}"/>
              </a:ext>
            </a:extLst>
          </p:cNvPr>
          <p:cNvSpPr/>
          <p:nvPr/>
        </p:nvSpPr>
        <p:spPr>
          <a:xfrm>
            <a:off x="7923573" y="1973435"/>
            <a:ext cx="4266907" cy="4455598"/>
          </a:xfrm>
          <a:custGeom>
            <a:avLst/>
            <a:gdLst>
              <a:gd name="connsiteX0" fmla="*/ 4266906 w 4266906"/>
              <a:gd name="connsiteY0" fmla="*/ 0 h 4455598"/>
              <a:gd name="connsiteX1" fmla="*/ 380430 w 4266906"/>
              <a:gd name="connsiteY1" fmla="*/ 0 h 4455598"/>
              <a:gd name="connsiteX2" fmla="*/ 0 w 4266906"/>
              <a:gd name="connsiteY2" fmla="*/ 380430 h 4455598"/>
              <a:gd name="connsiteX3" fmla="*/ 0 w 4266906"/>
              <a:gd name="connsiteY3" fmla="*/ 4455599 h 4455598"/>
              <a:gd name="connsiteX4" fmla="*/ 4266906 w 4266906"/>
              <a:gd name="connsiteY4" fmla="*/ 4455599 h 4455598"/>
              <a:gd name="connsiteX5" fmla="*/ 4266906 w 4266906"/>
              <a:gd name="connsiteY5" fmla="*/ 0 h 445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906" h="4455598">
                <a:moveTo>
                  <a:pt x="4266906" y="0"/>
                </a:moveTo>
                <a:lnTo>
                  <a:pt x="380430" y="0"/>
                </a:lnTo>
                <a:cubicBezTo>
                  <a:pt x="170433" y="0"/>
                  <a:pt x="0" y="170433"/>
                  <a:pt x="0" y="380430"/>
                </a:cubicBezTo>
                <a:lnTo>
                  <a:pt x="0" y="4455599"/>
                </a:lnTo>
                <a:lnTo>
                  <a:pt x="4266906" y="4455599"/>
                </a:lnTo>
                <a:lnTo>
                  <a:pt x="4266906" y="0"/>
                </a:lnTo>
                <a:close/>
              </a:path>
            </a:pathLst>
          </a:custGeom>
          <a:gradFill>
            <a:gsLst>
              <a:gs pos="1000">
                <a:srgbClr val="0097D6"/>
              </a:gs>
              <a:gs pos="99000">
                <a:srgbClr val="0FA880"/>
              </a:gs>
            </a:gsLst>
            <a:lin ang="0" scaled="1"/>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321504"/>
            <a:ext cx="7076375" cy="3888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7" name="Tijdelijke aanduiding voor tekst 60">
            <a:extLst>
              <a:ext uri="{FF2B5EF4-FFF2-40B4-BE49-F238E27FC236}">
                <a16:creationId xmlns:a16="http://schemas.microsoft.com/office/drawing/2014/main" id="{10ABA456-4912-443B-8F9A-66713A8F86BC}"/>
              </a:ext>
            </a:extLst>
          </p:cNvPr>
          <p:cNvSpPr>
            <a:spLocks noGrp="1"/>
          </p:cNvSpPr>
          <p:nvPr>
            <p:ph type="body" sz="quarter" idx="21"/>
          </p:nvPr>
        </p:nvSpPr>
        <p:spPr>
          <a:xfrm>
            <a:off x="8091817" y="2321504"/>
            <a:ext cx="3404159" cy="3888000"/>
          </a:xfrm>
          <a:prstGeom prst="rect">
            <a:avLst/>
          </a:prstGeom>
        </p:spPr>
        <p:txBody>
          <a:bodyPr lIns="0" tIns="0" rIns="0" bIns="0"/>
          <a:lstStyle>
            <a:lvl1pPr>
              <a:buClr>
                <a:schemeClr val="bg1"/>
              </a:buClr>
              <a:defRPr>
                <a:solidFill>
                  <a:srgbClr val="FFFFFF"/>
                </a:solidFill>
                <a:latin typeface="Verdana" panose="020B0604030504040204" pitchFamily="34" charset="0"/>
                <a:ea typeface="Verdana" panose="020B0604030504040204" pitchFamily="34" charset="0"/>
              </a:defRPr>
            </a:lvl1pPr>
            <a:lvl2pPr>
              <a:buClr>
                <a:schemeClr val="bg1"/>
              </a:buClr>
              <a:defRPr>
                <a:solidFill>
                  <a:srgbClr val="FFFFFF"/>
                </a:solidFill>
                <a:latin typeface="Verdana" panose="020B0604030504040204" pitchFamily="34" charset="0"/>
                <a:ea typeface="Verdana" panose="020B0604030504040204" pitchFamily="34" charset="0"/>
              </a:defRPr>
            </a:lvl2pPr>
            <a:lvl3pPr>
              <a:buClr>
                <a:schemeClr val="bg1"/>
              </a:buClr>
              <a:defRPr>
                <a:solidFill>
                  <a:srgbClr val="FFFFFF"/>
                </a:solidFill>
                <a:latin typeface="Verdana" panose="020B0604030504040204" pitchFamily="34" charset="0"/>
                <a:ea typeface="Verdana" panose="020B0604030504040204" pitchFamily="34" charset="0"/>
              </a:defRPr>
            </a:lvl3pPr>
            <a:lvl4pPr>
              <a:buClr>
                <a:schemeClr val="bg1"/>
              </a:buClr>
              <a:defRPr>
                <a:solidFill>
                  <a:srgbClr val="FFFFFF"/>
                </a:solidFill>
                <a:latin typeface="Verdana" panose="020B0604030504040204" pitchFamily="34" charset="0"/>
                <a:ea typeface="Verdana" panose="020B0604030504040204" pitchFamily="34" charset="0"/>
              </a:defRPr>
            </a:lvl4pPr>
            <a:lvl5pPr>
              <a:buClr>
                <a:schemeClr val="bg1"/>
              </a:buClr>
              <a:defRPr>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C1666A7-E397-48A0-AEE2-6CD9E593CE2F}"/>
              </a:ext>
            </a:extLst>
          </p:cNvPr>
          <p:cNvSpPr>
            <a:spLocks noGrp="1"/>
          </p:cNvSpPr>
          <p:nvPr>
            <p:ph type="dt" sz="half" idx="22"/>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8" name="Tijdelijke aanduiding voor voettekst 7">
            <a:extLst>
              <a:ext uri="{FF2B5EF4-FFF2-40B4-BE49-F238E27FC236}">
                <a16:creationId xmlns:a16="http://schemas.microsoft.com/office/drawing/2014/main" id="{2293E193-4BF2-4D5A-B950-6F5EA216DA9B}"/>
              </a:ext>
            </a:extLst>
          </p:cNvPr>
          <p:cNvSpPr>
            <a:spLocks noGrp="1"/>
          </p:cNvSpPr>
          <p:nvPr>
            <p:ph type="ftr" sz="quarter" idx="23"/>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9" name="Tijdelijke aanduiding voor dianummer 8">
            <a:extLst>
              <a:ext uri="{FF2B5EF4-FFF2-40B4-BE49-F238E27FC236}">
                <a16:creationId xmlns:a16="http://schemas.microsoft.com/office/drawing/2014/main" id="{D7A5271C-F4AF-48DF-A93C-B7BCBC7D400B}"/>
              </a:ext>
            </a:extLst>
          </p:cNvPr>
          <p:cNvSpPr>
            <a:spLocks noGrp="1"/>
          </p:cNvSpPr>
          <p:nvPr>
            <p:ph type="sldNum" sz="quarter" idx="24"/>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29" name="huisstijl-logo">
            <a:extLst>
              <a:ext uri="{FF2B5EF4-FFF2-40B4-BE49-F238E27FC236}">
                <a16:creationId xmlns:a16="http://schemas.microsoft.com/office/drawing/2014/main" id="{0B020D95-0BB5-4C4C-9323-D898EDFD4C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1160467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 3 kolommen">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F8792806-23A9-429D-A107-52CAFAB7524C}"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29" name="Tijdelijke aanduiding voor tekst 60">
            <a:extLst>
              <a:ext uri="{FF2B5EF4-FFF2-40B4-BE49-F238E27FC236}">
                <a16:creationId xmlns:a16="http://schemas.microsoft.com/office/drawing/2014/main" id="{E8DA47E1-BE9C-446E-B04A-7CC7632606E7}"/>
              </a:ext>
            </a:extLst>
          </p:cNvPr>
          <p:cNvSpPr>
            <a:spLocks noGrp="1"/>
          </p:cNvSpPr>
          <p:nvPr>
            <p:ph type="body" sz="quarter" idx="21"/>
          </p:nvPr>
        </p:nvSpPr>
        <p:spPr>
          <a:xfrm>
            <a:off x="696025" y="2321504"/>
            <a:ext cx="3404160" cy="3888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0" name="Tijdelijke aanduiding voor tekst 60">
            <a:extLst>
              <a:ext uri="{FF2B5EF4-FFF2-40B4-BE49-F238E27FC236}">
                <a16:creationId xmlns:a16="http://schemas.microsoft.com/office/drawing/2014/main" id="{4737F298-83E7-4B6A-B4B7-9793003E37B2}"/>
              </a:ext>
            </a:extLst>
          </p:cNvPr>
          <p:cNvSpPr>
            <a:spLocks noGrp="1"/>
          </p:cNvSpPr>
          <p:nvPr>
            <p:ph type="body" sz="quarter" idx="22"/>
          </p:nvPr>
        </p:nvSpPr>
        <p:spPr>
          <a:xfrm>
            <a:off x="4393920" y="2321504"/>
            <a:ext cx="3404160" cy="3888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1" name="Tijdelijke aanduiding voor tekst 60">
            <a:extLst>
              <a:ext uri="{FF2B5EF4-FFF2-40B4-BE49-F238E27FC236}">
                <a16:creationId xmlns:a16="http://schemas.microsoft.com/office/drawing/2014/main" id="{B14E4780-3297-4D5F-873C-F3A2BAE4F623}"/>
              </a:ext>
            </a:extLst>
          </p:cNvPr>
          <p:cNvSpPr>
            <a:spLocks noGrp="1"/>
          </p:cNvSpPr>
          <p:nvPr>
            <p:ph type="body" sz="quarter" idx="23"/>
          </p:nvPr>
        </p:nvSpPr>
        <p:spPr>
          <a:xfrm>
            <a:off x="8091815" y="2321504"/>
            <a:ext cx="3404160" cy="3888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32" name="huisstijl-logo">
            <a:extLst>
              <a:ext uri="{FF2B5EF4-FFF2-40B4-BE49-F238E27FC236}">
                <a16:creationId xmlns:a16="http://schemas.microsoft.com/office/drawing/2014/main" id="{5529859C-1C57-45A8-B691-7809C60F25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8842329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 3 kolommen 3 subtitels">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hasCustomPrompt="1"/>
          </p:nvPr>
        </p:nvSpPr>
        <p:spPr>
          <a:xfrm>
            <a:off x="696029" y="1691775"/>
            <a:ext cx="3404159" cy="318186"/>
          </a:xfrm>
          <a:prstGeom prst="rect">
            <a:avLst/>
          </a:prstGeom>
        </p:spPr>
        <p:txBody>
          <a:bodyPr lIns="0" tIns="0" rIns="0" bIns="0">
            <a:normAutofit/>
          </a:bodyPr>
          <a:lstStyle>
            <a:lvl1pPr marL="0" indent="0">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F8792806-23A9-429D-A107-52CAFAB7524C}"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29" name="Tijdelijke aanduiding voor tekst 60">
            <a:extLst>
              <a:ext uri="{FF2B5EF4-FFF2-40B4-BE49-F238E27FC236}">
                <a16:creationId xmlns:a16="http://schemas.microsoft.com/office/drawing/2014/main" id="{E8DA47E1-BE9C-446E-B04A-7CC7632606E7}"/>
              </a:ext>
            </a:extLst>
          </p:cNvPr>
          <p:cNvSpPr>
            <a:spLocks noGrp="1"/>
          </p:cNvSpPr>
          <p:nvPr>
            <p:ph type="body" sz="quarter" idx="21"/>
          </p:nvPr>
        </p:nvSpPr>
        <p:spPr>
          <a:xfrm>
            <a:off x="696025" y="2321504"/>
            <a:ext cx="3404160" cy="3888000"/>
          </a:xfrm>
          <a:prstGeom prst="rect">
            <a:avLst/>
          </a:prstGeom>
        </p:spPr>
        <p:txBody>
          <a:bodyPr lIns="0" tIns="0" rIns="0" bIns="0"/>
          <a:lstStyle>
            <a:lvl1pPr>
              <a:defRPr>
                <a:solidFill>
                  <a:srgbClr val="000000"/>
                </a:solidFill>
                <a:latin typeface="Verdana" panose="020B0604030504040204" pitchFamily="34" charset="0"/>
                <a:ea typeface="Verdana" panose="020B0604030504040204" pitchFamily="34" charset="0"/>
              </a:defRPr>
            </a:lvl1pPr>
            <a:lvl2pPr>
              <a:defRPr>
                <a:solidFill>
                  <a:srgbClr val="000000"/>
                </a:solidFill>
                <a:latin typeface="Verdana" panose="020B0604030504040204" pitchFamily="34" charset="0"/>
                <a:ea typeface="Verdana" panose="020B0604030504040204" pitchFamily="34" charset="0"/>
              </a:defRPr>
            </a:lvl2pPr>
            <a:lvl3pPr>
              <a:defRPr>
                <a:solidFill>
                  <a:srgbClr val="000000"/>
                </a:solidFill>
                <a:latin typeface="Verdana" panose="020B0604030504040204" pitchFamily="34" charset="0"/>
                <a:ea typeface="Verdana" panose="020B0604030504040204" pitchFamily="34" charset="0"/>
              </a:defRPr>
            </a:lvl3pPr>
            <a:lvl4pPr>
              <a:defRPr>
                <a:solidFill>
                  <a:srgbClr val="000000"/>
                </a:solidFill>
                <a:latin typeface="Verdana" panose="020B0604030504040204" pitchFamily="34" charset="0"/>
                <a:ea typeface="Verdana" panose="020B0604030504040204" pitchFamily="34" charset="0"/>
              </a:defRPr>
            </a:lvl4pPr>
            <a:lvl5pPr>
              <a:defRPr>
                <a:solidFill>
                  <a:srgbClr val="000000"/>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0" name="Tijdelijke aanduiding voor tekst 60">
            <a:extLst>
              <a:ext uri="{FF2B5EF4-FFF2-40B4-BE49-F238E27FC236}">
                <a16:creationId xmlns:a16="http://schemas.microsoft.com/office/drawing/2014/main" id="{4737F298-83E7-4B6A-B4B7-9793003E37B2}"/>
              </a:ext>
            </a:extLst>
          </p:cNvPr>
          <p:cNvSpPr>
            <a:spLocks noGrp="1"/>
          </p:cNvSpPr>
          <p:nvPr>
            <p:ph type="body" sz="quarter" idx="22"/>
          </p:nvPr>
        </p:nvSpPr>
        <p:spPr>
          <a:xfrm>
            <a:off x="4393920" y="2321504"/>
            <a:ext cx="3404160" cy="3888000"/>
          </a:xfrm>
          <a:prstGeom prst="rect">
            <a:avLst/>
          </a:prstGeom>
        </p:spPr>
        <p:txBody>
          <a:bodyPr lIns="0" tIns="0" rIns="0" bIns="0"/>
          <a:lstStyle>
            <a:lvl1pPr>
              <a:defRPr>
                <a:solidFill>
                  <a:srgbClr val="000000"/>
                </a:solidFill>
                <a:latin typeface="Verdana" panose="020B0604030504040204" pitchFamily="34" charset="0"/>
                <a:ea typeface="Verdana" panose="020B0604030504040204" pitchFamily="34" charset="0"/>
              </a:defRPr>
            </a:lvl1pPr>
            <a:lvl2pPr>
              <a:defRPr>
                <a:solidFill>
                  <a:srgbClr val="000000"/>
                </a:solidFill>
                <a:latin typeface="Verdana" panose="020B0604030504040204" pitchFamily="34" charset="0"/>
                <a:ea typeface="Verdana" panose="020B0604030504040204" pitchFamily="34" charset="0"/>
              </a:defRPr>
            </a:lvl2pPr>
            <a:lvl3pPr>
              <a:defRPr>
                <a:solidFill>
                  <a:srgbClr val="000000"/>
                </a:solidFill>
                <a:latin typeface="Verdana" panose="020B0604030504040204" pitchFamily="34" charset="0"/>
                <a:ea typeface="Verdana" panose="020B0604030504040204" pitchFamily="34" charset="0"/>
              </a:defRPr>
            </a:lvl3pPr>
            <a:lvl4pPr>
              <a:defRPr>
                <a:solidFill>
                  <a:srgbClr val="000000"/>
                </a:solidFill>
                <a:latin typeface="Verdana" panose="020B0604030504040204" pitchFamily="34" charset="0"/>
                <a:ea typeface="Verdana" panose="020B0604030504040204" pitchFamily="34" charset="0"/>
              </a:defRPr>
            </a:lvl4pPr>
            <a:lvl5pPr>
              <a:defRPr>
                <a:solidFill>
                  <a:srgbClr val="000000"/>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1" name="Tijdelijke aanduiding voor tekst 60">
            <a:extLst>
              <a:ext uri="{FF2B5EF4-FFF2-40B4-BE49-F238E27FC236}">
                <a16:creationId xmlns:a16="http://schemas.microsoft.com/office/drawing/2014/main" id="{B14E4780-3297-4D5F-873C-F3A2BAE4F623}"/>
              </a:ext>
            </a:extLst>
          </p:cNvPr>
          <p:cNvSpPr>
            <a:spLocks noGrp="1"/>
          </p:cNvSpPr>
          <p:nvPr>
            <p:ph type="body" sz="quarter" idx="23"/>
          </p:nvPr>
        </p:nvSpPr>
        <p:spPr>
          <a:xfrm>
            <a:off x="8091815" y="2321504"/>
            <a:ext cx="3404160" cy="3888000"/>
          </a:xfrm>
          <a:prstGeom prst="rect">
            <a:avLst/>
          </a:prstGeom>
        </p:spPr>
        <p:txBody>
          <a:bodyPr lIns="0" tIns="0" rIns="0" bIns="0"/>
          <a:lstStyle>
            <a:lvl1pPr>
              <a:defRPr>
                <a:solidFill>
                  <a:srgbClr val="000000"/>
                </a:solidFill>
                <a:latin typeface="Verdana" panose="020B0604030504040204" pitchFamily="34" charset="0"/>
                <a:ea typeface="Verdana" panose="020B0604030504040204" pitchFamily="34" charset="0"/>
              </a:defRPr>
            </a:lvl1pPr>
            <a:lvl2pPr>
              <a:defRPr>
                <a:solidFill>
                  <a:srgbClr val="000000"/>
                </a:solidFill>
                <a:latin typeface="Verdana" panose="020B0604030504040204" pitchFamily="34" charset="0"/>
                <a:ea typeface="Verdana" panose="020B0604030504040204" pitchFamily="34" charset="0"/>
              </a:defRPr>
            </a:lvl2pPr>
            <a:lvl3pPr>
              <a:defRPr>
                <a:solidFill>
                  <a:srgbClr val="000000"/>
                </a:solidFill>
                <a:latin typeface="Verdana" panose="020B0604030504040204" pitchFamily="34" charset="0"/>
                <a:ea typeface="Verdana" panose="020B0604030504040204" pitchFamily="34" charset="0"/>
              </a:defRPr>
            </a:lvl3pPr>
            <a:lvl4pPr>
              <a:defRPr>
                <a:solidFill>
                  <a:srgbClr val="000000"/>
                </a:solidFill>
                <a:latin typeface="Verdana" panose="020B0604030504040204" pitchFamily="34" charset="0"/>
                <a:ea typeface="Verdana" panose="020B0604030504040204" pitchFamily="34" charset="0"/>
              </a:defRPr>
            </a:lvl4pPr>
            <a:lvl5pPr>
              <a:defRPr>
                <a:solidFill>
                  <a:srgbClr val="000000"/>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2" name="Vrije vorm: vorm 31">
            <a:extLst>
              <a:ext uri="{FF2B5EF4-FFF2-40B4-BE49-F238E27FC236}">
                <a16:creationId xmlns:a16="http://schemas.microsoft.com/office/drawing/2014/main" id="{8B05227E-89A3-4185-8D54-B9BBB4C6C051}"/>
              </a:ext>
            </a:extLst>
          </p:cNvPr>
          <p:cNvSpPr/>
          <p:nvPr userDrawn="1"/>
        </p:nvSpPr>
        <p:spPr>
          <a:xfrm>
            <a:off x="4393925"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3" name="Tijdelijke aanduiding voor tekst 60">
            <a:extLst>
              <a:ext uri="{FF2B5EF4-FFF2-40B4-BE49-F238E27FC236}">
                <a16:creationId xmlns:a16="http://schemas.microsoft.com/office/drawing/2014/main" id="{63C70F1A-8420-48A2-9193-C49B1874A37F}"/>
              </a:ext>
            </a:extLst>
          </p:cNvPr>
          <p:cNvSpPr>
            <a:spLocks noGrp="1"/>
          </p:cNvSpPr>
          <p:nvPr>
            <p:ph type="body" sz="quarter" idx="24" hasCustomPrompt="1"/>
          </p:nvPr>
        </p:nvSpPr>
        <p:spPr>
          <a:xfrm>
            <a:off x="4393923" y="1691775"/>
            <a:ext cx="3404159" cy="318186"/>
          </a:xfrm>
          <a:prstGeom prst="rect">
            <a:avLst/>
          </a:prstGeom>
        </p:spPr>
        <p:txBody>
          <a:bodyPr lIns="0" tIns="0" rIns="0" bIns="0">
            <a:normAutofit/>
          </a:bodyPr>
          <a:lstStyle>
            <a:lvl1pPr marL="0" indent="0">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te bewerken</a:t>
            </a:r>
          </a:p>
        </p:txBody>
      </p:sp>
      <p:sp>
        <p:nvSpPr>
          <p:cNvPr id="34" name="Vrije vorm: vorm 33">
            <a:extLst>
              <a:ext uri="{FF2B5EF4-FFF2-40B4-BE49-F238E27FC236}">
                <a16:creationId xmlns:a16="http://schemas.microsoft.com/office/drawing/2014/main" id="{983F7EB6-DCAB-44C8-A74D-ACE7B50BEA7E}"/>
              </a:ext>
            </a:extLst>
          </p:cNvPr>
          <p:cNvSpPr/>
          <p:nvPr userDrawn="1"/>
        </p:nvSpPr>
        <p:spPr>
          <a:xfrm>
            <a:off x="8091818"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7" name="Tijdelijke aanduiding voor tekst 60">
            <a:extLst>
              <a:ext uri="{FF2B5EF4-FFF2-40B4-BE49-F238E27FC236}">
                <a16:creationId xmlns:a16="http://schemas.microsoft.com/office/drawing/2014/main" id="{3D7F0BF3-B705-42BE-ACF4-3678221A5B87}"/>
              </a:ext>
            </a:extLst>
          </p:cNvPr>
          <p:cNvSpPr>
            <a:spLocks noGrp="1"/>
          </p:cNvSpPr>
          <p:nvPr>
            <p:ph type="body" sz="quarter" idx="25" hasCustomPrompt="1"/>
          </p:nvPr>
        </p:nvSpPr>
        <p:spPr>
          <a:xfrm>
            <a:off x="8091817" y="1691775"/>
            <a:ext cx="3404159" cy="318186"/>
          </a:xfrm>
          <a:prstGeom prst="rect">
            <a:avLst/>
          </a:prstGeom>
        </p:spPr>
        <p:txBody>
          <a:bodyPr lIns="0" tIns="0" rIns="0" bIns="0">
            <a:normAutofit/>
          </a:bodyPr>
          <a:lstStyle>
            <a:lvl1pPr marL="0" indent="0">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te bewerken</a:t>
            </a:r>
          </a:p>
        </p:txBody>
      </p:sp>
      <p:pic>
        <p:nvPicPr>
          <p:cNvPr id="38" name="huisstijl-logo">
            <a:extLst>
              <a:ext uri="{FF2B5EF4-FFF2-40B4-BE49-F238E27FC236}">
                <a16:creationId xmlns:a16="http://schemas.microsoft.com/office/drawing/2014/main" id="{6C78AA96-9983-4C04-BDF5-A0F38814E1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242231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kst 3 kolommen + uitgelichte tekst">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9" name="Tijdelijke aanduiding voor tekst 60">
            <a:extLst>
              <a:ext uri="{FF2B5EF4-FFF2-40B4-BE49-F238E27FC236}">
                <a16:creationId xmlns:a16="http://schemas.microsoft.com/office/drawing/2014/main" id="{E8DA47E1-BE9C-446E-B04A-7CC7632606E7}"/>
              </a:ext>
            </a:extLst>
          </p:cNvPr>
          <p:cNvSpPr>
            <a:spLocks noGrp="1"/>
          </p:cNvSpPr>
          <p:nvPr>
            <p:ph type="body" sz="quarter" idx="21"/>
          </p:nvPr>
        </p:nvSpPr>
        <p:spPr>
          <a:xfrm>
            <a:off x="696025" y="2321504"/>
            <a:ext cx="3404160" cy="3888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0" name="Tijdelijke aanduiding voor tekst 60">
            <a:extLst>
              <a:ext uri="{FF2B5EF4-FFF2-40B4-BE49-F238E27FC236}">
                <a16:creationId xmlns:a16="http://schemas.microsoft.com/office/drawing/2014/main" id="{4737F298-83E7-4B6A-B4B7-9793003E37B2}"/>
              </a:ext>
            </a:extLst>
          </p:cNvPr>
          <p:cNvSpPr>
            <a:spLocks noGrp="1"/>
          </p:cNvSpPr>
          <p:nvPr>
            <p:ph type="body" sz="quarter" idx="22"/>
          </p:nvPr>
        </p:nvSpPr>
        <p:spPr>
          <a:xfrm>
            <a:off x="4393920" y="2321504"/>
            <a:ext cx="3404160" cy="3888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1" name="Tijdelijke aanduiding voor tekst 60">
            <a:extLst>
              <a:ext uri="{FF2B5EF4-FFF2-40B4-BE49-F238E27FC236}">
                <a16:creationId xmlns:a16="http://schemas.microsoft.com/office/drawing/2014/main" id="{B14E4780-3297-4D5F-873C-F3A2BAE4F623}"/>
              </a:ext>
            </a:extLst>
          </p:cNvPr>
          <p:cNvSpPr>
            <a:spLocks noGrp="1"/>
          </p:cNvSpPr>
          <p:nvPr>
            <p:ph type="body" sz="quarter" idx="23"/>
          </p:nvPr>
        </p:nvSpPr>
        <p:spPr>
          <a:xfrm>
            <a:off x="8091815" y="2321508"/>
            <a:ext cx="3404160" cy="2558445"/>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Graphic 4">
            <a:extLst>
              <a:ext uri="{FF2B5EF4-FFF2-40B4-BE49-F238E27FC236}">
                <a16:creationId xmlns:a16="http://schemas.microsoft.com/office/drawing/2014/main" id="{3CEFC908-6A7D-4EA2-8767-7C03671C2EFA}"/>
              </a:ext>
            </a:extLst>
          </p:cNvPr>
          <p:cNvSpPr/>
          <p:nvPr/>
        </p:nvSpPr>
        <p:spPr>
          <a:xfrm>
            <a:off x="8091818" y="4984910"/>
            <a:ext cx="4100185" cy="1447168"/>
          </a:xfrm>
          <a:custGeom>
            <a:avLst/>
            <a:gdLst>
              <a:gd name="connsiteX0" fmla="*/ 5211128 w 5211127"/>
              <a:gd name="connsiteY0" fmla="*/ 1839278 h 1839277"/>
              <a:gd name="connsiteX1" fmla="*/ 0 w 5211127"/>
              <a:gd name="connsiteY1" fmla="*/ 1839278 h 1839277"/>
              <a:gd name="connsiteX2" fmla="*/ 0 w 5211127"/>
              <a:gd name="connsiteY2" fmla="*/ 476250 h 1839277"/>
              <a:gd name="connsiteX3" fmla="*/ 476250 w 5211127"/>
              <a:gd name="connsiteY3" fmla="*/ 0 h 1839277"/>
              <a:gd name="connsiteX4" fmla="*/ 5211128 w 5211127"/>
              <a:gd name="connsiteY4" fmla="*/ 0 h 1839277"/>
              <a:gd name="connsiteX5" fmla="*/ 5211128 w 5211127"/>
              <a:gd name="connsiteY5" fmla="*/ 1839278 h 183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1127" h="1839277">
                <a:moveTo>
                  <a:pt x="5211128" y="1839278"/>
                </a:moveTo>
                <a:lnTo>
                  <a:pt x="0" y="1839278"/>
                </a:lnTo>
                <a:lnTo>
                  <a:pt x="0" y="476250"/>
                </a:lnTo>
                <a:cubicBezTo>
                  <a:pt x="0" y="213360"/>
                  <a:pt x="213360" y="0"/>
                  <a:pt x="476250" y="0"/>
                </a:cubicBezTo>
                <a:lnTo>
                  <a:pt x="5211128" y="0"/>
                </a:lnTo>
                <a:lnTo>
                  <a:pt x="5211128" y="1839278"/>
                </a:lnTo>
                <a:close/>
              </a:path>
            </a:pathLst>
          </a:custGeom>
          <a:gradFill>
            <a:gsLst>
              <a:gs pos="1000">
                <a:srgbClr val="0097D6"/>
              </a:gs>
              <a:gs pos="99000">
                <a:srgbClr val="0FA880"/>
              </a:gs>
            </a:gsLst>
            <a:lin ang="0" scaled="1"/>
          </a:gradFill>
          <a:ln w="9525"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2" name="Tijdelijke aanduiding voor tekst 60">
            <a:extLst>
              <a:ext uri="{FF2B5EF4-FFF2-40B4-BE49-F238E27FC236}">
                <a16:creationId xmlns:a16="http://schemas.microsoft.com/office/drawing/2014/main" id="{718A578B-E602-4F45-824E-D27CD9423243}"/>
              </a:ext>
            </a:extLst>
          </p:cNvPr>
          <p:cNvSpPr>
            <a:spLocks noGrp="1"/>
          </p:cNvSpPr>
          <p:nvPr>
            <p:ph type="body" sz="quarter" idx="24"/>
          </p:nvPr>
        </p:nvSpPr>
        <p:spPr>
          <a:xfrm>
            <a:off x="8361123" y="5140681"/>
            <a:ext cx="3134852" cy="1135626"/>
          </a:xfrm>
          <a:prstGeom prst="rect">
            <a:avLst/>
          </a:prstGeom>
        </p:spPr>
        <p:txBody>
          <a:bodyPr lIns="0" tIns="0" rIns="0" bIns="0" anchor="ctr"/>
          <a:lstStyle>
            <a:lvl1pPr>
              <a:buClr>
                <a:schemeClr val="bg1"/>
              </a:buClr>
              <a:defRPr b="1">
                <a:solidFill>
                  <a:srgbClr val="FFFFFF"/>
                </a:solidFill>
                <a:latin typeface="Verdana" panose="020B0604030504040204" pitchFamily="34" charset="0"/>
                <a:ea typeface="Verdana" panose="020B0604030504040204" pitchFamily="34" charset="0"/>
              </a:defRPr>
            </a:lvl1pPr>
            <a:lvl2pPr>
              <a:buClr>
                <a:schemeClr val="bg1"/>
              </a:buClr>
              <a:defRPr b="1">
                <a:solidFill>
                  <a:srgbClr val="FFFFFF"/>
                </a:solidFill>
                <a:latin typeface="Verdana" panose="020B0604030504040204" pitchFamily="34" charset="0"/>
                <a:ea typeface="Verdana" panose="020B0604030504040204" pitchFamily="34" charset="0"/>
              </a:defRPr>
            </a:lvl2pPr>
            <a:lvl3pPr>
              <a:buClr>
                <a:schemeClr val="bg1"/>
              </a:buClr>
              <a:defRPr b="1">
                <a:solidFill>
                  <a:srgbClr val="FFFFFF"/>
                </a:solidFill>
                <a:latin typeface="Verdana" panose="020B0604030504040204" pitchFamily="34" charset="0"/>
                <a:ea typeface="Verdana" panose="020B0604030504040204" pitchFamily="34" charset="0"/>
              </a:defRPr>
            </a:lvl3pPr>
            <a:lvl4pPr>
              <a:buClr>
                <a:schemeClr val="bg1"/>
              </a:buClr>
              <a:defRPr b="1">
                <a:solidFill>
                  <a:srgbClr val="FFFFFF"/>
                </a:solidFill>
                <a:latin typeface="Verdana" panose="020B0604030504040204" pitchFamily="34" charset="0"/>
                <a:ea typeface="Verdana" panose="020B0604030504040204" pitchFamily="34" charset="0"/>
              </a:defRPr>
            </a:lvl4pPr>
            <a:lvl5pPr>
              <a:buClr>
                <a:schemeClr val="bg1"/>
              </a:buClr>
              <a:defRPr b="1">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F56B04B-BAFF-4040-BA6E-A089973D3228}"/>
              </a:ext>
            </a:extLst>
          </p:cNvPr>
          <p:cNvSpPr>
            <a:spLocks noGrp="1"/>
          </p:cNvSpPr>
          <p:nvPr>
            <p:ph type="dt" sz="half" idx="25"/>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8" name="Tijdelijke aanduiding voor voettekst 7">
            <a:extLst>
              <a:ext uri="{FF2B5EF4-FFF2-40B4-BE49-F238E27FC236}">
                <a16:creationId xmlns:a16="http://schemas.microsoft.com/office/drawing/2014/main" id="{479CE5C3-1F74-4EF9-BC01-32B991EE9E02}"/>
              </a:ext>
            </a:extLst>
          </p:cNvPr>
          <p:cNvSpPr>
            <a:spLocks noGrp="1"/>
          </p:cNvSpPr>
          <p:nvPr>
            <p:ph type="ftr" sz="quarter" idx="26"/>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9" name="Tijdelijke aanduiding voor dianummer 8">
            <a:extLst>
              <a:ext uri="{FF2B5EF4-FFF2-40B4-BE49-F238E27FC236}">
                <a16:creationId xmlns:a16="http://schemas.microsoft.com/office/drawing/2014/main" id="{336D11DA-18D3-4C65-A02A-F18493A68A92}"/>
              </a:ext>
            </a:extLst>
          </p:cNvPr>
          <p:cNvSpPr>
            <a:spLocks noGrp="1"/>
          </p:cNvSpPr>
          <p:nvPr>
            <p:ph type="sldNum" sz="quarter" idx="27"/>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33" name="huisstijl-logo">
            <a:extLst>
              <a:ext uri="{FF2B5EF4-FFF2-40B4-BE49-F238E27FC236}">
                <a16:creationId xmlns:a16="http://schemas.microsoft.com/office/drawing/2014/main" id="{E88A2B37-BE0B-41A3-8231-5D5C725B91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41024750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kst volle breedte + quote">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A042F753-A04D-44AE-8521-DF63B74946F9}"/>
              </a:ext>
            </a:extLst>
          </p:cNvPr>
          <p:cNvSpPr/>
          <p:nvPr/>
        </p:nvSpPr>
        <p:spPr>
          <a:xfrm>
            <a:off x="0" y="4189077"/>
            <a:ext cx="12192000" cy="2242565"/>
          </a:xfrm>
          <a:custGeom>
            <a:avLst/>
            <a:gdLst>
              <a:gd name="connsiteX0" fmla="*/ 11811000 w 12192000"/>
              <a:gd name="connsiteY0" fmla="*/ 0 h 2242565"/>
              <a:gd name="connsiteX1" fmla="*/ 381000 w 12192000"/>
              <a:gd name="connsiteY1" fmla="*/ 0 h 2242565"/>
              <a:gd name="connsiteX2" fmla="*/ 0 w 12192000"/>
              <a:gd name="connsiteY2" fmla="*/ 381000 h 2242565"/>
              <a:gd name="connsiteX3" fmla="*/ 0 w 12192000"/>
              <a:gd name="connsiteY3" fmla="*/ 2242566 h 2242565"/>
              <a:gd name="connsiteX4" fmla="*/ 12192000 w 12192000"/>
              <a:gd name="connsiteY4" fmla="*/ 2242566 h 2242565"/>
              <a:gd name="connsiteX5" fmla="*/ 12192000 w 12192000"/>
              <a:gd name="connsiteY5" fmla="*/ 381000 h 2242565"/>
              <a:gd name="connsiteX6" fmla="*/ 11811000 w 12192000"/>
              <a:gd name="connsiteY6" fmla="*/ 0 h 224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242565">
                <a:moveTo>
                  <a:pt x="11811000" y="0"/>
                </a:moveTo>
                <a:lnTo>
                  <a:pt x="381000" y="0"/>
                </a:lnTo>
                <a:cubicBezTo>
                  <a:pt x="170688" y="0"/>
                  <a:pt x="0" y="170688"/>
                  <a:pt x="0" y="381000"/>
                </a:cubicBezTo>
                <a:lnTo>
                  <a:pt x="0" y="2242566"/>
                </a:lnTo>
                <a:lnTo>
                  <a:pt x="12192000" y="2242566"/>
                </a:lnTo>
                <a:lnTo>
                  <a:pt x="12192000" y="381000"/>
                </a:lnTo>
                <a:cubicBezTo>
                  <a:pt x="12192000" y="170688"/>
                  <a:pt x="12021312" y="0"/>
                  <a:pt x="11811000" y="0"/>
                </a:cubicBezTo>
                <a:close/>
              </a:path>
            </a:pathLst>
          </a:custGeom>
          <a:gradFill>
            <a:gsLst>
              <a:gs pos="1000">
                <a:srgbClr val="0097D6"/>
              </a:gs>
              <a:gs pos="99000">
                <a:srgbClr val="0FA880"/>
              </a:gs>
            </a:gsLst>
            <a:lin ang="0" scaled="1"/>
          </a:gra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239657"/>
            <a:ext cx="10800648" cy="1797078"/>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8" name="Vrije vorm: vorm 7">
            <a:extLst>
              <a:ext uri="{FF2B5EF4-FFF2-40B4-BE49-F238E27FC236}">
                <a16:creationId xmlns:a16="http://schemas.microsoft.com/office/drawing/2014/main" id="{0332D9A1-B868-4503-B98B-B711EEE719E6}"/>
              </a:ext>
            </a:extLst>
          </p:cNvPr>
          <p:cNvSpPr/>
          <p:nvPr/>
        </p:nvSpPr>
        <p:spPr>
          <a:xfrm>
            <a:off x="845820" y="4782671"/>
            <a:ext cx="966216" cy="630174"/>
          </a:xfrm>
          <a:custGeom>
            <a:avLst/>
            <a:gdLst>
              <a:gd name="connsiteX0" fmla="*/ 201168 w 966216"/>
              <a:gd name="connsiteY0" fmla="*/ 0 h 630174"/>
              <a:gd name="connsiteX1" fmla="*/ 487680 w 966216"/>
              <a:gd name="connsiteY1" fmla="*/ 0 h 630174"/>
              <a:gd name="connsiteX2" fmla="*/ 322326 w 966216"/>
              <a:gd name="connsiteY2" fmla="*/ 630174 h 630174"/>
              <a:gd name="connsiteX3" fmla="*/ 0 w 966216"/>
              <a:gd name="connsiteY3" fmla="*/ 630174 h 630174"/>
              <a:gd name="connsiteX4" fmla="*/ 201168 w 966216"/>
              <a:gd name="connsiteY4" fmla="*/ 0 h 630174"/>
              <a:gd name="connsiteX5" fmla="*/ 679704 w 966216"/>
              <a:gd name="connsiteY5" fmla="*/ 0 h 630174"/>
              <a:gd name="connsiteX6" fmla="*/ 966216 w 966216"/>
              <a:gd name="connsiteY6" fmla="*/ 0 h 630174"/>
              <a:gd name="connsiteX7" fmla="*/ 800100 w 966216"/>
              <a:gd name="connsiteY7" fmla="*/ 630174 h 630174"/>
              <a:gd name="connsiteX8" fmla="*/ 478536 w 966216"/>
              <a:gd name="connsiteY8" fmla="*/ 630174 h 630174"/>
              <a:gd name="connsiteX9" fmla="*/ 679704 w 966216"/>
              <a:gd name="connsiteY9" fmla="*/ 0 h 63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6216" h="630174">
                <a:moveTo>
                  <a:pt x="201168" y="0"/>
                </a:moveTo>
                <a:lnTo>
                  <a:pt x="487680" y="0"/>
                </a:lnTo>
                <a:lnTo>
                  <a:pt x="322326" y="630174"/>
                </a:lnTo>
                <a:lnTo>
                  <a:pt x="0" y="630174"/>
                </a:lnTo>
                <a:lnTo>
                  <a:pt x="201168" y="0"/>
                </a:lnTo>
                <a:close/>
                <a:moveTo>
                  <a:pt x="679704" y="0"/>
                </a:moveTo>
                <a:lnTo>
                  <a:pt x="966216" y="0"/>
                </a:lnTo>
                <a:lnTo>
                  <a:pt x="800100" y="630174"/>
                </a:lnTo>
                <a:lnTo>
                  <a:pt x="478536" y="630174"/>
                </a:lnTo>
                <a:lnTo>
                  <a:pt x="679704" y="0"/>
                </a:lnTo>
                <a:close/>
              </a:path>
            </a:pathLst>
          </a:custGeom>
          <a:solidFill>
            <a:srgbClr val="FFFFFF">
              <a:alpha val="20000"/>
            </a:srgbClr>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9" name="Vrije vorm: vorm 8">
            <a:extLst>
              <a:ext uri="{FF2B5EF4-FFF2-40B4-BE49-F238E27FC236}">
                <a16:creationId xmlns:a16="http://schemas.microsoft.com/office/drawing/2014/main" id="{FF2DE34B-26CE-4822-B3C2-33771CB6E6F9}"/>
              </a:ext>
            </a:extLst>
          </p:cNvPr>
          <p:cNvSpPr/>
          <p:nvPr/>
        </p:nvSpPr>
        <p:spPr>
          <a:xfrm>
            <a:off x="10396728" y="4782671"/>
            <a:ext cx="965453" cy="630174"/>
          </a:xfrm>
          <a:custGeom>
            <a:avLst/>
            <a:gdLst>
              <a:gd name="connsiteX0" fmla="*/ 200405 w 965453"/>
              <a:gd name="connsiteY0" fmla="*/ 0 h 630174"/>
              <a:gd name="connsiteX1" fmla="*/ 486918 w 965453"/>
              <a:gd name="connsiteY1" fmla="*/ 0 h 630174"/>
              <a:gd name="connsiteX2" fmla="*/ 321564 w 965453"/>
              <a:gd name="connsiteY2" fmla="*/ 630174 h 630174"/>
              <a:gd name="connsiteX3" fmla="*/ 0 w 965453"/>
              <a:gd name="connsiteY3" fmla="*/ 630174 h 630174"/>
              <a:gd name="connsiteX4" fmla="*/ 200405 w 965453"/>
              <a:gd name="connsiteY4" fmla="*/ 0 h 630174"/>
              <a:gd name="connsiteX5" fmla="*/ 678942 w 965453"/>
              <a:gd name="connsiteY5" fmla="*/ 0 h 630174"/>
              <a:gd name="connsiteX6" fmla="*/ 965454 w 965453"/>
              <a:gd name="connsiteY6" fmla="*/ 0 h 630174"/>
              <a:gd name="connsiteX7" fmla="*/ 800100 w 965453"/>
              <a:gd name="connsiteY7" fmla="*/ 630174 h 630174"/>
              <a:gd name="connsiteX8" fmla="*/ 478535 w 965453"/>
              <a:gd name="connsiteY8" fmla="*/ 630174 h 630174"/>
              <a:gd name="connsiteX9" fmla="*/ 678942 w 965453"/>
              <a:gd name="connsiteY9" fmla="*/ 0 h 63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453" h="630174">
                <a:moveTo>
                  <a:pt x="200405" y="0"/>
                </a:moveTo>
                <a:lnTo>
                  <a:pt x="486918" y="0"/>
                </a:lnTo>
                <a:lnTo>
                  <a:pt x="321564" y="630174"/>
                </a:lnTo>
                <a:lnTo>
                  <a:pt x="0" y="630174"/>
                </a:lnTo>
                <a:lnTo>
                  <a:pt x="200405" y="0"/>
                </a:lnTo>
                <a:close/>
                <a:moveTo>
                  <a:pt x="678942" y="0"/>
                </a:moveTo>
                <a:lnTo>
                  <a:pt x="965454" y="0"/>
                </a:lnTo>
                <a:lnTo>
                  <a:pt x="800100" y="630174"/>
                </a:lnTo>
                <a:lnTo>
                  <a:pt x="478535" y="630174"/>
                </a:lnTo>
                <a:lnTo>
                  <a:pt x="678942" y="0"/>
                </a:lnTo>
                <a:close/>
              </a:path>
            </a:pathLst>
          </a:custGeom>
          <a:solidFill>
            <a:srgbClr val="FFFFFF">
              <a:alpha val="20000"/>
            </a:srgbClr>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3" name="Tijdelijke aanduiding voor datum 12">
            <a:extLst>
              <a:ext uri="{FF2B5EF4-FFF2-40B4-BE49-F238E27FC236}">
                <a16:creationId xmlns:a16="http://schemas.microsoft.com/office/drawing/2014/main" id="{B61C4AA2-DD39-4C99-A754-B05068FFCDDB}"/>
              </a:ext>
            </a:extLst>
          </p:cNvPr>
          <p:cNvSpPr>
            <a:spLocks noGrp="1"/>
          </p:cNvSpPr>
          <p:nvPr>
            <p:ph type="dt" sz="half" idx="18"/>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14" name="Tijdelijke aanduiding voor voettekst 13">
            <a:extLst>
              <a:ext uri="{FF2B5EF4-FFF2-40B4-BE49-F238E27FC236}">
                <a16:creationId xmlns:a16="http://schemas.microsoft.com/office/drawing/2014/main" id="{236045ED-E9BB-466B-925F-BB4EFC3676E8}"/>
              </a:ext>
            </a:extLst>
          </p:cNvPr>
          <p:cNvSpPr>
            <a:spLocks noGrp="1"/>
          </p:cNvSpPr>
          <p:nvPr>
            <p:ph type="ftr" sz="quarter" idx="19"/>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15" name="Tijdelijke aanduiding voor dianummer 14">
            <a:extLst>
              <a:ext uri="{FF2B5EF4-FFF2-40B4-BE49-F238E27FC236}">
                <a16:creationId xmlns:a16="http://schemas.microsoft.com/office/drawing/2014/main" id="{721FD096-36FD-4AE2-9EFC-B32CBAF52411}"/>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60" name="Tijdelijke aanduiding voor tekst 60">
            <a:extLst>
              <a:ext uri="{FF2B5EF4-FFF2-40B4-BE49-F238E27FC236}">
                <a16:creationId xmlns:a16="http://schemas.microsoft.com/office/drawing/2014/main" id="{9763F89B-BAFC-4436-BAE6-54D07ABB5860}"/>
              </a:ext>
            </a:extLst>
          </p:cNvPr>
          <p:cNvSpPr>
            <a:spLocks noGrp="1"/>
          </p:cNvSpPr>
          <p:nvPr>
            <p:ph type="body" sz="quarter" idx="21"/>
          </p:nvPr>
        </p:nvSpPr>
        <p:spPr>
          <a:xfrm>
            <a:off x="1315235" y="4334005"/>
            <a:ext cx="9562236" cy="1530660"/>
          </a:xfrm>
          <a:prstGeom prst="rect">
            <a:avLst/>
          </a:prstGeom>
        </p:spPr>
        <p:txBody>
          <a:bodyPr lIns="0" tIns="0" rIns="0" bIns="0" anchor="ctr">
            <a:normAutofit/>
          </a:bodyPr>
          <a:lstStyle>
            <a:lvl1pPr algn="ctr">
              <a:buNone/>
              <a:defRPr sz="1800" b="1">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31" name="huisstijl-logo">
            <a:extLst>
              <a:ext uri="{FF2B5EF4-FFF2-40B4-BE49-F238E27FC236}">
                <a16:creationId xmlns:a16="http://schemas.microsoft.com/office/drawing/2014/main" id="{E69DE1A3-C3DD-4C8B-A61F-1056090358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8443824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 volledige breedte - kop blauw">
    <p:spTree>
      <p:nvGrpSpPr>
        <p:cNvPr id="1" name=""/>
        <p:cNvGrpSpPr/>
        <p:nvPr/>
      </p:nvGrpSpPr>
      <p:grpSpPr>
        <a:xfrm>
          <a:off x="0" y="0"/>
          <a:ext cx="0" cy="0"/>
          <a:chOff x="0" y="0"/>
          <a:chExt cx="0" cy="0"/>
        </a:xfrm>
      </p:grpSpPr>
      <p:sp>
        <p:nvSpPr>
          <p:cNvPr id="3" name="Graphic 1">
            <a:extLst>
              <a:ext uri="{FF2B5EF4-FFF2-40B4-BE49-F238E27FC236}">
                <a16:creationId xmlns:a16="http://schemas.microsoft.com/office/drawing/2014/main" id="{CC5AF3EC-2598-4D7C-9B23-4DDA40BCEB6F}"/>
              </a:ext>
            </a:extLst>
          </p:cNvPr>
          <p:cNvSpPr/>
          <p:nvPr/>
        </p:nvSpPr>
        <p:spPr>
          <a:xfrm>
            <a:off x="0" y="0"/>
            <a:ext cx="12192000" cy="2663952"/>
          </a:xfrm>
          <a:custGeom>
            <a:avLst/>
            <a:gdLst>
              <a:gd name="connsiteX0" fmla="*/ 11811000 w 12192000"/>
              <a:gd name="connsiteY0" fmla="*/ 2663952 h 2663952"/>
              <a:gd name="connsiteX1" fmla="*/ 0 w 12192000"/>
              <a:gd name="connsiteY1" fmla="*/ 2663952 h 2663952"/>
              <a:gd name="connsiteX2" fmla="*/ 0 w 12192000"/>
              <a:gd name="connsiteY2" fmla="*/ 0 h 2663952"/>
              <a:gd name="connsiteX3" fmla="*/ 12192000 w 12192000"/>
              <a:gd name="connsiteY3" fmla="*/ 0 h 2663952"/>
              <a:gd name="connsiteX4" fmla="*/ 12192000 w 12192000"/>
              <a:gd name="connsiteY4" fmla="*/ 2282952 h 2663952"/>
              <a:gd name="connsiteX5" fmla="*/ 11811000 w 12192000"/>
              <a:gd name="connsiteY5" fmla="*/ 2663952 h 26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663952">
                <a:moveTo>
                  <a:pt x="11811000" y="2663952"/>
                </a:moveTo>
                <a:lnTo>
                  <a:pt x="0" y="2663952"/>
                </a:lnTo>
                <a:lnTo>
                  <a:pt x="0" y="0"/>
                </a:lnTo>
                <a:lnTo>
                  <a:pt x="12192000" y="0"/>
                </a:lnTo>
                <a:lnTo>
                  <a:pt x="12192000" y="2282952"/>
                </a:lnTo>
                <a:cubicBezTo>
                  <a:pt x="12192000" y="2493264"/>
                  <a:pt x="12021312" y="2663952"/>
                  <a:pt x="11811000" y="2663952"/>
                </a:cubicBezTo>
                <a:close/>
              </a:path>
            </a:pathLst>
          </a:custGeom>
          <a:solidFill>
            <a:srgbClr val="0097D6"/>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5496"/>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800">
              <a:solidFill>
                <a:srgbClr val="FFFFFF"/>
              </a:solidFill>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597987"/>
            <a:ext cx="10800648" cy="463762"/>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859695"/>
            <a:ext cx="10800648" cy="3420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30185"/>
            <a:ext cx="10800648" cy="318186"/>
          </a:xfrm>
          <a:prstGeom prst="rect">
            <a:avLst/>
          </a:prstGeom>
        </p:spPr>
        <p:txBody>
          <a:bodyPr lIns="0" tIns="0" rIns="0" bIns="0">
            <a:normAutofit/>
          </a:bodyPr>
          <a:lstStyle>
            <a:lvl1pPr>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13" name="Tijdelijke aanduiding voor datum 12">
            <a:extLst>
              <a:ext uri="{FF2B5EF4-FFF2-40B4-BE49-F238E27FC236}">
                <a16:creationId xmlns:a16="http://schemas.microsoft.com/office/drawing/2014/main" id="{B61C4AA2-DD39-4C99-A754-B05068FFCDDB}"/>
              </a:ext>
            </a:extLst>
          </p:cNvPr>
          <p:cNvSpPr>
            <a:spLocks noGrp="1"/>
          </p:cNvSpPr>
          <p:nvPr>
            <p:ph type="dt" sz="half" idx="18"/>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14" name="Tijdelijke aanduiding voor voettekst 13">
            <a:extLst>
              <a:ext uri="{FF2B5EF4-FFF2-40B4-BE49-F238E27FC236}">
                <a16:creationId xmlns:a16="http://schemas.microsoft.com/office/drawing/2014/main" id="{236045ED-E9BB-466B-925F-BB4EFC3676E8}"/>
              </a:ext>
            </a:extLst>
          </p:cNvPr>
          <p:cNvSpPr>
            <a:spLocks noGrp="1"/>
          </p:cNvSpPr>
          <p:nvPr>
            <p:ph type="ftr" sz="quarter" idx="19"/>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15" name="Tijdelijke aanduiding voor dianummer 14">
            <a:extLst>
              <a:ext uri="{FF2B5EF4-FFF2-40B4-BE49-F238E27FC236}">
                <a16:creationId xmlns:a16="http://schemas.microsoft.com/office/drawing/2014/main" id="{721FD096-36FD-4AE2-9EFC-B32CBAF52411}"/>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28" name="huisstijl-logo">
            <a:extLst>
              <a:ext uri="{FF2B5EF4-FFF2-40B4-BE49-F238E27FC236}">
                <a16:creationId xmlns:a16="http://schemas.microsoft.com/office/drawing/2014/main" id="{8F09D3C4-F1B4-4690-8622-5D21F1445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3486740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volledige breedte - kop groen">
    <p:spTree>
      <p:nvGrpSpPr>
        <p:cNvPr id="1" name=""/>
        <p:cNvGrpSpPr/>
        <p:nvPr/>
      </p:nvGrpSpPr>
      <p:grpSpPr>
        <a:xfrm>
          <a:off x="0" y="0"/>
          <a:ext cx="0" cy="0"/>
          <a:chOff x="0" y="0"/>
          <a:chExt cx="0" cy="0"/>
        </a:xfrm>
      </p:grpSpPr>
      <p:sp>
        <p:nvSpPr>
          <p:cNvPr id="3" name="Graphic 1">
            <a:extLst>
              <a:ext uri="{FF2B5EF4-FFF2-40B4-BE49-F238E27FC236}">
                <a16:creationId xmlns:a16="http://schemas.microsoft.com/office/drawing/2014/main" id="{CC5AF3EC-2598-4D7C-9B23-4DDA40BCEB6F}"/>
              </a:ext>
            </a:extLst>
          </p:cNvPr>
          <p:cNvSpPr/>
          <p:nvPr/>
        </p:nvSpPr>
        <p:spPr>
          <a:xfrm>
            <a:off x="0" y="0"/>
            <a:ext cx="12192000" cy="2663952"/>
          </a:xfrm>
          <a:custGeom>
            <a:avLst/>
            <a:gdLst>
              <a:gd name="connsiteX0" fmla="*/ 11811000 w 12192000"/>
              <a:gd name="connsiteY0" fmla="*/ 2663952 h 2663952"/>
              <a:gd name="connsiteX1" fmla="*/ 0 w 12192000"/>
              <a:gd name="connsiteY1" fmla="*/ 2663952 h 2663952"/>
              <a:gd name="connsiteX2" fmla="*/ 0 w 12192000"/>
              <a:gd name="connsiteY2" fmla="*/ 0 h 2663952"/>
              <a:gd name="connsiteX3" fmla="*/ 12192000 w 12192000"/>
              <a:gd name="connsiteY3" fmla="*/ 0 h 2663952"/>
              <a:gd name="connsiteX4" fmla="*/ 12192000 w 12192000"/>
              <a:gd name="connsiteY4" fmla="*/ 2282952 h 2663952"/>
              <a:gd name="connsiteX5" fmla="*/ 11811000 w 12192000"/>
              <a:gd name="connsiteY5" fmla="*/ 2663952 h 26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663952">
                <a:moveTo>
                  <a:pt x="11811000" y="2663952"/>
                </a:moveTo>
                <a:lnTo>
                  <a:pt x="0" y="2663952"/>
                </a:lnTo>
                <a:lnTo>
                  <a:pt x="0" y="0"/>
                </a:lnTo>
                <a:lnTo>
                  <a:pt x="12192000" y="0"/>
                </a:lnTo>
                <a:lnTo>
                  <a:pt x="12192000" y="2282952"/>
                </a:lnTo>
                <a:cubicBezTo>
                  <a:pt x="12192000" y="2493264"/>
                  <a:pt x="12021312" y="2663952"/>
                  <a:pt x="11811000" y="2663952"/>
                </a:cubicBezTo>
                <a:close/>
              </a:path>
            </a:pathLst>
          </a:custGeom>
          <a:solidFill>
            <a:srgbClr val="0FA880"/>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5496"/>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597987"/>
            <a:ext cx="10800648" cy="463762"/>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859695"/>
            <a:ext cx="10800648" cy="3420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30185"/>
            <a:ext cx="10800648" cy="318186"/>
          </a:xfrm>
          <a:prstGeom prst="rect">
            <a:avLst/>
          </a:prstGeom>
        </p:spPr>
        <p:txBody>
          <a:bodyPr lIns="0" tIns="0" rIns="0" bIns="0">
            <a:normAutofit/>
          </a:bodyPr>
          <a:lstStyle>
            <a:lvl1pPr>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13" name="Tijdelijke aanduiding voor datum 12">
            <a:extLst>
              <a:ext uri="{FF2B5EF4-FFF2-40B4-BE49-F238E27FC236}">
                <a16:creationId xmlns:a16="http://schemas.microsoft.com/office/drawing/2014/main" id="{B61C4AA2-DD39-4C99-A754-B05068FFCDDB}"/>
              </a:ext>
            </a:extLst>
          </p:cNvPr>
          <p:cNvSpPr>
            <a:spLocks noGrp="1"/>
          </p:cNvSpPr>
          <p:nvPr>
            <p:ph type="dt" sz="half" idx="18"/>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14" name="Tijdelijke aanduiding voor voettekst 13">
            <a:extLst>
              <a:ext uri="{FF2B5EF4-FFF2-40B4-BE49-F238E27FC236}">
                <a16:creationId xmlns:a16="http://schemas.microsoft.com/office/drawing/2014/main" id="{236045ED-E9BB-466B-925F-BB4EFC3676E8}"/>
              </a:ext>
            </a:extLst>
          </p:cNvPr>
          <p:cNvSpPr>
            <a:spLocks noGrp="1"/>
          </p:cNvSpPr>
          <p:nvPr>
            <p:ph type="ftr" sz="quarter" idx="19"/>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15" name="Tijdelijke aanduiding voor dianummer 14">
            <a:extLst>
              <a:ext uri="{FF2B5EF4-FFF2-40B4-BE49-F238E27FC236}">
                <a16:creationId xmlns:a16="http://schemas.microsoft.com/office/drawing/2014/main" id="{721FD096-36FD-4AE2-9EFC-B32CBAF52411}"/>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28" name="huisstijl-logo">
            <a:extLst>
              <a:ext uri="{FF2B5EF4-FFF2-40B4-BE49-F238E27FC236}">
                <a16:creationId xmlns:a16="http://schemas.microsoft.com/office/drawing/2014/main" id="{783E0C4D-2A40-4B34-879A-494F8CD984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6871401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groot wit + titel">
    <p:spTree>
      <p:nvGrpSpPr>
        <p:cNvPr id="1" name=""/>
        <p:cNvGrpSpPr/>
        <p:nvPr/>
      </p:nvGrpSpPr>
      <p:grpSpPr>
        <a:xfrm>
          <a:off x="0" y="0"/>
          <a:ext cx="0" cy="0"/>
          <a:chOff x="0" y="0"/>
          <a:chExt cx="0" cy="0"/>
        </a:xfrm>
      </p:grpSpPr>
      <p:grpSp>
        <p:nvGrpSpPr>
          <p:cNvPr id="8" name="huisstijl-logo">
            <a:extLst>
              <a:ext uri="{FF2B5EF4-FFF2-40B4-BE49-F238E27FC236}">
                <a16:creationId xmlns:a16="http://schemas.microsoft.com/office/drawing/2014/main" id="{A9C58E80-B2B4-4BA9-A3B7-E6C4F3C08489}"/>
              </a:ext>
            </a:extLst>
          </p:cNvPr>
          <p:cNvGrpSpPr/>
          <p:nvPr/>
        </p:nvGrpSpPr>
        <p:grpSpPr>
          <a:xfrm>
            <a:off x="0" y="0"/>
            <a:ext cx="6032373" cy="6858000"/>
            <a:chOff x="0" y="0"/>
            <a:chExt cx="6032373" cy="6858000"/>
          </a:xfrm>
        </p:grpSpPr>
        <p:sp>
          <p:nvSpPr>
            <p:cNvPr id="9" name="Vrije vorm: vorm 8">
              <a:extLst>
                <a:ext uri="{FF2B5EF4-FFF2-40B4-BE49-F238E27FC236}">
                  <a16:creationId xmlns:a16="http://schemas.microsoft.com/office/drawing/2014/main" id="{62995C96-ED1D-42A7-A3F7-22D8B64B0708}"/>
                </a:ext>
              </a:extLst>
            </p:cNvPr>
            <p:cNvSpPr/>
            <p:nvPr/>
          </p:nvSpPr>
          <p:spPr>
            <a:xfrm>
              <a:off x="1788032" y="4842510"/>
              <a:ext cx="4244340" cy="2015490"/>
            </a:xfrm>
            <a:custGeom>
              <a:avLst/>
              <a:gdLst>
                <a:gd name="connsiteX0" fmla="*/ 4244340 w 4244340"/>
                <a:gd name="connsiteY0" fmla="*/ 1411224 h 2015490"/>
                <a:gd name="connsiteX1" fmla="*/ 3467862 w 4244340"/>
                <a:gd name="connsiteY1" fmla="*/ 2015490 h 2015490"/>
                <a:gd name="connsiteX2" fmla="*/ 0 w 4244340"/>
                <a:gd name="connsiteY2" fmla="*/ 2015490 h 2015490"/>
                <a:gd name="connsiteX3" fmla="*/ 656844 w 4244340"/>
                <a:gd name="connsiteY3" fmla="*/ 430530 h 2015490"/>
                <a:gd name="connsiteX4" fmla="*/ 1422654 w 4244340"/>
                <a:gd name="connsiteY4" fmla="*/ 582930 h 2015490"/>
                <a:gd name="connsiteX5" fmla="*/ 2832354 w 4244340"/>
                <a:gd name="connsiteY5" fmla="*/ 0 h 2015490"/>
                <a:gd name="connsiteX6" fmla="*/ 4244340 w 4244340"/>
                <a:gd name="connsiteY6" fmla="*/ 1411224 h 20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4340" h="2015490">
                  <a:moveTo>
                    <a:pt x="4244340" y="1411224"/>
                  </a:moveTo>
                  <a:cubicBezTo>
                    <a:pt x="4011930" y="1642872"/>
                    <a:pt x="3751326" y="1846326"/>
                    <a:pt x="3467862" y="2015490"/>
                  </a:cubicBezTo>
                  <a:lnTo>
                    <a:pt x="0" y="2015490"/>
                  </a:lnTo>
                  <a:lnTo>
                    <a:pt x="656844" y="430530"/>
                  </a:lnTo>
                  <a:cubicBezTo>
                    <a:pt x="892302" y="528828"/>
                    <a:pt x="1151382" y="582930"/>
                    <a:pt x="1422654" y="582930"/>
                  </a:cubicBezTo>
                  <a:cubicBezTo>
                    <a:pt x="1972818" y="582930"/>
                    <a:pt x="2471166" y="360426"/>
                    <a:pt x="2832354" y="0"/>
                  </a:cubicBezTo>
                  <a:lnTo>
                    <a:pt x="4244340" y="1411224"/>
                  </a:lnTo>
                  <a:close/>
                </a:path>
              </a:pathLst>
            </a:custGeom>
            <a:solidFill>
              <a:srgbClr val="000000">
                <a:alpha val="10000"/>
              </a:srgbClr>
            </a:solidFill>
            <a:ln w="7618"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sp>
          <p:nvSpPr>
            <p:cNvPr id="10" name="Vrije vorm: vorm 9">
              <a:extLst>
                <a:ext uri="{FF2B5EF4-FFF2-40B4-BE49-F238E27FC236}">
                  <a16:creationId xmlns:a16="http://schemas.microsoft.com/office/drawing/2014/main" id="{A332C466-4CA3-4E57-8287-0C062CA5D6A2}"/>
                </a:ext>
              </a:extLst>
            </p:cNvPr>
            <p:cNvSpPr/>
            <p:nvPr/>
          </p:nvSpPr>
          <p:spPr>
            <a:xfrm>
              <a:off x="0" y="3430524"/>
              <a:ext cx="2446020" cy="3427475"/>
            </a:xfrm>
            <a:custGeom>
              <a:avLst/>
              <a:gdLst>
                <a:gd name="connsiteX0" fmla="*/ 2446020 w 2446020"/>
                <a:gd name="connsiteY0" fmla="*/ 1842516 h 3427475"/>
                <a:gd name="connsiteX1" fmla="*/ 1789176 w 2446020"/>
                <a:gd name="connsiteY1" fmla="*/ 3427476 h 3427475"/>
                <a:gd name="connsiteX2" fmla="*/ 1166622 w 2446020"/>
                <a:gd name="connsiteY2" fmla="*/ 3427476 h 3427475"/>
                <a:gd name="connsiteX3" fmla="*/ 387858 w 2446020"/>
                <a:gd name="connsiteY3" fmla="*/ 2820924 h 3427475"/>
                <a:gd name="connsiteX4" fmla="*/ 387858 w 2446020"/>
                <a:gd name="connsiteY4" fmla="*/ 2820924 h 3427475"/>
                <a:gd name="connsiteX5" fmla="*/ 0 w 2446020"/>
                <a:gd name="connsiteY5" fmla="*/ 2369820 h 3427475"/>
                <a:gd name="connsiteX6" fmla="*/ 0 w 2446020"/>
                <a:gd name="connsiteY6" fmla="*/ 0 h 3427475"/>
                <a:gd name="connsiteX7" fmla="*/ 1216152 w 2446020"/>
                <a:gd name="connsiteY7" fmla="*/ 0 h 3427475"/>
                <a:gd name="connsiteX8" fmla="*/ 2446020 w 2446020"/>
                <a:gd name="connsiteY8" fmla="*/ 1842516 h 342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020" h="3427475">
                  <a:moveTo>
                    <a:pt x="2446020" y="1842516"/>
                  </a:moveTo>
                  <a:lnTo>
                    <a:pt x="1789176" y="3427476"/>
                  </a:lnTo>
                  <a:lnTo>
                    <a:pt x="1166622" y="3427476"/>
                  </a:lnTo>
                  <a:cubicBezTo>
                    <a:pt x="882396" y="3257550"/>
                    <a:pt x="621030" y="3053334"/>
                    <a:pt x="387858" y="2820924"/>
                  </a:cubicBezTo>
                  <a:lnTo>
                    <a:pt x="387858" y="2820924"/>
                  </a:lnTo>
                  <a:cubicBezTo>
                    <a:pt x="247650" y="2679954"/>
                    <a:pt x="118110" y="2529078"/>
                    <a:pt x="0" y="2369820"/>
                  </a:cubicBezTo>
                  <a:lnTo>
                    <a:pt x="0" y="0"/>
                  </a:lnTo>
                  <a:lnTo>
                    <a:pt x="1216152" y="0"/>
                  </a:lnTo>
                  <a:cubicBezTo>
                    <a:pt x="1216152" y="829818"/>
                    <a:pt x="1724406" y="1541526"/>
                    <a:pt x="2446020" y="1842516"/>
                  </a:cubicBezTo>
                  <a:close/>
                </a:path>
              </a:pathLst>
            </a:custGeom>
            <a:solidFill>
              <a:srgbClr val="333333">
                <a:alpha val="10000"/>
              </a:srgbClr>
            </a:solidFill>
            <a:ln w="7618"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sp>
          <p:nvSpPr>
            <p:cNvPr id="11" name="Vrije vorm: vorm 10">
              <a:extLst>
                <a:ext uri="{FF2B5EF4-FFF2-40B4-BE49-F238E27FC236}">
                  <a16:creationId xmlns:a16="http://schemas.microsoft.com/office/drawing/2014/main" id="{F81EF33E-7C86-45D0-8F9F-0A2A821A1A35}"/>
                </a:ext>
              </a:extLst>
            </p:cNvPr>
            <p:cNvSpPr/>
            <p:nvPr/>
          </p:nvSpPr>
          <p:spPr>
            <a:xfrm>
              <a:off x="0" y="0"/>
              <a:ext cx="2444495" cy="3429762"/>
            </a:xfrm>
            <a:custGeom>
              <a:avLst/>
              <a:gdLst>
                <a:gd name="connsiteX0" fmla="*/ 2444496 w 2444495"/>
                <a:gd name="connsiteY0" fmla="*/ 1585722 h 3429762"/>
                <a:gd name="connsiteX1" fmla="*/ 1216152 w 2444495"/>
                <a:gd name="connsiteY1" fmla="*/ 3429000 h 3429762"/>
                <a:gd name="connsiteX2" fmla="*/ 1216152 w 2444495"/>
                <a:gd name="connsiteY2" fmla="*/ 3429762 h 3429762"/>
                <a:gd name="connsiteX3" fmla="*/ 0 w 2444495"/>
                <a:gd name="connsiteY3" fmla="*/ 3429762 h 3429762"/>
                <a:gd name="connsiteX4" fmla="*/ 0 w 2444495"/>
                <a:gd name="connsiteY4" fmla="*/ 1058418 h 3429762"/>
                <a:gd name="connsiteX5" fmla="*/ 387858 w 2444495"/>
                <a:gd name="connsiteY5" fmla="*/ 608076 h 3429762"/>
                <a:gd name="connsiteX6" fmla="*/ 388620 w 2444495"/>
                <a:gd name="connsiteY6" fmla="*/ 608838 h 3429762"/>
                <a:gd name="connsiteX7" fmla="*/ 1168908 w 2444495"/>
                <a:gd name="connsiteY7" fmla="*/ 0 h 3429762"/>
                <a:gd name="connsiteX8" fmla="*/ 1789176 w 2444495"/>
                <a:gd name="connsiteY8" fmla="*/ 0 h 3429762"/>
                <a:gd name="connsiteX9" fmla="*/ 2444496 w 2444495"/>
                <a:gd name="connsiteY9" fmla="*/ 1585722 h 3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4495" h="3429762">
                  <a:moveTo>
                    <a:pt x="2444496" y="1585722"/>
                  </a:moveTo>
                  <a:cubicBezTo>
                    <a:pt x="1722882" y="1886712"/>
                    <a:pt x="1216152" y="2598420"/>
                    <a:pt x="1216152" y="3429000"/>
                  </a:cubicBezTo>
                  <a:lnTo>
                    <a:pt x="1216152" y="3429762"/>
                  </a:lnTo>
                  <a:lnTo>
                    <a:pt x="0" y="3429762"/>
                  </a:lnTo>
                  <a:lnTo>
                    <a:pt x="0" y="1058418"/>
                  </a:lnTo>
                  <a:cubicBezTo>
                    <a:pt x="118110" y="898398"/>
                    <a:pt x="247650" y="747522"/>
                    <a:pt x="387858" y="608076"/>
                  </a:cubicBezTo>
                  <a:lnTo>
                    <a:pt x="388620" y="608838"/>
                  </a:lnTo>
                  <a:cubicBezTo>
                    <a:pt x="621792" y="374142"/>
                    <a:pt x="883920" y="169926"/>
                    <a:pt x="1168908" y="0"/>
                  </a:cubicBezTo>
                  <a:lnTo>
                    <a:pt x="1789176" y="0"/>
                  </a:lnTo>
                  <a:lnTo>
                    <a:pt x="2444496" y="1585722"/>
                  </a:lnTo>
                  <a:close/>
                </a:path>
              </a:pathLst>
            </a:custGeom>
            <a:solidFill>
              <a:srgbClr val="B3B3B3">
                <a:alpha val="10000"/>
              </a:srgbClr>
            </a:solidFill>
            <a:ln w="7618"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sp>
          <p:nvSpPr>
            <p:cNvPr id="12" name="Vrije vorm: vorm 11">
              <a:extLst>
                <a:ext uri="{FF2B5EF4-FFF2-40B4-BE49-F238E27FC236}">
                  <a16:creationId xmlns:a16="http://schemas.microsoft.com/office/drawing/2014/main" id="{FA44F4D7-2958-476B-AB3C-D61FD00CC209}"/>
                </a:ext>
              </a:extLst>
            </p:cNvPr>
            <p:cNvSpPr/>
            <p:nvPr/>
          </p:nvSpPr>
          <p:spPr>
            <a:xfrm>
              <a:off x="1787271" y="0"/>
              <a:ext cx="4245102" cy="2016252"/>
            </a:xfrm>
            <a:custGeom>
              <a:avLst/>
              <a:gdLst>
                <a:gd name="connsiteX0" fmla="*/ 4245102 w 4245102"/>
                <a:gd name="connsiteY0" fmla="*/ 605028 h 2016252"/>
                <a:gd name="connsiteX1" fmla="*/ 2833878 w 4245102"/>
                <a:gd name="connsiteY1" fmla="*/ 2016252 h 2016252"/>
                <a:gd name="connsiteX2" fmla="*/ 1423416 w 4245102"/>
                <a:gd name="connsiteY2" fmla="*/ 1432560 h 2016252"/>
                <a:gd name="connsiteX3" fmla="*/ 656844 w 4245102"/>
                <a:gd name="connsiteY3" fmla="*/ 1584960 h 2016252"/>
                <a:gd name="connsiteX4" fmla="*/ 0 w 4245102"/>
                <a:gd name="connsiteY4" fmla="*/ 0 h 2016252"/>
                <a:gd name="connsiteX5" fmla="*/ 3468624 w 4245102"/>
                <a:gd name="connsiteY5" fmla="*/ 0 h 2016252"/>
                <a:gd name="connsiteX6" fmla="*/ 4245102 w 4245102"/>
                <a:gd name="connsiteY6" fmla="*/ 605028 h 2016252"/>
                <a:gd name="connsiteX7" fmla="*/ 4245102 w 4245102"/>
                <a:gd name="connsiteY7" fmla="*/ 605028 h 201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5102" h="2016252">
                  <a:moveTo>
                    <a:pt x="4245102" y="605028"/>
                  </a:moveTo>
                  <a:lnTo>
                    <a:pt x="2833878" y="2016252"/>
                  </a:lnTo>
                  <a:cubicBezTo>
                    <a:pt x="2472690" y="1655826"/>
                    <a:pt x="1974342" y="1432560"/>
                    <a:pt x="1423416" y="1432560"/>
                  </a:cubicBezTo>
                  <a:cubicBezTo>
                    <a:pt x="1152144" y="1432560"/>
                    <a:pt x="893064" y="1486662"/>
                    <a:pt x="656844" y="1584960"/>
                  </a:cubicBezTo>
                  <a:lnTo>
                    <a:pt x="0" y="0"/>
                  </a:lnTo>
                  <a:lnTo>
                    <a:pt x="3468624" y="0"/>
                  </a:lnTo>
                  <a:cubicBezTo>
                    <a:pt x="3752088" y="169164"/>
                    <a:pt x="4012692" y="372618"/>
                    <a:pt x="4245102" y="605028"/>
                  </a:cubicBezTo>
                  <a:lnTo>
                    <a:pt x="4245102" y="605028"/>
                  </a:lnTo>
                  <a:close/>
                </a:path>
              </a:pathLst>
            </a:custGeom>
            <a:solidFill>
              <a:srgbClr val="4D4D4D">
                <a:alpha val="10000"/>
              </a:srgbClr>
            </a:solidFill>
            <a:ln w="7618"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grpSp>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2368719" y="2610314"/>
            <a:ext cx="8647924" cy="1569259"/>
          </a:xfrm>
        </p:spPr>
        <p:txBody>
          <a:bodyPr lIns="0" tIns="0" rIns="0" bIns="0">
            <a:normAutofit/>
          </a:bodyPr>
          <a:lstStyle>
            <a:lvl1pPr>
              <a:lnSpc>
                <a:spcPct val="100000"/>
              </a:lnSpc>
              <a:defRPr sz="5400" b="1">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7FBDC5F4-DDBC-4A63-BD85-040AA3908083}"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000000"/>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2368717" y="4225725"/>
            <a:ext cx="8647923" cy="318186"/>
          </a:xfrm>
        </p:spPr>
        <p:txBody>
          <a:bodyPr lIns="0" tIns="0" rIns="0" bIns="0">
            <a:normAutofit/>
          </a:bodyPr>
          <a:lstStyle>
            <a:lvl1pPr>
              <a:buNone/>
              <a:defRPr sz="2000">
                <a:solidFill>
                  <a:srgbClr val="0FA880"/>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36" name="huisstijl-logo">
            <a:extLst>
              <a:ext uri="{FF2B5EF4-FFF2-40B4-BE49-F238E27FC236}">
                <a16:creationId xmlns:a16="http://schemas.microsoft.com/office/drawing/2014/main" id="{36A832DA-00A8-4BB6-9137-78442067EA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0931563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 volledige breedte - kop groen blauw">
    <p:spTree>
      <p:nvGrpSpPr>
        <p:cNvPr id="1" name=""/>
        <p:cNvGrpSpPr/>
        <p:nvPr/>
      </p:nvGrpSpPr>
      <p:grpSpPr>
        <a:xfrm>
          <a:off x="0" y="0"/>
          <a:ext cx="0" cy="0"/>
          <a:chOff x="0" y="0"/>
          <a:chExt cx="0" cy="0"/>
        </a:xfrm>
      </p:grpSpPr>
      <p:sp>
        <p:nvSpPr>
          <p:cNvPr id="3" name="Graphic 1">
            <a:extLst>
              <a:ext uri="{FF2B5EF4-FFF2-40B4-BE49-F238E27FC236}">
                <a16:creationId xmlns:a16="http://schemas.microsoft.com/office/drawing/2014/main" id="{CC5AF3EC-2598-4D7C-9B23-4DDA40BCEB6F}"/>
              </a:ext>
            </a:extLst>
          </p:cNvPr>
          <p:cNvSpPr/>
          <p:nvPr/>
        </p:nvSpPr>
        <p:spPr>
          <a:xfrm>
            <a:off x="0" y="0"/>
            <a:ext cx="12192000" cy="2663952"/>
          </a:xfrm>
          <a:custGeom>
            <a:avLst/>
            <a:gdLst>
              <a:gd name="connsiteX0" fmla="*/ 11811000 w 12192000"/>
              <a:gd name="connsiteY0" fmla="*/ 2663952 h 2663952"/>
              <a:gd name="connsiteX1" fmla="*/ 0 w 12192000"/>
              <a:gd name="connsiteY1" fmla="*/ 2663952 h 2663952"/>
              <a:gd name="connsiteX2" fmla="*/ 0 w 12192000"/>
              <a:gd name="connsiteY2" fmla="*/ 0 h 2663952"/>
              <a:gd name="connsiteX3" fmla="*/ 12192000 w 12192000"/>
              <a:gd name="connsiteY3" fmla="*/ 0 h 2663952"/>
              <a:gd name="connsiteX4" fmla="*/ 12192000 w 12192000"/>
              <a:gd name="connsiteY4" fmla="*/ 2282952 h 2663952"/>
              <a:gd name="connsiteX5" fmla="*/ 11811000 w 12192000"/>
              <a:gd name="connsiteY5" fmla="*/ 2663952 h 26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663952">
                <a:moveTo>
                  <a:pt x="11811000" y="2663952"/>
                </a:moveTo>
                <a:lnTo>
                  <a:pt x="0" y="2663952"/>
                </a:lnTo>
                <a:lnTo>
                  <a:pt x="0" y="0"/>
                </a:lnTo>
                <a:lnTo>
                  <a:pt x="12192000" y="0"/>
                </a:lnTo>
                <a:lnTo>
                  <a:pt x="12192000" y="2282952"/>
                </a:lnTo>
                <a:cubicBezTo>
                  <a:pt x="12192000" y="2493264"/>
                  <a:pt x="12021312" y="2663952"/>
                  <a:pt x="11811000" y="2663952"/>
                </a:cubicBezTo>
                <a:close/>
              </a:path>
            </a:pathLst>
          </a:custGeom>
          <a:solidFill>
            <a:srgbClr val="00AECA"/>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5496"/>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597987"/>
            <a:ext cx="10800648" cy="463762"/>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859695"/>
            <a:ext cx="10800648" cy="3420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30185"/>
            <a:ext cx="10800648" cy="318186"/>
          </a:xfrm>
          <a:prstGeom prst="rect">
            <a:avLst/>
          </a:prstGeom>
        </p:spPr>
        <p:txBody>
          <a:bodyPr lIns="0" tIns="0" rIns="0" bIns="0">
            <a:normAutofit/>
          </a:bodyPr>
          <a:lstStyle>
            <a:lvl1pPr>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13" name="Tijdelijke aanduiding voor datum 12">
            <a:extLst>
              <a:ext uri="{FF2B5EF4-FFF2-40B4-BE49-F238E27FC236}">
                <a16:creationId xmlns:a16="http://schemas.microsoft.com/office/drawing/2014/main" id="{B61C4AA2-DD39-4C99-A754-B05068FFCDDB}"/>
              </a:ext>
            </a:extLst>
          </p:cNvPr>
          <p:cNvSpPr>
            <a:spLocks noGrp="1"/>
          </p:cNvSpPr>
          <p:nvPr>
            <p:ph type="dt" sz="half" idx="18"/>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14" name="Tijdelijke aanduiding voor voettekst 13">
            <a:extLst>
              <a:ext uri="{FF2B5EF4-FFF2-40B4-BE49-F238E27FC236}">
                <a16:creationId xmlns:a16="http://schemas.microsoft.com/office/drawing/2014/main" id="{236045ED-E9BB-466B-925F-BB4EFC3676E8}"/>
              </a:ext>
            </a:extLst>
          </p:cNvPr>
          <p:cNvSpPr>
            <a:spLocks noGrp="1"/>
          </p:cNvSpPr>
          <p:nvPr>
            <p:ph type="ftr" sz="quarter" idx="19"/>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15" name="Tijdelijke aanduiding voor dianummer 14">
            <a:extLst>
              <a:ext uri="{FF2B5EF4-FFF2-40B4-BE49-F238E27FC236}">
                <a16:creationId xmlns:a16="http://schemas.microsoft.com/office/drawing/2014/main" id="{721FD096-36FD-4AE2-9EFC-B32CBAF52411}"/>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28" name="huisstijl-logo">
            <a:extLst>
              <a:ext uri="{FF2B5EF4-FFF2-40B4-BE49-F238E27FC236}">
                <a16:creationId xmlns:a16="http://schemas.microsoft.com/office/drawing/2014/main" id="{6649AB0A-78FC-41F8-85AE-E6AAC0CD20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1183106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volledige breedte - kop verloop">
    <p:spTree>
      <p:nvGrpSpPr>
        <p:cNvPr id="1" name=""/>
        <p:cNvGrpSpPr/>
        <p:nvPr/>
      </p:nvGrpSpPr>
      <p:grpSpPr>
        <a:xfrm>
          <a:off x="0" y="0"/>
          <a:ext cx="0" cy="0"/>
          <a:chOff x="0" y="0"/>
          <a:chExt cx="0" cy="0"/>
        </a:xfrm>
      </p:grpSpPr>
      <p:sp>
        <p:nvSpPr>
          <p:cNvPr id="3" name="Graphic 1">
            <a:extLst>
              <a:ext uri="{FF2B5EF4-FFF2-40B4-BE49-F238E27FC236}">
                <a16:creationId xmlns:a16="http://schemas.microsoft.com/office/drawing/2014/main" id="{CC5AF3EC-2598-4D7C-9B23-4DDA40BCEB6F}"/>
              </a:ext>
            </a:extLst>
          </p:cNvPr>
          <p:cNvSpPr/>
          <p:nvPr/>
        </p:nvSpPr>
        <p:spPr>
          <a:xfrm>
            <a:off x="0" y="0"/>
            <a:ext cx="12192000" cy="2663952"/>
          </a:xfrm>
          <a:custGeom>
            <a:avLst/>
            <a:gdLst>
              <a:gd name="connsiteX0" fmla="*/ 11811000 w 12192000"/>
              <a:gd name="connsiteY0" fmla="*/ 2663952 h 2663952"/>
              <a:gd name="connsiteX1" fmla="*/ 0 w 12192000"/>
              <a:gd name="connsiteY1" fmla="*/ 2663952 h 2663952"/>
              <a:gd name="connsiteX2" fmla="*/ 0 w 12192000"/>
              <a:gd name="connsiteY2" fmla="*/ 0 h 2663952"/>
              <a:gd name="connsiteX3" fmla="*/ 12192000 w 12192000"/>
              <a:gd name="connsiteY3" fmla="*/ 0 h 2663952"/>
              <a:gd name="connsiteX4" fmla="*/ 12192000 w 12192000"/>
              <a:gd name="connsiteY4" fmla="*/ 2282952 h 2663952"/>
              <a:gd name="connsiteX5" fmla="*/ 11811000 w 12192000"/>
              <a:gd name="connsiteY5" fmla="*/ 2663952 h 26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663952">
                <a:moveTo>
                  <a:pt x="11811000" y="2663952"/>
                </a:moveTo>
                <a:lnTo>
                  <a:pt x="0" y="2663952"/>
                </a:lnTo>
                <a:lnTo>
                  <a:pt x="0" y="0"/>
                </a:lnTo>
                <a:lnTo>
                  <a:pt x="12192000" y="0"/>
                </a:lnTo>
                <a:lnTo>
                  <a:pt x="12192000" y="2282952"/>
                </a:lnTo>
                <a:cubicBezTo>
                  <a:pt x="12192000" y="2493264"/>
                  <a:pt x="12021312" y="2663952"/>
                  <a:pt x="11811000" y="2663952"/>
                </a:cubicBezTo>
                <a:close/>
              </a:path>
            </a:pathLst>
          </a:custGeom>
          <a:gradFill>
            <a:gsLst>
              <a:gs pos="1000">
                <a:srgbClr val="0097D6"/>
              </a:gs>
              <a:gs pos="99000">
                <a:srgbClr val="0FA880"/>
              </a:gs>
            </a:gsLst>
            <a:lin ang="0" scaled="1"/>
          </a:gra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5496"/>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597987"/>
            <a:ext cx="10800648" cy="463762"/>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859695"/>
            <a:ext cx="10800648" cy="3420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30185"/>
            <a:ext cx="10800648" cy="318186"/>
          </a:xfrm>
          <a:prstGeom prst="rect">
            <a:avLst/>
          </a:prstGeom>
        </p:spPr>
        <p:txBody>
          <a:bodyPr lIns="0" tIns="0" rIns="0" bIns="0">
            <a:normAutofit/>
          </a:bodyPr>
          <a:lstStyle>
            <a:lvl1pPr>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13" name="Tijdelijke aanduiding voor datum 12">
            <a:extLst>
              <a:ext uri="{FF2B5EF4-FFF2-40B4-BE49-F238E27FC236}">
                <a16:creationId xmlns:a16="http://schemas.microsoft.com/office/drawing/2014/main" id="{B61C4AA2-DD39-4C99-A754-B05068FFCDDB}"/>
              </a:ext>
            </a:extLst>
          </p:cNvPr>
          <p:cNvSpPr>
            <a:spLocks noGrp="1"/>
          </p:cNvSpPr>
          <p:nvPr>
            <p:ph type="dt" sz="half" idx="18"/>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14" name="Tijdelijke aanduiding voor voettekst 13">
            <a:extLst>
              <a:ext uri="{FF2B5EF4-FFF2-40B4-BE49-F238E27FC236}">
                <a16:creationId xmlns:a16="http://schemas.microsoft.com/office/drawing/2014/main" id="{236045ED-E9BB-466B-925F-BB4EFC3676E8}"/>
              </a:ext>
            </a:extLst>
          </p:cNvPr>
          <p:cNvSpPr>
            <a:spLocks noGrp="1"/>
          </p:cNvSpPr>
          <p:nvPr>
            <p:ph type="ftr" sz="quarter" idx="19"/>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15" name="Tijdelijke aanduiding voor dianummer 14">
            <a:extLst>
              <a:ext uri="{FF2B5EF4-FFF2-40B4-BE49-F238E27FC236}">
                <a16:creationId xmlns:a16="http://schemas.microsoft.com/office/drawing/2014/main" id="{721FD096-36FD-4AE2-9EFC-B32CBAF52411}"/>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28" name="huisstijl-logo">
            <a:extLst>
              <a:ext uri="{FF2B5EF4-FFF2-40B4-BE49-F238E27FC236}">
                <a16:creationId xmlns:a16="http://schemas.microsoft.com/office/drawing/2014/main" id="{EE1F150C-BE17-4F1D-B234-42C2D4FE33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5956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kst 3 kolommen verloop">
    <p:spTree>
      <p:nvGrpSpPr>
        <p:cNvPr id="1" name=""/>
        <p:cNvGrpSpPr/>
        <p:nvPr/>
      </p:nvGrpSpPr>
      <p:grpSpPr>
        <a:xfrm>
          <a:off x="0" y="0"/>
          <a:ext cx="0" cy="0"/>
          <a:chOff x="0" y="0"/>
          <a:chExt cx="0" cy="0"/>
        </a:xfrm>
      </p:grpSpPr>
      <p:sp>
        <p:nvSpPr>
          <p:cNvPr id="33" name="Graphic 1">
            <a:extLst>
              <a:ext uri="{FF2B5EF4-FFF2-40B4-BE49-F238E27FC236}">
                <a16:creationId xmlns:a16="http://schemas.microsoft.com/office/drawing/2014/main" id="{EF6E1340-86E5-44D1-8D8B-F8ED7026C0F2}"/>
              </a:ext>
            </a:extLst>
          </p:cNvPr>
          <p:cNvSpPr/>
          <p:nvPr userDrawn="1"/>
        </p:nvSpPr>
        <p:spPr>
          <a:xfrm>
            <a:off x="0" y="0"/>
            <a:ext cx="12192000" cy="2663952"/>
          </a:xfrm>
          <a:custGeom>
            <a:avLst/>
            <a:gdLst>
              <a:gd name="connsiteX0" fmla="*/ 11811000 w 12192000"/>
              <a:gd name="connsiteY0" fmla="*/ 2663952 h 2663952"/>
              <a:gd name="connsiteX1" fmla="*/ 0 w 12192000"/>
              <a:gd name="connsiteY1" fmla="*/ 2663952 h 2663952"/>
              <a:gd name="connsiteX2" fmla="*/ 0 w 12192000"/>
              <a:gd name="connsiteY2" fmla="*/ 0 h 2663952"/>
              <a:gd name="connsiteX3" fmla="*/ 12192000 w 12192000"/>
              <a:gd name="connsiteY3" fmla="*/ 0 h 2663952"/>
              <a:gd name="connsiteX4" fmla="*/ 12192000 w 12192000"/>
              <a:gd name="connsiteY4" fmla="*/ 2282952 h 2663952"/>
              <a:gd name="connsiteX5" fmla="*/ 11811000 w 12192000"/>
              <a:gd name="connsiteY5" fmla="*/ 2663952 h 26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663952">
                <a:moveTo>
                  <a:pt x="11811000" y="2663952"/>
                </a:moveTo>
                <a:lnTo>
                  <a:pt x="0" y="2663952"/>
                </a:lnTo>
                <a:lnTo>
                  <a:pt x="0" y="0"/>
                </a:lnTo>
                <a:lnTo>
                  <a:pt x="12192000" y="0"/>
                </a:lnTo>
                <a:lnTo>
                  <a:pt x="12192000" y="2282952"/>
                </a:lnTo>
                <a:cubicBezTo>
                  <a:pt x="12192000" y="2493264"/>
                  <a:pt x="12021312" y="2663952"/>
                  <a:pt x="11811000" y="2663952"/>
                </a:cubicBez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 name="Vrije vorm: vorm 4">
            <a:extLst>
              <a:ext uri="{FF2B5EF4-FFF2-40B4-BE49-F238E27FC236}">
                <a16:creationId xmlns:a16="http://schemas.microsoft.com/office/drawing/2014/main" id="{51FFC055-AA53-497F-96B2-AC7C008A16E0}"/>
              </a:ext>
            </a:extLst>
          </p:cNvPr>
          <p:cNvSpPr/>
          <p:nvPr/>
        </p:nvSpPr>
        <p:spPr>
          <a:xfrm>
            <a:off x="4246216" y="2185670"/>
            <a:ext cx="3699568" cy="4444282"/>
          </a:xfrm>
          <a:custGeom>
            <a:avLst/>
            <a:gdLst>
              <a:gd name="connsiteX0" fmla="*/ 4698683 w 4698682"/>
              <a:gd name="connsiteY0" fmla="*/ 5644515 h 5644515"/>
              <a:gd name="connsiteX1" fmla="*/ 0 w 4698682"/>
              <a:gd name="connsiteY1" fmla="*/ 5644515 h 5644515"/>
              <a:gd name="connsiteX2" fmla="*/ 0 w 4698682"/>
              <a:gd name="connsiteY2" fmla="*/ 0 h 5644515"/>
              <a:gd name="connsiteX3" fmla="*/ 4222433 w 4698682"/>
              <a:gd name="connsiteY3" fmla="*/ 0 h 5644515"/>
              <a:gd name="connsiteX4" fmla="*/ 4698683 w 4698682"/>
              <a:gd name="connsiteY4" fmla="*/ 476250 h 5644515"/>
              <a:gd name="connsiteX5" fmla="*/ 4698683 w 4698682"/>
              <a:gd name="connsiteY5" fmla="*/ 5644515 h 56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8682" h="5644515">
                <a:moveTo>
                  <a:pt x="4698683" y="5644515"/>
                </a:moveTo>
                <a:lnTo>
                  <a:pt x="0" y="5644515"/>
                </a:lnTo>
                <a:lnTo>
                  <a:pt x="0" y="0"/>
                </a:lnTo>
                <a:lnTo>
                  <a:pt x="4222433" y="0"/>
                </a:lnTo>
                <a:cubicBezTo>
                  <a:pt x="4485323" y="0"/>
                  <a:pt x="4698683" y="213360"/>
                  <a:pt x="4698683" y="476250"/>
                </a:cubicBezTo>
                <a:lnTo>
                  <a:pt x="4698683" y="5644515"/>
                </a:lnTo>
                <a:close/>
              </a:path>
            </a:pathLst>
          </a:custGeom>
          <a:gradFill>
            <a:gsLst>
              <a:gs pos="1000">
                <a:srgbClr val="0097D6"/>
              </a:gs>
              <a:gs pos="99000">
                <a:srgbClr val="0FA880"/>
              </a:gs>
            </a:gsLst>
            <a:lin ang="0" scaled="1"/>
          </a:gradFill>
          <a:ln w="9525"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077085"/>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10800648" cy="463762"/>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1691775"/>
            <a:ext cx="10800648"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9" name="Tijdelijke aanduiding voor tekst 60">
            <a:extLst>
              <a:ext uri="{FF2B5EF4-FFF2-40B4-BE49-F238E27FC236}">
                <a16:creationId xmlns:a16="http://schemas.microsoft.com/office/drawing/2014/main" id="{E8DA47E1-BE9C-446E-B04A-7CC7632606E7}"/>
              </a:ext>
            </a:extLst>
          </p:cNvPr>
          <p:cNvSpPr>
            <a:spLocks noGrp="1"/>
          </p:cNvSpPr>
          <p:nvPr>
            <p:ph type="body" sz="quarter" idx="21"/>
          </p:nvPr>
        </p:nvSpPr>
        <p:spPr>
          <a:xfrm>
            <a:off x="696025" y="2855934"/>
            <a:ext cx="3404160" cy="335357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0" name="Tijdelijke aanduiding voor tekst 60">
            <a:extLst>
              <a:ext uri="{FF2B5EF4-FFF2-40B4-BE49-F238E27FC236}">
                <a16:creationId xmlns:a16="http://schemas.microsoft.com/office/drawing/2014/main" id="{4737F298-83E7-4B6A-B4B7-9793003E37B2}"/>
              </a:ext>
            </a:extLst>
          </p:cNvPr>
          <p:cNvSpPr>
            <a:spLocks noGrp="1"/>
          </p:cNvSpPr>
          <p:nvPr>
            <p:ph type="body" sz="quarter" idx="22"/>
          </p:nvPr>
        </p:nvSpPr>
        <p:spPr>
          <a:xfrm>
            <a:off x="4393920" y="2358742"/>
            <a:ext cx="3404160" cy="3850762"/>
          </a:xfrm>
          <a:prstGeom prst="rect">
            <a:avLst/>
          </a:prstGeom>
        </p:spPr>
        <p:txBody>
          <a:bodyPr lIns="0" tIns="0" rIns="0" bIns="0"/>
          <a:lstStyle>
            <a:lvl1pPr>
              <a:buClr>
                <a:schemeClr val="bg1"/>
              </a:buClr>
              <a:defRPr>
                <a:solidFill>
                  <a:srgbClr val="FFFFFF"/>
                </a:solidFill>
                <a:latin typeface="Verdana" panose="020B0604030504040204" pitchFamily="34" charset="0"/>
                <a:ea typeface="Verdana" panose="020B0604030504040204" pitchFamily="34" charset="0"/>
              </a:defRPr>
            </a:lvl1pPr>
            <a:lvl2pPr>
              <a:buClr>
                <a:schemeClr val="bg1"/>
              </a:buClr>
              <a:defRPr>
                <a:solidFill>
                  <a:srgbClr val="FFFFFF"/>
                </a:solidFill>
                <a:latin typeface="Verdana" panose="020B0604030504040204" pitchFamily="34" charset="0"/>
                <a:ea typeface="Verdana" panose="020B0604030504040204" pitchFamily="34" charset="0"/>
              </a:defRPr>
            </a:lvl2pPr>
            <a:lvl3pPr>
              <a:buClr>
                <a:schemeClr val="bg1"/>
              </a:buClr>
              <a:defRPr>
                <a:solidFill>
                  <a:srgbClr val="FFFFFF"/>
                </a:solidFill>
                <a:latin typeface="Verdana" panose="020B0604030504040204" pitchFamily="34" charset="0"/>
                <a:ea typeface="Verdana" panose="020B0604030504040204" pitchFamily="34" charset="0"/>
              </a:defRPr>
            </a:lvl3pPr>
            <a:lvl4pPr>
              <a:buClr>
                <a:schemeClr val="bg1"/>
              </a:buClr>
              <a:defRPr>
                <a:solidFill>
                  <a:srgbClr val="FFFFFF"/>
                </a:solidFill>
                <a:latin typeface="Verdana" panose="020B0604030504040204" pitchFamily="34" charset="0"/>
                <a:ea typeface="Verdana" panose="020B0604030504040204" pitchFamily="34" charset="0"/>
              </a:defRPr>
            </a:lvl4pPr>
            <a:lvl5pPr>
              <a:buClr>
                <a:schemeClr val="bg1"/>
              </a:buClr>
              <a:defRPr>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F56B04B-BAFF-4040-BA6E-A089973D3228}"/>
              </a:ext>
            </a:extLst>
          </p:cNvPr>
          <p:cNvSpPr>
            <a:spLocks noGrp="1"/>
          </p:cNvSpPr>
          <p:nvPr>
            <p:ph type="dt" sz="half" idx="25"/>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8" name="Tijdelijke aanduiding voor voettekst 7">
            <a:extLst>
              <a:ext uri="{FF2B5EF4-FFF2-40B4-BE49-F238E27FC236}">
                <a16:creationId xmlns:a16="http://schemas.microsoft.com/office/drawing/2014/main" id="{479CE5C3-1F74-4EF9-BC01-32B991EE9E02}"/>
              </a:ext>
            </a:extLst>
          </p:cNvPr>
          <p:cNvSpPr>
            <a:spLocks noGrp="1"/>
          </p:cNvSpPr>
          <p:nvPr>
            <p:ph type="ftr" sz="quarter" idx="26"/>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9" name="Tijdelijke aanduiding voor dianummer 8">
            <a:extLst>
              <a:ext uri="{FF2B5EF4-FFF2-40B4-BE49-F238E27FC236}">
                <a16:creationId xmlns:a16="http://schemas.microsoft.com/office/drawing/2014/main" id="{336D11DA-18D3-4C65-A02A-F18493A68A92}"/>
              </a:ext>
            </a:extLst>
          </p:cNvPr>
          <p:cNvSpPr>
            <a:spLocks noGrp="1"/>
          </p:cNvSpPr>
          <p:nvPr>
            <p:ph type="sldNum" sz="quarter" idx="27"/>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4" name="Tijdelijke aanduiding voor tekst 60">
            <a:extLst>
              <a:ext uri="{FF2B5EF4-FFF2-40B4-BE49-F238E27FC236}">
                <a16:creationId xmlns:a16="http://schemas.microsoft.com/office/drawing/2014/main" id="{43EEB756-0CC2-4489-8B77-E09D5CC5A275}"/>
              </a:ext>
            </a:extLst>
          </p:cNvPr>
          <p:cNvSpPr>
            <a:spLocks noGrp="1"/>
          </p:cNvSpPr>
          <p:nvPr>
            <p:ph type="body" sz="quarter" idx="28"/>
          </p:nvPr>
        </p:nvSpPr>
        <p:spPr>
          <a:xfrm>
            <a:off x="8091815" y="2855934"/>
            <a:ext cx="3404160" cy="335357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31" name="huisstijl-logo">
            <a:extLst>
              <a:ext uri="{FF2B5EF4-FFF2-40B4-BE49-F238E27FC236}">
                <a16:creationId xmlns:a16="http://schemas.microsoft.com/office/drawing/2014/main" id="{D6F65C0F-1250-4690-8162-777BFF46C4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7649408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4824000" cy="898700"/>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768773"/>
            <a:ext cx="4824000" cy="3448829"/>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25885"/>
            <a:ext cx="4824000"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8E96F456-03E9-4EDE-9B0E-A3644B1ACA85}"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28" name="Tijdelijke aanduiding voor afbeelding 30">
            <a:extLst>
              <a:ext uri="{FF2B5EF4-FFF2-40B4-BE49-F238E27FC236}">
                <a16:creationId xmlns:a16="http://schemas.microsoft.com/office/drawing/2014/main" id="{1B7959E0-A4E2-4DE6-B369-180D89ABFF75}"/>
              </a:ext>
            </a:extLst>
          </p:cNvPr>
          <p:cNvSpPr>
            <a:spLocks noGrp="1"/>
          </p:cNvSpPr>
          <p:nvPr>
            <p:ph type="pic" sz="quarter" idx="21"/>
          </p:nvPr>
        </p:nvSpPr>
        <p:spPr>
          <a:xfrm>
            <a:off x="6096000" y="-1"/>
            <a:ext cx="6096000" cy="6432079"/>
          </a:xfrm>
          <a:custGeom>
            <a:avLst/>
            <a:gdLst>
              <a:gd name="connsiteX0" fmla="*/ 0 w 6096000"/>
              <a:gd name="connsiteY0" fmla="*/ 0 h 6432079"/>
              <a:gd name="connsiteX1" fmla="*/ 6096000 w 6096000"/>
              <a:gd name="connsiteY1" fmla="*/ 0 h 6432079"/>
              <a:gd name="connsiteX2" fmla="*/ 6096000 w 6096000"/>
              <a:gd name="connsiteY2" fmla="*/ 6432079 h 6432079"/>
              <a:gd name="connsiteX3" fmla="*/ 1143000 w 6096000"/>
              <a:gd name="connsiteY3" fmla="*/ 6432079 h 6432079"/>
              <a:gd name="connsiteX4" fmla="*/ 0 w 6096000"/>
              <a:gd name="connsiteY4" fmla="*/ 5289079 h 643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432079">
                <a:moveTo>
                  <a:pt x="0" y="0"/>
                </a:moveTo>
                <a:lnTo>
                  <a:pt x="6096000" y="0"/>
                </a:lnTo>
                <a:lnTo>
                  <a:pt x="6096000" y="6432079"/>
                </a:lnTo>
                <a:lnTo>
                  <a:pt x="1143000" y="6432079"/>
                </a:lnTo>
                <a:cubicBezTo>
                  <a:pt x="512064" y="6432079"/>
                  <a:pt x="0" y="5920015"/>
                  <a:pt x="0" y="5289079"/>
                </a:cubicBezTo>
                <a:close/>
              </a:path>
            </a:pathLst>
          </a:custGeom>
          <a:solidFill>
            <a:srgbClr val="FFFFFF"/>
          </a:solidFill>
        </p:spPr>
        <p:txBody>
          <a:bodyPr wrap="square" lIns="0" tIns="0" rIns="0" bIns="0" anchor="ctr">
            <a:noAutofit/>
          </a:bodyPr>
          <a:lstStyle>
            <a:lvl1pPr algn="ctr">
              <a:buNone/>
              <a:defRPr>
                <a:latin typeface="Verdana" panose="020B0604030504040204" pitchFamily="34" charset="0"/>
                <a:ea typeface="Verdana" panose="020B0604030504040204" pitchFamily="34" charset="0"/>
              </a:defRPr>
            </a:lvl1pPr>
          </a:lstStyle>
          <a:p>
            <a:endParaRPr lang="nl-NL"/>
          </a:p>
        </p:txBody>
      </p:sp>
      <p:pic>
        <p:nvPicPr>
          <p:cNvPr id="29" name="huisstijl-logo">
            <a:extLst>
              <a:ext uri="{FF2B5EF4-FFF2-40B4-BE49-F238E27FC236}">
                <a16:creationId xmlns:a16="http://schemas.microsoft.com/office/drawing/2014/main" id="{C30A98F1-7B27-4686-BB4D-B2B2B3DBF7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6556290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 2 kolommen + afbeelding">
    <p:spTree>
      <p:nvGrpSpPr>
        <p:cNvPr id="1" name=""/>
        <p:cNvGrpSpPr/>
        <p:nvPr/>
      </p:nvGrpSpPr>
      <p:grpSpPr>
        <a:xfrm>
          <a:off x="0" y="0"/>
          <a:ext cx="0" cy="0"/>
          <a:chOff x="0" y="0"/>
          <a:chExt cx="0" cy="0"/>
        </a:xfrm>
      </p:grpSpPr>
      <p:sp>
        <p:nvSpPr>
          <p:cNvPr id="32" name="Vrije vorm: vorm 31">
            <a:extLst>
              <a:ext uri="{FF2B5EF4-FFF2-40B4-BE49-F238E27FC236}">
                <a16:creationId xmlns:a16="http://schemas.microsoft.com/office/drawing/2014/main" id="{22C802BD-3F71-4F97-85EB-715664BA277F}"/>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9" name="Tijdelijke aanduiding voor afbeelding 28">
            <a:extLst>
              <a:ext uri="{FF2B5EF4-FFF2-40B4-BE49-F238E27FC236}">
                <a16:creationId xmlns:a16="http://schemas.microsoft.com/office/drawing/2014/main" id="{3E275E57-5C00-43B5-9401-F2301B9A58D7}"/>
              </a:ext>
            </a:extLst>
          </p:cNvPr>
          <p:cNvSpPr>
            <a:spLocks noGrp="1"/>
          </p:cNvSpPr>
          <p:nvPr>
            <p:ph type="pic" sz="quarter" idx="21"/>
          </p:nvPr>
        </p:nvSpPr>
        <p:spPr>
          <a:xfrm>
            <a:off x="8091818" y="1"/>
            <a:ext cx="4100185" cy="6432078"/>
          </a:xfrm>
          <a:custGeom>
            <a:avLst/>
            <a:gdLst>
              <a:gd name="connsiteX0" fmla="*/ 1143000 w 4100185"/>
              <a:gd name="connsiteY0" fmla="*/ 0 h 6432078"/>
              <a:gd name="connsiteX1" fmla="*/ 4100185 w 4100185"/>
              <a:gd name="connsiteY1" fmla="*/ 0 h 6432078"/>
              <a:gd name="connsiteX2" fmla="*/ 4100185 w 4100185"/>
              <a:gd name="connsiteY2" fmla="*/ 6432078 h 6432078"/>
              <a:gd name="connsiteX3" fmla="*/ 0 w 4100185"/>
              <a:gd name="connsiteY3" fmla="*/ 6432078 h 6432078"/>
              <a:gd name="connsiteX4" fmla="*/ 0 w 4100185"/>
              <a:gd name="connsiteY4" fmla="*/ 1143000 h 6432078"/>
              <a:gd name="connsiteX5" fmla="*/ 1143000 w 4100185"/>
              <a:gd name="connsiteY5" fmla="*/ 0 h 643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0185" h="6432078">
                <a:moveTo>
                  <a:pt x="1143000" y="0"/>
                </a:moveTo>
                <a:lnTo>
                  <a:pt x="4100185" y="0"/>
                </a:lnTo>
                <a:lnTo>
                  <a:pt x="4100185" y="6432078"/>
                </a:lnTo>
                <a:lnTo>
                  <a:pt x="0" y="6432078"/>
                </a:lnTo>
                <a:lnTo>
                  <a:pt x="0" y="1143000"/>
                </a:lnTo>
                <a:cubicBezTo>
                  <a:pt x="0" y="512064"/>
                  <a:pt x="512065" y="0"/>
                  <a:pt x="1143000" y="0"/>
                </a:cubicBezTo>
                <a:close/>
              </a:path>
            </a:pathLst>
          </a:custGeom>
          <a:solidFill>
            <a:srgbClr val="FFFFFF"/>
          </a:solidFill>
        </p:spPr>
        <p:txBody>
          <a:bodyPr wrap="square" lIns="0" tIns="0" rIns="0" bIns="0" anchor="ctr">
            <a:noAutofit/>
          </a:bodyPr>
          <a:lstStyle>
            <a:lvl1pPr algn="ctr">
              <a:buNone/>
              <a:defRPr>
                <a:latin typeface="Verdana" panose="020B0604030504040204" pitchFamily="34" charset="0"/>
                <a:ea typeface="Verdana" panose="020B0604030504040204" pitchFamily="34" charset="0"/>
              </a:defRPr>
            </a:lvl1pPr>
          </a:lstStyle>
          <a:p>
            <a:endParaRPr lang="nl-NL"/>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7102053" cy="898700"/>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25885"/>
            <a:ext cx="7102053"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8E96F456-03E9-4EDE-9B0E-A3644B1ACA85}"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0" name="Tijdelijke aanduiding voor tekst 60">
            <a:extLst>
              <a:ext uri="{FF2B5EF4-FFF2-40B4-BE49-F238E27FC236}">
                <a16:creationId xmlns:a16="http://schemas.microsoft.com/office/drawing/2014/main" id="{8F12FE7C-0ABE-4D55-8553-5F4D5DF11476}"/>
              </a:ext>
            </a:extLst>
          </p:cNvPr>
          <p:cNvSpPr>
            <a:spLocks noGrp="1"/>
          </p:cNvSpPr>
          <p:nvPr>
            <p:ph type="body" sz="quarter" idx="22"/>
          </p:nvPr>
        </p:nvSpPr>
        <p:spPr>
          <a:xfrm>
            <a:off x="696025" y="2765662"/>
            <a:ext cx="3404160" cy="3443842"/>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1" name="Tijdelijke aanduiding voor tekst 60">
            <a:extLst>
              <a:ext uri="{FF2B5EF4-FFF2-40B4-BE49-F238E27FC236}">
                <a16:creationId xmlns:a16="http://schemas.microsoft.com/office/drawing/2014/main" id="{24DBA6B7-A23F-4618-A6C2-D75731E9E73A}"/>
              </a:ext>
            </a:extLst>
          </p:cNvPr>
          <p:cNvSpPr>
            <a:spLocks noGrp="1"/>
          </p:cNvSpPr>
          <p:nvPr>
            <p:ph type="body" sz="quarter" idx="23"/>
          </p:nvPr>
        </p:nvSpPr>
        <p:spPr>
          <a:xfrm>
            <a:off x="4393920" y="2765662"/>
            <a:ext cx="3404160" cy="3443842"/>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33" name="huisstijl-logo">
            <a:extLst>
              <a:ext uri="{FF2B5EF4-FFF2-40B4-BE49-F238E27FC236}">
                <a16:creationId xmlns:a16="http://schemas.microsoft.com/office/drawing/2014/main" id="{B1B0AA72-8A7D-479B-A5AD-AAE9DE4DF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22142527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fbeelding + tekst">
    <p:spTree>
      <p:nvGrpSpPr>
        <p:cNvPr id="1" name=""/>
        <p:cNvGrpSpPr/>
        <p:nvPr/>
      </p:nvGrpSpPr>
      <p:grpSpPr>
        <a:xfrm>
          <a:off x="0" y="0"/>
          <a:ext cx="0" cy="0"/>
          <a:chOff x="0" y="0"/>
          <a:chExt cx="0" cy="0"/>
        </a:xfrm>
      </p:grpSpPr>
      <p:sp>
        <p:nvSpPr>
          <p:cNvPr id="30" name="Tijdelijke aanduiding voor afbeelding 29">
            <a:extLst>
              <a:ext uri="{FF2B5EF4-FFF2-40B4-BE49-F238E27FC236}">
                <a16:creationId xmlns:a16="http://schemas.microsoft.com/office/drawing/2014/main" id="{1DE3BDBB-B402-4D4A-BBDC-4FBE3AD50EDA}"/>
              </a:ext>
            </a:extLst>
          </p:cNvPr>
          <p:cNvSpPr>
            <a:spLocks noGrp="1"/>
          </p:cNvSpPr>
          <p:nvPr>
            <p:ph type="pic" sz="quarter" idx="21"/>
          </p:nvPr>
        </p:nvSpPr>
        <p:spPr>
          <a:xfrm>
            <a:off x="0" y="0"/>
            <a:ext cx="6096000" cy="6432078"/>
          </a:xfrm>
          <a:custGeom>
            <a:avLst/>
            <a:gdLst>
              <a:gd name="connsiteX0" fmla="*/ 0 w 6096000"/>
              <a:gd name="connsiteY0" fmla="*/ 0 h 6432078"/>
              <a:gd name="connsiteX1" fmla="*/ 6096000 w 6096000"/>
              <a:gd name="connsiteY1" fmla="*/ 0 h 6432078"/>
              <a:gd name="connsiteX2" fmla="*/ 6096000 w 6096000"/>
              <a:gd name="connsiteY2" fmla="*/ 5289078 h 6432078"/>
              <a:gd name="connsiteX3" fmla="*/ 4953000 w 6096000"/>
              <a:gd name="connsiteY3" fmla="*/ 6432078 h 6432078"/>
              <a:gd name="connsiteX4" fmla="*/ 0 w 6096000"/>
              <a:gd name="connsiteY4" fmla="*/ 6432078 h 6432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432078">
                <a:moveTo>
                  <a:pt x="0" y="0"/>
                </a:moveTo>
                <a:lnTo>
                  <a:pt x="6096000" y="0"/>
                </a:lnTo>
                <a:lnTo>
                  <a:pt x="6096000" y="5289078"/>
                </a:lnTo>
                <a:cubicBezTo>
                  <a:pt x="6096000" y="5920014"/>
                  <a:pt x="5583936" y="6432078"/>
                  <a:pt x="4953000" y="6432078"/>
                </a:cubicBezTo>
                <a:lnTo>
                  <a:pt x="0" y="6432078"/>
                </a:lnTo>
                <a:close/>
              </a:path>
            </a:pathLst>
          </a:custGeom>
          <a:solidFill>
            <a:srgbClr val="FFFFFF"/>
          </a:solidFill>
        </p:spPr>
        <p:txBody>
          <a:bodyPr wrap="square" lIns="0" tIns="0" rIns="0" bIns="0" anchor="ctr">
            <a:noAutofit/>
          </a:bodyPr>
          <a:lstStyle>
            <a:lvl1pPr algn="ctr">
              <a:buNone/>
              <a:defRPr>
                <a:latin typeface="Verdana" panose="020B0604030504040204" pitchFamily="34" charset="0"/>
                <a:ea typeface="Verdana" panose="020B0604030504040204" pitchFamily="34" charset="0"/>
              </a:defRPr>
            </a:lvl1pPr>
          </a:lstStyle>
          <a:p>
            <a:endParaRPr lang="nl-NL"/>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671804"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671801" y="1159577"/>
            <a:ext cx="4824000" cy="898700"/>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671801" y="2768773"/>
            <a:ext cx="4824000" cy="3440735"/>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671801" y="2125885"/>
            <a:ext cx="4824000"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8E96F456-03E9-4EDE-9B0E-A3644B1ACA85}"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28" name="huisstijl-logo">
            <a:extLst>
              <a:ext uri="{FF2B5EF4-FFF2-40B4-BE49-F238E27FC236}">
                <a16:creationId xmlns:a16="http://schemas.microsoft.com/office/drawing/2014/main" id="{047814AC-95D6-4BB0-B194-55D13AE7C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7688463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fbeelding + tekst 2 kolommen">
    <p:spTree>
      <p:nvGrpSpPr>
        <p:cNvPr id="1" name=""/>
        <p:cNvGrpSpPr/>
        <p:nvPr/>
      </p:nvGrpSpPr>
      <p:grpSpPr>
        <a:xfrm>
          <a:off x="0" y="0"/>
          <a:ext cx="0" cy="0"/>
          <a:chOff x="0" y="0"/>
          <a:chExt cx="0" cy="0"/>
        </a:xfrm>
      </p:grpSpPr>
      <p:sp>
        <p:nvSpPr>
          <p:cNvPr id="33" name="Vrije vorm: vorm 32">
            <a:extLst>
              <a:ext uri="{FF2B5EF4-FFF2-40B4-BE49-F238E27FC236}">
                <a16:creationId xmlns:a16="http://schemas.microsoft.com/office/drawing/2014/main" id="{095B525D-03FC-4E0A-8494-D59761280038}"/>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9" name="Tijdelijke aanduiding voor afbeelding 28">
            <a:extLst>
              <a:ext uri="{FF2B5EF4-FFF2-40B4-BE49-F238E27FC236}">
                <a16:creationId xmlns:a16="http://schemas.microsoft.com/office/drawing/2014/main" id="{0F73AC9B-4CA6-4A98-81D8-2F4A586862DC}"/>
              </a:ext>
            </a:extLst>
          </p:cNvPr>
          <p:cNvSpPr>
            <a:spLocks noGrp="1"/>
          </p:cNvSpPr>
          <p:nvPr>
            <p:ph type="pic" sz="quarter" idx="21"/>
          </p:nvPr>
        </p:nvSpPr>
        <p:spPr>
          <a:xfrm>
            <a:off x="3" y="5"/>
            <a:ext cx="4100185" cy="6432079"/>
          </a:xfrm>
          <a:custGeom>
            <a:avLst/>
            <a:gdLst>
              <a:gd name="connsiteX0" fmla="*/ 0 w 4100185"/>
              <a:gd name="connsiteY0" fmla="*/ 0 h 6432079"/>
              <a:gd name="connsiteX1" fmla="*/ 2957185 w 4100185"/>
              <a:gd name="connsiteY1" fmla="*/ 0 h 6432079"/>
              <a:gd name="connsiteX2" fmla="*/ 4100185 w 4100185"/>
              <a:gd name="connsiteY2" fmla="*/ 1143000 h 6432079"/>
              <a:gd name="connsiteX3" fmla="*/ 4100185 w 4100185"/>
              <a:gd name="connsiteY3" fmla="*/ 6432079 h 6432079"/>
              <a:gd name="connsiteX4" fmla="*/ 0 w 4100185"/>
              <a:gd name="connsiteY4" fmla="*/ 6432079 h 643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185" h="6432079">
                <a:moveTo>
                  <a:pt x="0" y="0"/>
                </a:moveTo>
                <a:lnTo>
                  <a:pt x="2957185" y="0"/>
                </a:lnTo>
                <a:cubicBezTo>
                  <a:pt x="3588121" y="0"/>
                  <a:pt x="4100185" y="512064"/>
                  <a:pt x="4100185" y="1143000"/>
                </a:cubicBezTo>
                <a:lnTo>
                  <a:pt x="4100185" y="6432079"/>
                </a:lnTo>
                <a:lnTo>
                  <a:pt x="0" y="6432079"/>
                </a:lnTo>
                <a:close/>
              </a:path>
            </a:pathLst>
          </a:custGeom>
          <a:solidFill>
            <a:srgbClr val="FFFFFF"/>
          </a:solidFill>
        </p:spPr>
        <p:txBody>
          <a:bodyPr wrap="square" lIns="0" tIns="0" rIns="0" bIns="0" anchor="ctr">
            <a:noAutofit/>
          </a:bodyPr>
          <a:lstStyle>
            <a:lvl1pPr algn="ctr">
              <a:buNone/>
              <a:defRPr>
                <a:latin typeface="Verdana" panose="020B0604030504040204" pitchFamily="34" charset="0"/>
                <a:ea typeface="Verdana" panose="020B0604030504040204" pitchFamily="34" charset="0"/>
              </a:defRPr>
            </a:lvl1pPr>
          </a:lstStyle>
          <a:p>
            <a:endParaRPr lang="nl-NL"/>
          </a:p>
        </p:txBody>
      </p:sp>
      <p:sp>
        <p:nvSpPr>
          <p:cNvPr id="35" name="Vrije vorm: vorm 34">
            <a:extLst>
              <a:ext uri="{FF2B5EF4-FFF2-40B4-BE49-F238E27FC236}">
                <a16:creationId xmlns:a16="http://schemas.microsoft.com/office/drawing/2014/main" id="{00729B30-8CF3-4898-AE1D-52AD911345E5}"/>
              </a:ext>
            </a:extLst>
          </p:cNvPr>
          <p:cNvSpPr/>
          <p:nvPr/>
        </p:nvSpPr>
        <p:spPr>
          <a:xfrm>
            <a:off x="4393926"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4393924" y="1159577"/>
            <a:ext cx="7102053" cy="898700"/>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4393924" y="2125885"/>
            <a:ext cx="7102053"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8E96F456-03E9-4EDE-9B0E-A3644B1ACA85}"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0" name="Tijdelijke aanduiding voor tekst 60">
            <a:extLst>
              <a:ext uri="{FF2B5EF4-FFF2-40B4-BE49-F238E27FC236}">
                <a16:creationId xmlns:a16="http://schemas.microsoft.com/office/drawing/2014/main" id="{8F12FE7C-0ABE-4D55-8553-5F4D5DF11476}"/>
              </a:ext>
            </a:extLst>
          </p:cNvPr>
          <p:cNvSpPr>
            <a:spLocks noGrp="1"/>
          </p:cNvSpPr>
          <p:nvPr>
            <p:ph type="body" sz="quarter" idx="22"/>
          </p:nvPr>
        </p:nvSpPr>
        <p:spPr>
          <a:xfrm>
            <a:off x="4393921" y="2765662"/>
            <a:ext cx="3404160" cy="3443842"/>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1" name="Tijdelijke aanduiding voor tekst 60">
            <a:extLst>
              <a:ext uri="{FF2B5EF4-FFF2-40B4-BE49-F238E27FC236}">
                <a16:creationId xmlns:a16="http://schemas.microsoft.com/office/drawing/2014/main" id="{24DBA6B7-A23F-4618-A6C2-D75731E9E73A}"/>
              </a:ext>
            </a:extLst>
          </p:cNvPr>
          <p:cNvSpPr>
            <a:spLocks noGrp="1"/>
          </p:cNvSpPr>
          <p:nvPr>
            <p:ph type="body" sz="quarter" idx="23"/>
          </p:nvPr>
        </p:nvSpPr>
        <p:spPr>
          <a:xfrm>
            <a:off x="8091816" y="2765662"/>
            <a:ext cx="3404160" cy="3443842"/>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32" name="huisstijl-logo">
            <a:extLst>
              <a:ext uri="{FF2B5EF4-FFF2-40B4-BE49-F238E27FC236}">
                <a16:creationId xmlns:a16="http://schemas.microsoft.com/office/drawing/2014/main" id="{410C2AAE-DCB4-4D94-B27C-2A134C1269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25274499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fbeelding verloop + tekst 2 kolommen">
    <p:spTree>
      <p:nvGrpSpPr>
        <p:cNvPr id="1" name=""/>
        <p:cNvGrpSpPr/>
        <p:nvPr/>
      </p:nvGrpSpPr>
      <p:grpSpPr>
        <a:xfrm>
          <a:off x="0" y="0"/>
          <a:ext cx="0" cy="0"/>
          <a:chOff x="0" y="0"/>
          <a:chExt cx="0" cy="0"/>
        </a:xfrm>
      </p:grpSpPr>
      <p:sp>
        <p:nvSpPr>
          <p:cNvPr id="58" name="Vrije vorm: vorm 57">
            <a:extLst>
              <a:ext uri="{FF2B5EF4-FFF2-40B4-BE49-F238E27FC236}">
                <a16:creationId xmlns:a16="http://schemas.microsoft.com/office/drawing/2014/main" id="{FE237642-2F64-4C32-8008-B4187EFC71BF}"/>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4" name="Tijdelijke aanduiding voor afbeelding 33">
            <a:extLst>
              <a:ext uri="{FF2B5EF4-FFF2-40B4-BE49-F238E27FC236}">
                <a16:creationId xmlns:a16="http://schemas.microsoft.com/office/drawing/2014/main" id="{49F9E94E-B89D-47EA-A19A-207EEAC5D28B}"/>
              </a:ext>
            </a:extLst>
          </p:cNvPr>
          <p:cNvSpPr>
            <a:spLocks noGrp="1"/>
          </p:cNvSpPr>
          <p:nvPr>
            <p:ph type="pic" sz="quarter" idx="21"/>
          </p:nvPr>
        </p:nvSpPr>
        <p:spPr>
          <a:xfrm>
            <a:off x="3" y="5"/>
            <a:ext cx="4100185" cy="6432079"/>
          </a:xfrm>
          <a:custGeom>
            <a:avLst/>
            <a:gdLst>
              <a:gd name="connsiteX0" fmla="*/ 0 w 4100185"/>
              <a:gd name="connsiteY0" fmla="*/ 0 h 6432079"/>
              <a:gd name="connsiteX1" fmla="*/ 2957185 w 4100185"/>
              <a:gd name="connsiteY1" fmla="*/ 0 h 6432079"/>
              <a:gd name="connsiteX2" fmla="*/ 4100185 w 4100185"/>
              <a:gd name="connsiteY2" fmla="*/ 1143000 h 6432079"/>
              <a:gd name="connsiteX3" fmla="*/ 4100185 w 4100185"/>
              <a:gd name="connsiteY3" fmla="*/ 6432079 h 6432079"/>
              <a:gd name="connsiteX4" fmla="*/ 0 w 4100185"/>
              <a:gd name="connsiteY4" fmla="*/ 6432079 h 643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185" h="6432079">
                <a:moveTo>
                  <a:pt x="0" y="0"/>
                </a:moveTo>
                <a:lnTo>
                  <a:pt x="2957185" y="0"/>
                </a:lnTo>
                <a:cubicBezTo>
                  <a:pt x="3588121" y="0"/>
                  <a:pt x="4100185" y="512064"/>
                  <a:pt x="4100185" y="1143000"/>
                </a:cubicBezTo>
                <a:lnTo>
                  <a:pt x="4100185" y="6432079"/>
                </a:lnTo>
                <a:lnTo>
                  <a:pt x="0" y="6432079"/>
                </a:lnTo>
                <a:close/>
              </a:path>
            </a:pathLst>
          </a:custGeom>
          <a:solidFill>
            <a:schemeClr val="bg1">
              <a:lumMod val="75000"/>
            </a:schemeClr>
          </a:solidFill>
        </p:spPr>
        <p:txBody>
          <a:bodyPr wrap="square" lIns="0" tIns="0" rIns="0" bIns="0" anchor="ctr">
            <a:noAutofit/>
          </a:bodyPr>
          <a:lstStyle>
            <a:lvl1pPr algn="ctr">
              <a:buNone/>
              <a:defRPr>
                <a:latin typeface="Verdana" panose="020B0604030504040204" pitchFamily="34" charset="0"/>
                <a:ea typeface="Verdana" panose="020B0604030504040204" pitchFamily="34" charset="0"/>
              </a:defRPr>
            </a:lvl1pPr>
          </a:lstStyle>
          <a:p>
            <a:endParaRPr lang="nl-NL"/>
          </a:p>
        </p:txBody>
      </p:sp>
      <p:sp>
        <p:nvSpPr>
          <p:cNvPr id="57" name="Tijdelijke aanduiding voor tekst 56">
            <a:extLst>
              <a:ext uri="{FF2B5EF4-FFF2-40B4-BE49-F238E27FC236}">
                <a16:creationId xmlns:a16="http://schemas.microsoft.com/office/drawing/2014/main" id="{530784BA-6C51-4A40-B0BC-DF64BBB4FA70}"/>
              </a:ext>
            </a:extLst>
          </p:cNvPr>
          <p:cNvSpPr>
            <a:spLocks noGrp="1"/>
          </p:cNvSpPr>
          <p:nvPr>
            <p:ph type="body" sz="quarter" idx="27" hasCustomPrompt="1"/>
          </p:nvPr>
        </p:nvSpPr>
        <p:spPr>
          <a:xfrm>
            <a:off x="5" y="5"/>
            <a:ext cx="4100185" cy="6432079"/>
          </a:xfrm>
          <a:custGeom>
            <a:avLst/>
            <a:gdLst>
              <a:gd name="connsiteX0" fmla="*/ 0 w 4100185"/>
              <a:gd name="connsiteY0" fmla="*/ 0 h 6432079"/>
              <a:gd name="connsiteX1" fmla="*/ 2957185 w 4100185"/>
              <a:gd name="connsiteY1" fmla="*/ 0 h 6432079"/>
              <a:gd name="connsiteX2" fmla="*/ 4100185 w 4100185"/>
              <a:gd name="connsiteY2" fmla="*/ 1143000 h 6432079"/>
              <a:gd name="connsiteX3" fmla="*/ 4100185 w 4100185"/>
              <a:gd name="connsiteY3" fmla="*/ 6432079 h 6432079"/>
              <a:gd name="connsiteX4" fmla="*/ 0 w 4100185"/>
              <a:gd name="connsiteY4" fmla="*/ 6432079 h 643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185" h="6432079">
                <a:moveTo>
                  <a:pt x="0" y="0"/>
                </a:moveTo>
                <a:lnTo>
                  <a:pt x="2957185" y="0"/>
                </a:lnTo>
                <a:cubicBezTo>
                  <a:pt x="3588121" y="0"/>
                  <a:pt x="4100185" y="512064"/>
                  <a:pt x="4100185" y="1143000"/>
                </a:cubicBezTo>
                <a:lnTo>
                  <a:pt x="4100185" y="6432079"/>
                </a:lnTo>
                <a:lnTo>
                  <a:pt x="0" y="6432079"/>
                </a:lnTo>
                <a:close/>
              </a:path>
            </a:pathLst>
          </a:custGeom>
          <a:gradFill>
            <a:gsLst>
              <a:gs pos="1000">
                <a:srgbClr val="0097D6">
                  <a:alpha val="80000"/>
                </a:srgbClr>
              </a:gs>
              <a:gs pos="99000">
                <a:srgbClr val="0FA880">
                  <a:alpha val="80000"/>
                </a:srgbClr>
              </a:gs>
            </a:gsLst>
            <a:lin ang="0" scaled="1"/>
          </a:gradFill>
        </p:spPr>
        <p:txBody>
          <a:bodyPr wrap="square" lIns="0" tIns="0" rIns="0" bIns="0">
            <a:noAutofit/>
          </a:bodyPr>
          <a:lstStyle>
            <a:lvl1pPr>
              <a:buNone/>
              <a:defRPr>
                <a:latin typeface="Verdana" panose="020B0604030504040204" pitchFamily="34" charset="0"/>
                <a:ea typeface="Verdana" panose="020B0604030504040204" pitchFamily="34" charset="0"/>
              </a:defRPr>
            </a:lvl1pPr>
          </a:lstStyle>
          <a:p>
            <a:pPr lvl="0"/>
            <a:r>
              <a:rPr lang="nl-NL"/>
              <a:t>      </a:t>
            </a:r>
          </a:p>
        </p:txBody>
      </p:sp>
      <p:sp>
        <p:nvSpPr>
          <p:cNvPr id="35" name="Vrije vorm: vorm 34">
            <a:extLst>
              <a:ext uri="{FF2B5EF4-FFF2-40B4-BE49-F238E27FC236}">
                <a16:creationId xmlns:a16="http://schemas.microsoft.com/office/drawing/2014/main" id="{00729B30-8CF3-4898-AE1D-52AD911345E5}"/>
              </a:ext>
            </a:extLst>
          </p:cNvPr>
          <p:cNvSpPr/>
          <p:nvPr/>
        </p:nvSpPr>
        <p:spPr>
          <a:xfrm>
            <a:off x="4393926"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4393924" y="1159577"/>
            <a:ext cx="7102053" cy="898700"/>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4393924" y="2125885"/>
            <a:ext cx="7102053"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0" name="Tijdelijke aanduiding voor tekst 60">
            <a:extLst>
              <a:ext uri="{FF2B5EF4-FFF2-40B4-BE49-F238E27FC236}">
                <a16:creationId xmlns:a16="http://schemas.microsoft.com/office/drawing/2014/main" id="{8F12FE7C-0ABE-4D55-8553-5F4D5DF11476}"/>
              </a:ext>
            </a:extLst>
          </p:cNvPr>
          <p:cNvSpPr>
            <a:spLocks noGrp="1"/>
          </p:cNvSpPr>
          <p:nvPr>
            <p:ph type="body" sz="quarter" idx="22"/>
          </p:nvPr>
        </p:nvSpPr>
        <p:spPr>
          <a:xfrm>
            <a:off x="4393921" y="2765662"/>
            <a:ext cx="3404160" cy="3443842"/>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1" name="Tijdelijke aanduiding voor tekst 60">
            <a:extLst>
              <a:ext uri="{FF2B5EF4-FFF2-40B4-BE49-F238E27FC236}">
                <a16:creationId xmlns:a16="http://schemas.microsoft.com/office/drawing/2014/main" id="{24DBA6B7-A23F-4618-A6C2-D75731E9E73A}"/>
              </a:ext>
            </a:extLst>
          </p:cNvPr>
          <p:cNvSpPr>
            <a:spLocks noGrp="1"/>
          </p:cNvSpPr>
          <p:nvPr>
            <p:ph type="body" sz="quarter" idx="23"/>
          </p:nvPr>
        </p:nvSpPr>
        <p:spPr>
          <a:xfrm>
            <a:off x="8091816" y="2765662"/>
            <a:ext cx="3404160" cy="3443842"/>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8D5EBD1-4BD1-47EB-9F41-89495634930D}"/>
              </a:ext>
            </a:extLst>
          </p:cNvPr>
          <p:cNvSpPr>
            <a:spLocks noGrp="1"/>
          </p:cNvSpPr>
          <p:nvPr>
            <p:ph type="dt" sz="half" idx="24"/>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6" name="Tijdelijke aanduiding voor voettekst 5">
            <a:extLst>
              <a:ext uri="{FF2B5EF4-FFF2-40B4-BE49-F238E27FC236}">
                <a16:creationId xmlns:a16="http://schemas.microsoft.com/office/drawing/2014/main" id="{25C6BABE-376F-47D8-8964-1BD37478300A}"/>
              </a:ext>
            </a:extLst>
          </p:cNvPr>
          <p:cNvSpPr>
            <a:spLocks noGrp="1"/>
          </p:cNvSpPr>
          <p:nvPr>
            <p:ph type="ftr" sz="quarter" idx="25"/>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7" name="Tijdelijke aanduiding voor dianummer 6">
            <a:extLst>
              <a:ext uri="{FF2B5EF4-FFF2-40B4-BE49-F238E27FC236}">
                <a16:creationId xmlns:a16="http://schemas.microsoft.com/office/drawing/2014/main" id="{ED6CB170-F22B-49A6-ACE1-FB7284265D16}"/>
              </a:ext>
            </a:extLst>
          </p:cNvPr>
          <p:cNvSpPr>
            <a:spLocks noGrp="1"/>
          </p:cNvSpPr>
          <p:nvPr>
            <p:ph type="sldNum" sz="quarter" idx="26"/>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32" name="huisstijl-logo">
            <a:extLst>
              <a:ext uri="{FF2B5EF4-FFF2-40B4-BE49-F238E27FC236}">
                <a16:creationId xmlns:a16="http://schemas.microsoft.com/office/drawing/2014/main" id="{7EA929E5-94E1-48D2-B3B2-0A5D702DA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861136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erloop achtergrond tekst + afbeelding">
    <p:bg>
      <p:bgPr>
        <a:gradFill>
          <a:gsLst>
            <a:gs pos="1000">
              <a:srgbClr val="0097D6"/>
            </a:gs>
            <a:gs pos="99000">
              <a:srgbClr val="0FA880"/>
            </a:gs>
          </a:gsLst>
          <a:lin ang="0" scaled="1"/>
        </a:gradFill>
        <a:effectLst/>
      </p:bgPr>
    </p:bg>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800">
              <a:solidFill>
                <a:srgbClr val="FFFFFF"/>
              </a:solidFill>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4824000" cy="8987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768773"/>
            <a:ext cx="4824000" cy="3448829"/>
          </a:xfrm>
          <a:prstGeom prst="rect">
            <a:avLst/>
          </a:prstGeom>
        </p:spPr>
        <p:txBody>
          <a:bodyPr lIns="0" tIns="0" rIns="0" bIns="0"/>
          <a:lstStyle>
            <a:lvl1pPr>
              <a:buClr>
                <a:schemeClr val="bg1"/>
              </a:buClr>
              <a:defRPr>
                <a:solidFill>
                  <a:srgbClr val="FFFFFF"/>
                </a:solidFill>
                <a:latin typeface="Verdana" panose="020B0604030504040204" pitchFamily="34" charset="0"/>
                <a:ea typeface="Verdana" panose="020B0604030504040204" pitchFamily="34" charset="0"/>
              </a:defRPr>
            </a:lvl1pPr>
            <a:lvl2pPr>
              <a:buClr>
                <a:schemeClr val="bg1"/>
              </a:buClr>
              <a:defRPr>
                <a:solidFill>
                  <a:srgbClr val="FFFFFF"/>
                </a:solidFill>
                <a:latin typeface="Verdana" panose="020B0604030504040204" pitchFamily="34" charset="0"/>
                <a:ea typeface="Verdana" panose="020B0604030504040204" pitchFamily="34" charset="0"/>
              </a:defRPr>
            </a:lvl2pPr>
            <a:lvl3pPr>
              <a:buClr>
                <a:schemeClr val="bg1"/>
              </a:buClr>
              <a:defRPr>
                <a:solidFill>
                  <a:srgbClr val="FFFFFF"/>
                </a:solidFill>
                <a:latin typeface="Verdana" panose="020B0604030504040204" pitchFamily="34" charset="0"/>
                <a:ea typeface="Verdana" panose="020B0604030504040204" pitchFamily="34" charset="0"/>
              </a:defRPr>
            </a:lvl3pPr>
            <a:lvl4pPr>
              <a:buClr>
                <a:schemeClr val="bg1"/>
              </a:buClr>
              <a:defRPr>
                <a:solidFill>
                  <a:srgbClr val="FFFFFF"/>
                </a:solidFill>
                <a:latin typeface="Verdana" panose="020B0604030504040204" pitchFamily="34" charset="0"/>
                <a:ea typeface="Verdana" panose="020B0604030504040204" pitchFamily="34" charset="0"/>
              </a:defRPr>
            </a:lvl4pPr>
            <a:lvl5pPr>
              <a:buClr>
                <a:schemeClr val="bg1"/>
              </a:buClr>
              <a:defRPr>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25885"/>
            <a:ext cx="4824000" cy="318186"/>
          </a:xfrm>
          <a:prstGeom prst="rect">
            <a:avLst/>
          </a:prstGeom>
        </p:spPr>
        <p:txBody>
          <a:bodyPr lIns="0" tIns="0" rIns="0" bIns="0">
            <a:normAutofit/>
          </a:bodyPr>
          <a:lstStyle>
            <a:lvl1pPr>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8" name="Tijdelijke aanduiding voor afbeelding 30">
            <a:extLst>
              <a:ext uri="{FF2B5EF4-FFF2-40B4-BE49-F238E27FC236}">
                <a16:creationId xmlns:a16="http://schemas.microsoft.com/office/drawing/2014/main" id="{1B7959E0-A4E2-4DE6-B369-180D89ABFF75}"/>
              </a:ext>
            </a:extLst>
          </p:cNvPr>
          <p:cNvSpPr>
            <a:spLocks noGrp="1"/>
          </p:cNvSpPr>
          <p:nvPr>
            <p:ph type="pic" sz="quarter" idx="21"/>
          </p:nvPr>
        </p:nvSpPr>
        <p:spPr>
          <a:xfrm>
            <a:off x="6096000" y="-1"/>
            <a:ext cx="6096000" cy="6432079"/>
          </a:xfrm>
          <a:custGeom>
            <a:avLst/>
            <a:gdLst>
              <a:gd name="connsiteX0" fmla="*/ 0 w 6096000"/>
              <a:gd name="connsiteY0" fmla="*/ 0 h 6432079"/>
              <a:gd name="connsiteX1" fmla="*/ 6096000 w 6096000"/>
              <a:gd name="connsiteY1" fmla="*/ 0 h 6432079"/>
              <a:gd name="connsiteX2" fmla="*/ 6096000 w 6096000"/>
              <a:gd name="connsiteY2" fmla="*/ 6432079 h 6432079"/>
              <a:gd name="connsiteX3" fmla="*/ 1143000 w 6096000"/>
              <a:gd name="connsiteY3" fmla="*/ 6432079 h 6432079"/>
              <a:gd name="connsiteX4" fmla="*/ 0 w 6096000"/>
              <a:gd name="connsiteY4" fmla="*/ 5289079 h 643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432079">
                <a:moveTo>
                  <a:pt x="0" y="0"/>
                </a:moveTo>
                <a:lnTo>
                  <a:pt x="6096000" y="0"/>
                </a:lnTo>
                <a:lnTo>
                  <a:pt x="6096000" y="6432079"/>
                </a:lnTo>
                <a:lnTo>
                  <a:pt x="1143000" y="6432079"/>
                </a:lnTo>
                <a:cubicBezTo>
                  <a:pt x="512064" y="6432079"/>
                  <a:pt x="0" y="5920015"/>
                  <a:pt x="0" y="5289079"/>
                </a:cubicBezTo>
                <a:close/>
              </a:path>
            </a:pathLst>
          </a:custGeom>
          <a:solidFill>
            <a:srgbClr val="FFFFFF"/>
          </a:solidFill>
        </p:spPr>
        <p:txBody>
          <a:bodyPr wrap="square" lIns="0" tIns="0" rIns="0" bIns="0" anchor="ctr">
            <a:noAutofit/>
          </a:bodyPr>
          <a:lstStyle>
            <a:lvl1pPr algn="ctr">
              <a:buNone/>
              <a:defRPr>
                <a:latin typeface="Verdana" panose="020B0604030504040204" pitchFamily="34" charset="0"/>
                <a:ea typeface="Verdana" panose="020B0604030504040204" pitchFamily="34" charset="0"/>
              </a:defRPr>
            </a:lvl1pPr>
          </a:lstStyle>
          <a:p>
            <a:endParaRPr lang="nl-NL"/>
          </a:p>
        </p:txBody>
      </p:sp>
      <p:sp>
        <p:nvSpPr>
          <p:cNvPr id="5" name="Tijdelijke aanduiding voor datum 4">
            <a:extLst>
              <a:ext uri="{FF2B5EF4-FFF2-40B4-BE49-F238E27FC236}">
                <a16:creationId xmlns:a16="http://schemas.microsoft.com/office/drawing/2014/main" id="{D7DDB137-3000-4FCA-A5A1-F25B831BC5ED}"/>
              </a:ext>
            </a:extLst>
          </p:cNvPr>
          <p:cNvSpPr>
            <a:spLocks noGrp="1"/>
          </p:cNvSpPr>
          <p:nvPr>
            <p:ph type="dt" sz="half" idx="22"/>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6" name="Tijdelijke aanduiding voor voettekst 5">
            <a:extLst>
              <a:ext uri="{FF2B5EF4-FFF2-40B4-BE49-F238E27FC236}">
                <a16:creationId xmlns:a16="http://schemas.microsoft.com/office/drawing/2014/main" id="{532CAE1D-0AC4-4285-96CB-40E6E5EE1210}"/>
              </a:ext>
            </a:extLst>
          </p:cNvPr>
          <p:cNvSpPr>
            <a:spLocks noGrp="1"/>
          </p:cNvSpPr>
          <p:nvPr>
            <p:ph type="ftr" sz="quarter" idx="23"/>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7" name="Tijdelijke aanduiding voor dianummer 6">
            <a:extLst>
              <a:ext uri="{FF2B5EF4-FFF2-40B4-BE49-F238E27FC236}">
                <a16:creationId xmlns:a16="http://schemas.microsoft.com/office/drawing/2014/main" id="{BC6ACFFD-C8CD-4B72-8FBE-17D3FFE2BDF2}"/>
              </a:ext>
            </a:extLst>
          </p:cNvPr>
          <p:cNvSpPr>
            <a:spLocks noGrp="1"/>
          </p:cNvSpPr>
          <p:nvPr>
            <p:ph type="sldNum" sz="quarter" idx="24"/>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29" name="huisstijl-logo">
            <a:extLst>
              <a:ext uri="{FF2B5EF4-FFF2-40B4-BE49-F238E27FC236}">
                <a16:creationId xmlns:a16="http://schemas.microsoft.com/office/drawing/2014/main" id="{0590ED79-AC82-4433-8C4C-D3209BA2FF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844931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erloop achtergrond afbeelding + tekst">
    <p:bg>
      <p:bgPr>
        <a:gradFill>
          <a:gsLst>
            <a:gs pos="1000">
              <a:srgbClr val="0097D6"/>
            </a:gs>
            <a:gs pos="99000">
              <a:srgbClr val="0FA880"/>
            </a:gs>
          </a:gsLst>
          <a:lin ang="0" scaled="1"/>
        </a:gradFill>
        <a:effectLst/>
      </p:bgPr>
    </p:bg>
    <p:spTree>
      <p:nvGrpSpPr>
        <p:cNvPr id="1" name=""/>
        <p:cNvGrpSpPr/>
        <p:nvPr/>
      </p:nvGrpSpPr>
      <p:grpSpPr>
        <a:xfrm>
          <a:off x="0" y="0"/>
          <a:ext cx="0" cy="0"/>
          <a:chOff x="0" y="0"/>
          <a:chExt cx="0" cy="0"/>
        </a:xfrm>
      </p:grpSpPr>
      <p:sp>
        <p:nvSpPr>
          <p:cNvPr id="30" name="Tijdelijke aanduiding voor afbeelding 29">
            <a:extLst>
              <a:ext uri="{FF2B5EF4-FFF2-40B4-BE49-F238E27FC236}">
                <a16:creationId xmlns:a16="http://schemas.microsoft.com/office/drawing/2014/main" id="{1DE3BDBB-B402-4D4A-BBDC-4FBE3AD50EDA}"/>
              </a:ext>
            </a:extLst>
          </p:cNvPr>
          <p:cNvSpPr>
            <a:spLocks noGrp="1"/>
          </p:cNvSpPr>
          <p:nvPr>
            <p:ph type="pic" sz="quarter" idx="21"/>
          </p:nvPr>
        </p:nvSpPr>
        <p:spPr>
          <a:xfrm>
            <a:off x="0" y="0"/>
            <a:ext cx="6096000" cy="6432078"/>
          </a:xfrm>
          <a:custGeom>
            <a:avLst/>
            <a:gdLst>
              <a:gd name="connsiteX0" fmla="*/ 0 w 6096000"/>
              <a:gd name="connsiteY0" fmla="*/ 0 h 6432078"/>
              <a:gd name="connsiteX1" fmla="*/ 6096000 w 6096000"/>
              <a:gd name="connsiteY1" fmla="*/ 0 h 6432078"/>
              <a:gd name="connsiteX2" fmla="*/ 6096000 w 6096000"/>
              <a:gd name="connsiteY2" fmla="*/ 5289078 h 6432078"/>
              <a:gd name="connsiteX3" fmla="*/ 4953000 w 6096000"/>
              <a:gd name="connsiteY3" fmla="*/ 6432078 h 6432078"/>
              <a:gd name="connsiteX4" fmla="*/ 0 w 6096000"/>
              <a:gd name="connsiteY4" fmla="*/ 6432078 h 6432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432078">
                <a:moveTo>
                  <a:pt x="0" y="0"/>
                </a:moveTo>
                <a:lnTo>
                  <a:pt x="6096000" y="0"/>
                </a:lnTo>
                <a:lnTo>
                  <a:pt x="6096000" y="5289078"/>
                </a:lnTo>
                <a:cubicBezTo>
                  <a:pt x="6096000" y="5920014"/>
                  <a:pt x="5583936" y="6432078"/>
                  <a:pt x="4953000" y="6432078"/>
                </a:cubicBezTo>
                <a:lnTo>
                  <a:pt x="0" y="6432078"/>
                </a:lnTo>
                <a:close/>
              </a:path>
            </a:pathLst>
          </a:custGeom>
          <a:solidFill>
            <a:srgbClr val="FFFFFF"/>
          </a:solidFill>
        </p:spPr>
        <p:txBody>
          <a:bodyPr wrap="square" lIns="0" tIns="0" rIns="0" bIns="0" anchor="ctr">
            <a:noAutofit/>
          </a:bodyPr>
          <a:lstStyle>
            <a:lvl1pPr algn="ctr">
              <a:buNone/>
              <a:defRPr>
                <a:latin typeface="Verdana" panose="020B0604030504040204" pitchFamily="34" charset="0"/>
                <a:ea typeface="Verdana" panose="020B0604030504040204" pitchFamily="34" charset="0"/>
              </a:defRPr>
            </a:lvl1pPr>
          </a:lstStyle>
          <a:p>
            <a:endParaRPr lang="nl-NL"/>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 name="Tijdelijke aanduiding voor datum 4">
            <a:extLst>
              <a:ext uri="{FF2B5EF4-FFF2-40B4-BE49-F238E27FC236}">
                <a16:creationId xmlns:a16="http://schemas.microsoft.com/office/drawing/2014/main" id="{4513A9A2-AAF5-4200-8E40-FBDD158E3A66}"/>
              </a:ext>
            </a:extLst>
          </p:cNvPr>
          <p:cNvSpPr>
            <a:spLocks noGrp="1"/>
          </p:cNvSpPr>
          <p:nvPr>
            <p:ph type="dt" sz="half" idx="22"/>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6" name="Tijdelijke aanduiding voor voettekst 5">
            <a:extLst>
              <a:ext uri="{FF2B5EF4-FFF2-40B4-BE49-F238E27FC236}">
                <a16:creationId xmlns:a16="http://schemas.microsoft.com/office/drawing/2014/main" id="{A6E7A034-CEDE-42A9-9BF8-69B57C63581B}"/>
              </a:ext>
            </a:extLst>
          </p:cNvPr>
          <p:cNvSpPr>
            <a:spLocks noGrp="1"/>
          </p:cNvSpPr>
          <p:nvPr>
            <p:ph type="ftr" sz="quarter" idx="23"/>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7" name="Tijdelijke aanduiding voor dianummer 6">
            <a:extLst>
              <a:ext uri="{FF2B5EF4-FFF2-40B4-BE49-F238E27FC236}">
                <a16:creationId xmlns:a16="http://schemas.microsoft.com/office/drawing/2014/main" id="{41B711FD-F3B6-46C0-BED7-003C0F52F0BE}"/>
              </a:ext>
            </a:extLst>
          </p:cNvPr>
          <p:cNvSpPr>
            <a:spLocks noGrp="1"/>
          </p:cNvSpPr>
          <p:nvPr>
            <p:ph type="sldNum" sz="quarter" idx="24"/>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1" name="Vrije vorm: vorm 30">
            <a:extLst>
              <a:ext uri="{FF2B5EF4-FFF2-40B4-BE49-F238E27FC236}">
                <a16:creationId xmlns:a16="http://schemas.microsoft.com/office/drawing/2014/main" id="{695AB35A-345F-4440-A5E3-C8795AF01EBD}"/>
              </a:ext>
            </a:extLst>
          </p:cNvPr>
          <p:cNvSpPr/>
          <p:nvPr userDrawn="1"/>
        </p:nvSpPr>
        <p:spPr>
          <a:xfrm>
            <a:off x="6672678"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800">
              <a:solidFill>
                <a:srgbClr val="FFFFFF"/>
              </a:solidFill>
              <a:latin typeface="Verdana" panose="020B0604030504040204" pitchFamily="34" charset="0"/>
              <a:ea typeface="Verdana" panose="020B0604030504040204" pitchFamily="34" charset="0"/>
            </a:endParaRPr>
          </a:p>
        </p:txBody>
      </p:sp>
      <p:sp>
        <p:nvSpPr>
          <p:cNvPr id="32" name="Titel 55">
            <a:extLst>
              <a:ext uri="{FF2B5EF4-FFF2-40B4-BE49-F238E27FC236}">
                <a16:creationId xmlns:a16="http://schemas.microsoft.com/office/drawing/2014/main" id="{73AB0DCD-1B5E-4115-A137-D0660828A533}"/>
              </a:ext>
            </a:extLst>
          </p:cNvPr>
          <p:cNvSpPr>
            <a:spLocks noGrp="1"/>
          </p:cNvSpPr>
          <p:nvPr>
            <p:ph type="title" hasCustomPrompt="1"/>
          </p:nvPr>
        </p:nvSpPr>
        <p:spPr>
          <a:xfrm>
            <a:off x="6672675" y="1159577"/>
            <a:ext cx="4824000" cy="8987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33" name="Tijdelijke aanduiding voor tekst 60">
            <a:extLst>
              <a:ext uri="{FF2B5EF4-FFF2-40B4-BE49-F238E27FC236}">
                <a16:creationId xmlns:a16="http://schemas.microsoft.com/office/drawing/2014/main" id="{B73B974F-C091-4CA8-A9C5-C9E31BD94D02}"/>
              </a:ext>
            </a:extLst>
          </p:cNvPr>
          <p:cNvSpPr>
            <a:spLocks noGrp="1"/>
          </p:cNvSpPr>
          <p:nvPr>
            <p:ph type="body" sz="quarter" idx="13"/>
          </p:nvPr>
        </p:nvSpPr>
        <p:spPr>
          <a:xfrm>
            <a:off x="6672675" y="2768773"/>
            <a:ext cx="4824000" cy="3448829"/>
          </a:xfrm>
          <a:prstGeom prst="rect">
            <a:avLst/>
          </a:prstGeom>
        </p:spPr>
        <p:txBody>
          <a:bodyPr lIns="0" tIns="0" rIns="0" bIns="0"/>
          <a:lstStyle>
            <a:lvl1pPr>
              <a:buClr>
                <a:schemeClr val="bg1"/>
              </a:buClr>
              <a:defRPr>
                <a:solidFill>
                  <a:srgbClr val="FFFFFF"/>
                </a:solidFill>
                <a:latin typeface="Verdana" panose="020B0604030504040204" pitchFamily="34" charset="0"/>
                <a:ea typeface="Verdana" panose="020B0604030504040204" pitchFamily="34" charset="0"/>
              </a:defRPr>
            </a:lvl1pPr>
            <a:lvl2pPr>
              <a:buClr>
                <a:schemeClr val="bg1"/>
              </a:buClr>
              <a:defRPr>
                <a:solidFill>
                  <a:srgbClr val="FFFFFF"/>
                </a:solidFill>
                <a:latin typeface="Verdana" panose="020B0604030504040204" pitchFamily="34" charset="0"/>
                <a:ea typeface="Verdana" panose="020B0604030504040204" pitchFamily="34" charset="0"/>
              </a:defRPr>
            </a:lvl2pPr>
            <a:lvl3pPr>
              <a:buClr>
                <a:schemeClr val="bg1"/>
              </a:buClr>
              <a:defRPr>
                <a:solidFill>
                  <a:srgbClr val="FFFFFF"/>
                </a:solidFill>
                <a:latin typeface="Verdana" panose="020B0604030504040204" pitchFamily="34" charset="0"/>
                <a:ea typeface="Verdana" panose="020B0604030504040204" pitchFamily="34" charset="0"/>
              </a:defRPr>
            </a:lvl3pPr>
            <a:lvl4pPr>
              <a:buClr>
                <a:schemeClr val="bg1"/>
              </a:buClr>
              <a:defRPr>
                <a:solidFill>
                  <a:srgbClr val="FFFFFF"/>
                </a:solidFill>
                <a:latin typeface="Verdana" panose="020B0604030504040204" pitchFamily="34" charset="0"/>
                <a:ea typeface="Verdana" panose="020B0604030504040204" pitchFamily="34" charset="0"/>
              </a:defRPr>
            </a:lvl4pPr>
            <a:lvl5pPr>
              <a:buClr>
                <a:schemeClr val="bg1"/>
              </a:buClr>
              <a:defRPr>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4" name="Tijdelijke aanduiding voor tekst 60">
            <a:extLst>
              <a:ext uri="{FF2B5EF4-FFF2-40B4-BE49-F238E27FC236}">
                <a16:creationId xmlns:a16="http://schemas.microsoft.com/office/drawing/2014/main" id="{2291898C-3F01-42A0-BBCD-B7DD8C7E1212}"/>
              </a:ext>
            </a:extLst>
          </p:cNvPr>
          <p:cNvSpPr>
            <a:spLocks noGrp="1"/>
          </p:cNvSpPr>
          <p:nvPr>
            <p:ph type="body" sz="quarter" idx="17"/>
          </p:nvPr>
        </p:nvSpPr>
        <p:spPr>
          <a:xfrm>
            <a:off x="6672675" y="2125885"/>
            <a:ext cx="4824000" cy="318186"/>
          </a:xfrm>
          <a:prstGeom prst="rect">
            <a:avLst/>
          </a:prstGeom>
        </p:spPr>
        <p:txBody>
          <a:bodyPr lIns="0" tIns="0" rIns="0" bIns="0">
            <a:normAutofit/>
          </a:bodyPr>
          <a:lstStyle>
            <a:lvl1pPr>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28" name="huisstijl-logo">
            <a:extLst>
              <a:ext uri="{FF2B5EF4-FFF2-40B4-BE49-F238E27FC236}">
                <a16:creationId xmlns:a16="http://schemas.microsoft.com/office/drawing/2014/main" id="{97FE109A-CCFE-4385-B714-ADB1680B12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7665021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groot blauw + titel">
    <p:bg>
      <p:bgPr>
        <a:solidFill>
          <a:srgbClr val="0097D6"/>
        </a:solidFill>
        <a:effectLst/>
      </p:bgPr>
    </p:bg>
    <p:spTree>
      <p:nvGrpSpPr>
        <p:cNvPr id="1" name=""/>
        <p:cNvGrpSpPr/>
        <p:nvPr/>
      </p:nvGrpSpPr>
      <p:grpSpPr>
        <a:xfrm>
          <a:off x="0" y="0"/>
          <a:ext cx="0" cy="0"/>
          <a:chOff x="0" y="0"/>
          <a:chExt cx="0" cy="0"/>
        </a:xfrm>
      </p:grpSpPr>
      <p:grpSp>
        <p:nvGrpSpPr>
          <p:cNvPr id="8" name="huisstijl-logo">
            <a:extLst>
              <a:ext uri="{FF2B5EF4-FFF2-40B4-BE49-F238E27FC236}">
                <a16:creationId xmlns:a16="http://schemas.microsoft.com/office/drawing/2014/main" id="{A9C58E80-B2B4-4BA9-A3B7-E6C4F3C08489}"/>
              </a:ext>
            </a:extLst>
          </p:cNvPr>
          <p:cNvGrpSpPr/>
          <p:nvPr/>
        </p:nvGrpSpPr>
        <p:grpSpPr>
          <a:xfrm>
            <a:off x="0" y="0"/>
            <a:ext cx="6032373" cy="6858000"/>
            <a:chOff x="0" y="0"/>
            <a:chExt cx="6032373" cy="6858000"/>
          </a:xfrm>
        </p:grpSpPr>
        <p:sp>
          <p:nvSpPr>
            <p:cNvPr id="9" name="Vrije vorm: vorm 8">
              <a:extLst>
                <a:ext uri="{FF2B5EF4-FFF2-40B4-BE49-F238E27FC236}">
                  <a16:creationId xmlns:a16="http://schemas.microsoft.com/office/drawing/2014/main" id="{62995C96-ED1D-42A7-A3F7-22D8B64B0708}"/>
                </a:ext>
              </a:extLst>
            </p:cNvPr>
            <p:cNvSpPr/>
            <p:nvPr/>
          </p:nvSpPr>
          <p:spPr>
            <a:xfrm>
              <a:off x="1788032" y="4842510"/>
              <a:ext cx="4244340" cy="2015490"/>
            </a:xfrm>
            <a:custGeom>
              <a:avLst/>
              <a:gdLst>
                <a:gd name="connsiteX0" fmla="*/ 4244340 w 4244340"/>
                <a:gd name="connsiteY0" fmla="*/ 1411224 h 2015490"/>
                <a:gd name="connsiteX1" fmla="*/ 3467862 w 4244340"/>
                <a:gd name="connsiteY1" fmla="*/ 2015490 h 2015490"/>
                <a:gd name="connsiteX2" fmla="*/ 0 w 4244340"/>
                <a:gd name="connsiteY2" fmla="*/ 2015490 h 2015490"/>
                <a:gd name="connsiteX3" fmla="*/ 656844 w 4244340"/>
                <a:gd name="connsiteY3" fmla="*/ 430530 h 2015490"/>
                <a:gd name="connsiteX4" fmla="*/ 1422654 w 4244340"/>
                <a:gd name="connsiteY4" fmla="*/ 582930 h 2015490"/>
                <a:gd name="connsiteX5" fmla="*/ 2832354 w 4244340"/>
                <a:gd name="connsiteY5" fmla="*/ 0 h 2015490"/>
                <a:gd name="connsiteX6" fmla="*/ 4244340 w 4244340"/>
                <a:gd name="connsiteY6" fmla="*/ 1411224 h 20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4340" h="2015490">
                  <a:moveTo>
                    <a:pt x="4244340" y="1411224"/>
                  </a:moveTo>
                  <a:cubicBezTo>
                    <a:pt x="4011930" y="1642872"/>
                    <a:pt x="3751326" y="1846326"/>
                    <a:pt x="3467862" y="2015490"/>
                  </a:cubicBezTo>
                  <a:lnTo>
                    <a:pt x="0" y="2015490"/>
                  </a:lnTo>
                  <a:lnTo>
                    <a:pt x="656844" y="430530"/>
                  </a:lnTo>
                  <a:cubicBezTo>
                    <a:pt x="892302" y="528828"/>
                    <a:pt x="1151382" y="582930"/>
                    <a:pt x="1422654" y="582930"/>
                  </a:cubicBezTo>
                  <a:cubicBezTo>
                    <a:pt x="1972818" y="582930"/>
                    <a:pt x="2471166" y="360426"/>
                    <a:pt x="2832354" y="0"/>
                  </a:cubicBezTo>
                  <a:lnTo>
                    <a:pt x="4244340" y="1411224"/>
                  </a:lnTo>
                  <a:close/>
                </a:path>
              </a:pathLst>
            </a:custGeom>
            <a:solidFill>
              <a:schemeClr val="bg1">
                <a:alpha val="50000"/>
              </a:schemeClr>
            </a:solidFill>
            <a:ln w="7618"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sp>
          <p:nvSpPr>
            <p:cNvPr id="10" name="Vrije vorm: vorm 9">
              <a:extLst>
                <a:ext uri="{FF2B5EF4-FFF2-40B4-BE49-F238E27FC236}">
                  <a16:creationId xmlns:a16="http://schemas.microsoft.com/office/drawing/2014/main" id="{A332C466-4CA3-4E57-8287-0C062CA5D6A2}"/>
                </a:ext>
              </a:extLst>
            </p:cNvPr>
            <p:cNvSpPr/>
            <p:nvPr/>
          </p:nvSpPr>
          <p:spPr>
            <a:xfrm>
              <a:off x="0" y="3430524"/>
              <a:ext cx="2446020" cy="3427475"/>
            </a:xfrm>
            <a:custGeom>
              <a:avLst/>
              <a:gdLst>
                <a:gd name="connsiteX0" fmla="*/ 2446020 w 2446020"/>
                <a:gd name="connsiteY0" fmla="*/ 1842516 h 3427475"/>
                <a:gd name="connsiteX1" fmla="*/ 1789176 w 2446020"/>
                <a:gd name="connsiteY1" fmla="*/ 3427476 h 3427475"/>
                <a:gd name="connsiteX2" fmla="*/ 1166622 w 2446020"/>
                <a:gd name="connsiteY2" fmla="*/ 3427476 h 3427475"/>
                <a:gd name="connsiteX3" fmla="*/ 387858 w 2446020"/>
                <a:gd name="connsiteY3" fmla="*/ 2820924 h 3427475"/>
                <a:gd name="connsiteX4" fmla="*/ 387858 w 2446020"/>
                <a:gd name="connsiteY4" fmla="*/ 2820924 h 3427475"/>
                <a:gd name="connsiteX5" fmla="*/ 0 w 2446020"/>
                <a:gd name="connsiteY5" fmla="*/ 2369820 h 3427475"/>
                <a:gd name="connsiteX6" fmla="*/ 0 w 2446020"/>
                <a:gd name="connsiteY6" fmla="*/ 0 h 3427475"/>
                <a:gd name="connsiteX7" fmla="*/ 1216152 w 2446020"/>
                <a:gd name="connsiteY7" fmla="*/ 0 h 3427475"/>
                <a:gd name="connsiteX8" fmla="*/ 2446020 w 2446020"/>
                <a:gd name="connsiteY8" fmla="*/ 1842516 h 342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020" h="3427475">
                  <a:moveTo>
                    <a:pt x="2446020" y="1842516"/>
                  </a:moveTo>
                  <a:lnTo>
                    <a:pt x="1789176" y="3427476"/>
                  </a:lnTo>
                  <a:lnTo>
                    <a:pt x="1166622" y="3427476"/>
                  </a:lnTo>
                  <a:cubicBezTo>
                    <a:pt x="882396" y="3257550"/>
                    <a:pt x="621030" y="3053334"/>
                    <a:pt x="387858" y="2820924"/>
                  </a:cubicBezTo>
                  <a:lnTo>
                    <a:pt x="387858" y="2820924"/>
                  </a:lnTo>
                  <a:cubicBezTo>
                    <a:pt x="247650" y="2679954"/>
                    <a:pt x="118110" y="2529078"/>
                    <a:pt x="0" y="2369820"/>
                  </a:cubicBezTo>
                  <a:lnTo>
                    <a:pt x="0" y="0"/>
                  </a:lnTo>
                  <a:lnTo>
                    <a:pt x="1216152" y="0"/>
                  </a:lnTo>
                  <a:cubicBezTo>
                    <a:pt x="1216152" y="829818"/>
                    <a:pt x="1724406" y="1541526"/>
                    <a:pt x="2446020" y="1842516"/>
                  </a:cubicBezTo>
                  <a:close/>
                </a:path>
              </a:pathLst>
            </a:custGeom>
            <a:solidFill>
              <a:schemeClr val="bg1">
                <a:alpha val="30000"/>
              </a:schemeClr>
            </a:solidFill>
            <a:ln w="7618"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sp>
          <p:nvSpPr>
            <p:cNvPr id="11" name="Vrije vorm: vorm 10">
              <a:extLst>
                <a:ext uri="{FF2B5EF4-FFF2-40B4-BE49-F238E27FC236}">
                  <a16:creationId xmlns:a16="http://schemas.microsoft.com/office/drawing/2014/main" id="{F81EF33E-7C86-45D0-8F9F-0A2A821A1A35}"/>
                </a:ext>
              </a:extLst>
            </p:cNvPr>
            <p:cNvSpPr/>
            <p:nvPr/>
          </p:nvSpPr>
          <p:spPr>
            <a:xfrm>
              <a:off x="0" y="0"/>
              <a:ext cx="2444495" cy="3429762"/>
            </a:xfrm>
            <a:custGeom>
              <a:avLst/>
              <a:gdLst>
                <a:gd name="connsiteX0" fmla="*/ 2444496 w 2444495"/>
                <a:gd name="connsiteY0" fmla="*/ 1585722 h 3429762"/>
                <a:gd name="connsiteX1" fmla="*/ 1216152 w 2444495"/>
                <a:gd name="connsiteY1" fmla="*/ 3429000 h 3429762"/>
                <a:gd name="connsiteX2" fmla="*/ 1216152 w 2444495"/>
                <a:gd name="connsiteY2" fmla="*/ 3429762 h 3429762"/>
                <a:gd name="connsiteX3" fmla="*/ 0 w 2444495"/>
                <a:gd name="connsiteY3" fmla="*/ 3429762 h 3429762"/>
                <a:gd name="connsiteX4" fmla="*/ 0 w 2444495"/>
                <a:gd name="connsiteY4" fmla="*/ 1058418 h 3429762"/>
                <a:gd name="connsiteX5" fmla="*/ 387858 w 2444495"/>
                <a:gd name="connsiteY5" fmla="*/ 608076 h 3429762"/>
                <a:gd name="connsiteX6" fmla="*/ 388620 w 2444495"/>
                <a:gd name="connsiteY6" fmla="*/ 608838 h 3429762"/>
                <a:gd name="connsiteX7" fmla="*/ 1168908 w 2444495"/>
                <a:gd name="connsiteY7" fmla="*/ 0 h 3429762"/>
                <a:gd name="connsiteX8" fmla="*/ 1789176 w 2444495"/>
                <a:gd name="connsiteY8" fmla="*/ 0 h 3429762"/>
                <a:gd name="connsiteX9" fmla="*/ 2444496 w 2444495"/>
                <a:gd name="connsiteY9" fmla="*/ 1585722 h 3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4495" h="3429762">
                  <a:moveTo>
                    <a:pt x="2444496" y="1585722"/>
                  </a:moveTo>
                  <a:cubicBezTo>
                    <a:pt x="1722882" y="1886712"/>
                    <a:pt x="1216152" y="2598420"/>
                    <a:pt x="1216152" y="3429000"/>
                  </a:cubicBezTo>
                  <a:lnTo>
                    <a:pt x="1216152" y="3429762"/>
                  </a:lnTo>
                  <a:lnTo>
                    <a:pt x="0" y="3429762"/>
                  </a:lnTo>
                  <a:lnTo>
                    <a:pt x="0" y="1058418"/>
                  </a:lnTo>
                  <a:cubicBezTo>
                    <a:pt x="118110" y="898398"/>
                    <a:pt x="247650" y="747522"/>
                    <a:pt x="387858" y="608076"/>
                  </a:cubicBezTo>
                  <a:lnTo>
                    <a:pt x="388620" y="608838"/>
                  </a:lnTo>
                  <a:cubicBezTo>
                    <a:pt x="621792" y="374142"/>
                    <a:pt x="883920" y="169926"/>
                    <a:pt x="1168908" y="0"/>
                  </a:cubicBezTo>
                  <a:lnTo>
                    <a:pt x="1789176" y="0"/>
                  </a:lnTo>
                  <a:lnTo>
                    <a:pt x="2444496" y="1585722"/>
                  </a:lnTo>
                  <a:close/>
                </a:path>
              </a:pathLst>
            </a:custGeom>
            <a:solidFill>
              <a:schemeClr val="bg1">
                <a:alpha val="25000"/>
              </a:schemeClr>
            </a:solidFill>
            <a:ln w="7618"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sp>
          <p:nvSpPr>
            <p:cNvPr id="12" name="Vrije vorm: vorm 11">
              <a:extLst>
                <a:ext uri="{FF2B5EF4-FFF2-40B4-BE49-F238E27FC236}">
                  <a16:creationId xmlns:a16="http://schemas.microsoft.com/office/drawing/2014/main" id="{FA44F4D7-2958-476B-AB3C-D61FD00CC209}"/>
                </a:ext>
              </a:extLst>
            </p:cNvPr>
            <p:cNvSpPr/>
            <p:nvPr/>
          </p:nvSpPr>
          <p:spPr>
            <a:xfrm>
              <a:off x="1787271" y="0"/>
              <a:ext cx="4245102" cy="2016252"/>
            </a:xfrm>
            <a:custGeom>
              <a:avLst/>
              <a:gdLst>
                <a:gd name="connsiteX0" fmla="*/ 4245102 w 4245102"/>
                <a:gd name="connsiteY0" fmla="*/ 605028 h 2016252"/>
                <a:gd name="connsiteX1" fmla="*/ 2833878 w 4245102"/>
                <a:gd name="connsiteY1" fmla="*/ 2016252 h 2016252"/>
                <a:gd name="connsiteX2" fmla="*/ 1423416 w 4245102"/>
                <a:gd name="connsiteY2" fmla="*/ 1432560 h 2016252"/>
                <a:gd name="connsiteX3" fmla="*/ 656844 w 4245102"/>
                <a:gd name="connsiteY3" fmla="*/ 1584960 h 2016252"/>
                <a:gd name="connsiteX4" fmla="*/ 0 w 4245102"/>
                <a:gd name="connsiteY4" fmla="*/ 0 h 2016252"/>
                <a:gd name="connsiteX5" fmla="*/ 3468624 w 4245102"/>
                <a:gd name="connsiteY5" fmla="*/ 0 h 2016252"/>
                <a:gd name="connsiteX6" fmla="*/ 4245102 w 4245102"/>
                <a:gd name="connsiteY6" fmla="*/ 605028 h 2016252"/>
                <a:gd name="connsiteX7" fmla="*/ 4245102 w 4245102"/>
                <a:gd name="connsiteY7" fmla="*/ 605028 h 201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5102" h="2016252">
                  <a:moveTo>
                    <a:pt x="4245102" y="605028"/>
                  </a:moveTo>
                  <a:lnTo>
                    <a:pt x="2833878" y="2016252"/>
                  </a:lnTo>
                  <a:cubicBezTo>
                    <a:pt x="2472690" y="1655826"/>
                    <a:pt x="1974342" y="1432560"/>
                    <a:pt x="1423416" y="1432560"/>
                  </a:cubicBezTo>
                  <a:cubicBezTo>
                    <a:pt x="1152144" y="1432560"/>
                    <a:pt x="893064" y="1486662"/>
                    <a:pt x="656844" y="1584960"/>
                  </a:cubicBezTo>
                  <a:lnTo>
                    <a:pt x="0" y="0"/>
                  </a:lnTo>
                  <a:lnTo>
                    <a:pt x="3468624" y="0"/>
                  </a:lnTo>
                  <a:cubicBezTo>
                    <a:pt x="3752088" y="169164"/>
                    <a:pt x="4012692" y="372618"/>
                    <a:pt x="4245102" y="605028"/>
                  </a:cubicBezTo>
                  <a:lnTo>
                    <a:pt x="4245102" y="605028"/>
                  </a:lnTo>
                  <a:close/>
                </a:path>
              </a:pathLst>
            </a:custGeom>
            <a:solidFill>
              <a:schemeClr val="bg1">
                <a:alpha val="40000"/>
              </a:schemeClr>
            </a:solidFill>
            <a:ln w="7618"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grpSp>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2368719" y="2610314"/>
            <a:ext cx="8647924" cy="1569259"/>
          </a:xfrm>
        </p:spPr>
        <p:txBody>
          <a:bodyPr lIns="0" tIns="0" rIns="0" bIns="0">
            <a:normAutofit/>
          </a:bodyPr>
          <a:lstStyle>
            <a:lvl1pPr>
              <a:defRPr sz="5400" b="1">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AA3C2D32-694A-4BE9-AB4F-065336E813C0}"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2368717" y="4225725"/>
            <a:ext cx="8647923" cy="318186"/>
          </a:xfrm>
        </p:spPr>
        <p:txBody>
          <a:bodyPr lIns="0" tIns="0" rIns="0" bIns="0">
            <a:normAutofit/>
          </a:bodyPr>
          <a:lstStyle>
            <a:lvl1pPr>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37" name="huisstijl-logo">
            <a:extLst>
              <a:ext uri="{FF2B5EF4-FFF2-40B4-BE49-F238E27FC236}">
                <a16:creationId xmlns:a16="http://schemas.microsoft.com/office/drawing/2014/main" id="{3943869C-A571-47C8-95F3-276615CD83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3861751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kst 2 kolommen verloop + afbeelding">
    <p:spTree>
      <p:nvGrpSpPr>
        <p:cNvPr id="1" name=""/>
        <p:cNvGrpSpPr/>
        <p:nvPr/>
      </p:nvGrpSpPr>
      <p:grpSpPr>
        <a:xfrm>
          <a:off x="0" y="0"/>
          <a:ext cx="0" cy="0"/>
          <a:chOff x="0" y="0"/>
          <a:chExt cx="0" cy="0"/>
        </a:xfrm>
      </p:grpSpPr>
      <p:sp>
        <p:nvSpPr>
          <p:cNvPr id="37" name="Vrije vorm: vorm 36">
            <a:extLst>
              <a:ext uri="{FF2B5EF4-FFF2-40B4-BE49-F238E27FC236}">
                <a16:creationId xmlns:a16="http://schemas.microsoft.com/office/drawing/2014/main" id="{4B193D67-EF49-4D0C-B4A5-F4A527004EA6}"/>
              </a:ext>
            </a:extLst>
          </p:cNvPr>
          <p:cNvSpPr/>
          <p:nvPr userDrawn="1"/>
        </p:nvSpPr>
        <p:spPr>
          <a:xfrm>
            <a:off x="4550057" y="2515201"/>
            <a:ext cx="4017675" cy="4021838"/>
          </a:xfrm>
          <a:custGeom>
            <a:avLst/>
            <a:gdLst>
              <a:gd name="connsiteX0" fmla="*/ 0 w 3699569"/>
              <a:gd name="connsiteY0" fmla="*/ 0 h 3871895"/>
              <a:gd name="connsiteX1" fmla="*/ 3699569 w 3699569"/>
              <a:gd name="connsiteY1" fmla="*/ 0 h 3871895"/>
              <a:gd name="connsiteX2" fmla="*/ 3699569 w 3699569"/>
              <a:gd name="connsiteY2" fmla="*/ 3871895 h 3871895"/>
              <a:gd name="connsiteX3" fmla="*/ 0 w 3699569"/>
              <a:gd name="connsiteY3" fmla="*/ 3871895 h 3871895"/>
            </a:gdLst>
            <a:ahLst/>
            <a:cxnLst>
              <a:cxn ang="0">
                <a:pos x="connsiteX0" y="connsiteY0"/>
              </a:cxn>
              <a:cxn ang="0">
                <a:pos x="connsiteX1" y="connsiteY1"/>
              </a:cxn>
              <a:cxn ang="0">
                <a:pos x="connsiteX2" y="connsiteY2"/>
              </a:cxn>
              <a:cxn ang="0">
                <a:pos x="connsiteX3" y="connsiteY3"/>
              </a:cxn>
            </a:cxnLst>
            <a:rect l="l" t="t" r="r" b="b"/>
            <a:pathLst>
              <a:path w="3699569" h="3871895">
                <a:moveTo>
                  <a:pt x="0" y="0"/>
                </a:moveTo>
                <a:lnTo>
                  <a:pt x="3699569" y="0"/>
                </a:lnTo>
                <a:lnTo>
                  <a:pt x="3699569" y="3871895"/>
                </a:lnTo>
                <a:lnTo>
                  <a:pt x="0" y="3871895"/>
                </a:lnTo>
                <a:close/>
              </a:path>
            </a:pathLst>
          </a:custGeom>
          <a:gradFill>
            <a:gsLst>
              <a:gs pos="1000">
                <a:srgbClr val="0097D6"/>
              </a:gs>
              <a:gs pos="99000">
                <a:srgbClr val="0FA880"/>
              </a:gs>
            </a:gsLst>
            <a:lin ang="0" scaled="1"/>
          </a:gradFill>
          <a:ln w="9525"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9" name="Vrije vorm: vorm 38">
            <a:extLst>
              <a:ext uri="{FF2B5EF4-FFF2-40B4-BE49-F238E27FC236}">
                <a16:creationId xmlns:a16="http://schemas.microsoft.com/office/drawing/2014/main" id="{1DD6D2B2-240E-43E2-8FD7-905BB4D39F1D}"/>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8" name="Tijdelijke aanduiding voor afbeelding 37">
            <a:extLst>
              <a:ext uri="{FF2B5EF4-FFF2-40B4-BE49-F238E27FC236}">
                <a16:creationId xmlns:a16="http://schemas.microsoft.com/office/drawing/2014/main" id="{78EE7986-33AD-41F9-9F07-29EA40AF6E25}"/>
              </a:ext>
            </a:extLst>
          </p:cNvPr>
          <p:cNvSpPr>
            <a:spLocks noGrp="1"/>
          </p:cNvSpPr>
          <p:nvPr>
            <p:ph type="pic" sz="quarter" idx="21"/>
          </p:nvPr>
        </p:nvSpPr>
        <p:spPr>
          <a:xfrm>
            <a:off x="8091818" y="1"/>
            <a:ext cx="4100185" cy="6432078"/>
          </a:xfrm>
          <a:custGeom>
            <a:avLst/>
            <a:gdLst>
              <a:gd name="connsiteX0" fmla="*/ 1143000 w 4100185"/>
              <a:gd name="connsiteY0" fmla="*/ 0 h 6432078"/>
              <a:gd name="connsiteX1" fmla="*/ 4100185 w 4100185"/>
              <a:gd name="connsiteY1" fmla="*/ 0 h 6432078"/>
              <a:gd name="connsiteX2" fmla="*/ 4100185 w 4100185"/>
              <a:gd name="connsiteY2" fmla="*/ 6432078 h 6432078"/>
              <a:gd name="connsiteX3" fmla="*/ 475915 w 4100185"/>
              <a:gd name="connsiteY3" fmla="*/ 6432078 h 6432078"/>
              <a:gd name="connsiteX4" fmla="*/ 475915 w 4100185"/>
              <a:gd name="connsiteY4" fmla="*/ 2515200 h 6432078"/>
              <a:gd name="connsiteX5" fmla="*/ 0 w 4100185"/>
              <a:gd name="connsiteY5" fmla="*/ 2515200 h 6432078"/>
              <a:gd name="connsiteX6" fmla="*/ 0 w 4100185"/>
              <a:gd name="connsiteY6" fmla="*/ 1143000 h 6432078"/>
              <a:gd name="connsiteX7" fmla="*/ 1143000 w 4100185"/>
              <a:gd name="connsiteY7" fmla="*/ 0 h 643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185" h="6432078">
                <a:moveTo>
                  <a:pt x="1143000" y="0"/>
                </a:moveTo>
                <a:lnTo>
                  <a:pt x="4100185" y="0"/>
                </a:lnTo>
                <a:lnTo>
                  <a:pt x="4100185" y="6432078"/>
                </a:lnTo>
                <a:lnTo>
                  <a:pt x="475915" y="6432078"/>
                </a:lnTo>
                <a:lnTo>
                  <a:pt x="475915" y="2515200"/>
                </a:lnTo>
                <a:lnTo>
                  <a:pt x="0" y="2515200"/>
                </a:lnTo>
                <a:lnTo>
                  <a:pt x="0" y="1143000"/>
                </a:lnTo>
                <a:cubicBezTo>
                  <a:pt x="0" y="512064"/>
                  <a:pt x="512065" y="0"/>
                  <a:pt x="1143000" y="0"/>
                </a:cubicBezTo>
                <a:close/>
              </a:path>
            </a:pathLst>
          </a:custGeom>
          <a:solidFill>
            <a:srgbClr val="FFFFFF"/>
          </a:solidFill>
        </p:spPr>
        <p:txBody>
          <a:bodyPr wrap="square" lIns="0" tIns="0" rIns="0" bIns="0" anchor="ctr">
            <a:noAutofit/>
          </a:bodyPr>
          <a:lstStyle>
            <a:lvl1pPr algn="ctr">
              <a:buNone/>
              <a:defRPr>
                <a:latin typeface="Verdana" panose="020B0604030504040204" pitchFamily="34" charset="0"/>
                <a:ea typeface="Verdana" panose="020B0604030504040204" pitchFamily="34" charset="0"/>
              </a:defRPr>
            </a:lvl1pPr>
          </a:lstStyle>
          <a:p>
            <a:endParaRPr lang="nl-NL"/>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7102053" cy="898700"/>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25885"/>
            <a:ext cx="7102053"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0" name="Tijdelijke aanduiding voor tekst 60">
            <a:extLst>
              <a:ext uri="{FF2B5EF4-FFF2-40B4-BE49-F238E27FC236}">
                <a16:creationId xmlns:a16="http://schemas.microsoft.com/office/drawing/2014/main" id="{8F12FE7C-0ABE-4D55-8553-5F4D5DF11476}"/>
              </a:ext>
            </a:extLst>
          </p:cNvPr>
          <p:cNvSpPr>
            <a:spLocks noGrp="1"/>
          </p:cNvSpPr>
          <p:nvPr>
            <p:ph type="body" sz="quarter" idx="22"/>
          </p:nvPr>
        </p:nvSpPr>
        <p:spPr>
          <a:xfrm>
            <a:off x="696027" y="2765662"/>
            <a:ext cx="3708000" cy="3443842"/>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1" name="Tijdelijke aanduiding voor tekst 60">
            <a:extLst>
              <a:ext uri="{FF2B5EF4-FFF2-40B4-BE49-F238E27FC236}">
                <a16:creationId xmlns:a16="http://schemas.microsoft.com/office/drawing/2014/main" id="{24DBA6B7-A23F-4618-A6C2-D75731E9E73A}"/>
              </a:ext>
            </a:extLst>
          </p:cNvPr>
          <p:cNvSpPr>
            <a:spLocks noGrp="1"/>
          </p:cNvSpPr>
          <p:nvPr>
            <p:ph type="body" sz="quarter" idx="23"/>
          </p:nvPr>
        </p:nvSpPr>
        <p:spPr>
          <a:xfrm>
            <a:off x="4697761" y="2765662"/>
            <a:ext cx="3708000" cy="3443842"/>
          </a:xfrm>
          <a:prstGeom prst="rect">
            <a:avLst/>
          </a:prstGeom>
        </p:spPr>
        <p:txBody>
          <a:bodyPr lIns="0" tIns="0" rIns="0" bIns="0"/>
          <a:lstStyle>
            <a:lvl1pPr>
              <a:buClr>
                <a:schemeClr val="bg1"/>
              </a:buClr>
              <a:defRPr>
                <a:solidFill>
                  <a:srgbClr val="FFFFFF"/>
                </a:solidFill>
                <a:latin typeface="Verdana" panose="020B0604030504040204" pitchFamily="34" charset="0"/>
                <a:ea typeface="Verdana" panose="020B0604030504040204" pitchFamily="34" charset="0"/>
              </a:defRPr>
            </a:lvl1pPr>
            <a:lvl2pPr>
              <a:buClr>
                <a:schemeClr val="bg1"/>
              </a:buClr>
              <a:defRPr>
                <a:solidFill>
                  <a:srgbClr val="FFFFFF"/>
                </a:solidFill>
                <a:latin typeface="Verdana" panose="020B0604030504040204" pitchFamily="34" charset="0"/>
                <a:ea typeface="Verdana" panose="020B0604030504040204" pitchFamily="34" charset="0"/>
              </a:defRPr>
            </a:lvl2pPr>
            <a:lvl3pPr>
              <a:buClr>
                <a:schemeClr val="bg1"/>
              </a:buClr>
              <a:defRPr>
                <a:solidFill>
                  <a:srgbClr val="FFFFFF"/>
                </a:solidFill>
                <a:latin typeface="Verdana" panose="020B0604030504040204" pitchFamily="34" charset="0"/>
                <a:ea typeface="Verdana" panose="020B0604030504040204" pitchFamily="34" charset="0"/>
              </a:defRPr>
            </a:lvl3pPr>
            <a:lvl4pPr>
              <a:buClr>
                <a:schemeClr val="bg1"/>
              </a:buClr>
              <a:defRPr>
                <a:solidFill>
                  <a:srgbClr val="FFFFFF"/>
                </a:solidFill>
                <a:latin typeface="Verdana" panose="020B0604030504040204" pitchFamily="34" charset="0"/>
                <a:ea typeface="Verdana" panose="020B0604030504040204" pitchFamily="34" charset="0"/>
              </a:defRPr>
            </a:lvl4pPr>
            <a:lvl5pPr>
              <a:buClr>
                <a:schemeClr val="bg1"/>
              </a:buClr>
              <a:defRPr>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5">
            <a:extLst>
              <a:ext uri="{FF2B5EF4-FFF2-40B4-BE49-F238E27FC236}">
                <a16:creationId xmlns:a16="http://schemas.microsoft.com/office/drawing/2014/main" id="{9A30B557-F072-4DCE-A206-F7DD2B8890FD}"/>
              </a:ext>
            </a:extLst>
          </p:cNvPr>
          <p:cNvSpPr>
            <a:spLocks noGrp="1"/>
          </p:cNvSpPr>
          <p:nvPr>
            <p:ph type="dt" sz="half" idx="24"/>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7" name="Tijdelijke aanduiding voor voettekst 6">
            <a:extLst>
              <a:ext uri="{FF2B5EF4-FFF2-40B4-BE49-F238E27FC236}">
                <a16:creationId xmlns:a16="http://schemas.microsoft.com/office/drawing/2014/main" id="{B850D7FB-9E2C-4632-8CE8-8DDCFE95AD8D}"/>
              </a:ext>
            </a:extLst>
          </p:cNvPr>
          <p:cNvSpPr>
            <a:spLocks noGrp="1"/>
          </p:cNvSpPr>
          <p:nvPr>
            <p:ph type="ftr" sz="quarter" idx="25"/>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8" name="Tijdelijke aanduiding voor dianummer 7">
            <a:extLst>
              <a:ext uri="{FF2B5EF4-FFF2-40B4-BE49-F238E27FC236}">
                <a16:creationId xmlns:a16="http://schemas.microsoft.com/office/drawing/2014/main" id="{D2469B0B-0FD0-40FD-923C-69F74DDD4E34}"/>
              </a:ext>
            </a:extLst>
          </p:cNvPr>
          <p:cNvSpPr>
            <a:spLocks noGrp="1"/>
          </p:cNvSpPr>
          <p:nvPr>
            <p:ph type="sldNum" sz="quarter" idx="26"/>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32" name="huisstijl-logo">
            <a:extLst>
              <a:ext uri="{FF2B5EF4-FFF2-40B4-BE49-F238E27FC236}">
                <a16:creationId xmlns:a16="http://schemas.microsoft.com/office/drawing/2014/main" id="{AFF89984-D607-44CD-A1AB-0FFA204E48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2055589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kst 2 kolommen blauw + afbeelding">
    <p:spTree>
      <p:nvGrpSpPr>
        <p:cNvPr id="1" name=""/>
        <p:cNvGrpSpPr/>
        <p:nvPr/>
      </p:nvGrpSpPr>
      <p:grpSpPr>
        <a:xfrm>
          <a:off x="0" y="0"/>
          <a:ext cx="0" cy="0"/>
          <a:chOff x="0" y="0"/>
          <a:chExt cx="0" cy="0"/>
        </a:xfrm>
      </p:grpSpPr>
      <p:sp>
        <p:nvSpPr>
          <p:cNvPr id="37" name="Vrije vorm: vorm 36">
            <a:extLst>
              <a:ext uri="{FF2B5EF4-FFF2-40B4-BE49-F238E27FC236}">
                <a16:creationId xmlns:a16="http://schemas.microsoft.com/office/drawing/2014/main" id="{DB262D6C-FCB5-4554-AF13-E600461CE321}"/>
              </a:ext>
            </a:extLst>
          </p:cNvPr>
          <p:cNvSpPr/>
          <p:nvPr userDrawn="1"/>
        </p:nvSpPr>
        <p:spPr>
          <a:xfrm>
            <a:off x="4550057" y="2515201"/>
            <a:ext cx="4017675" cy="4021838"/>
          </a:xfrm>
          <a:custGeom>
            <a:avLst/>
            <a:gdLst>
              <a:gd name="connsiteX0" fmla="*/ 0 w 3699569"/>
              <a:gd name="connsiteY0" fmla="*/ 0 h 3871895"/>
              <a:gd name="connsiteX1" fmla="*/ 3699569 w 3699569"/>
              <a:gd name="connsiteY1" fmla="*/ 0 h 3871895"/>
              <a:gd name="connsiteX2" fmla="*/ 3699569 w 3699569"/>
              <a:gd name="connsiteY2" fmla="*/ 3871895 h 3871895"/>
              <a:gd name="connsiteX3" fmla="*/ 0 w 3699569"/>
              <a:gd name="connsiteY3" fmla="*/ 3871895 h 3871895"/>
            </a:gdLst>
            <a:ahLst/>
            <a:cxnLst>
              <a:cxn ang="0">
                <a:pos x="connsiteX0" y="connsiteY0"/>
              </a:cxn>
              <a:cxn ang="0">
                <a:pos x="connsiteX1" y="connsiteY1"/>
              </a:cxn>
              <a:cxn ang="0">
                <a:pos x="connsiteX2" y="connsiteY2"/>
              </a:cxn>
              <a:cxn ang="0">
                <a:pos x="connsiteX3" y="connsiteY3"/>
              </a:cxn>
            </a:cxnLst>
            <a:rect l="l" t="t" r="r" b="b"/>
            <a:pathLst>
              <a:path w="3699569" h="3871895">
                <a:moveTo>
                  <a:pt x="0" y="0"/>
                </a:moveTo>
                <a:lnTo>
                  <a:pt x="3699569" y="0"/>
                </a:lnTo>
                <a:lnTo>
                  <a:pt x="3699569" y="3871895"/>
                </a:lnTo>
                <a:lnTo>
                  <a:pt x="0" y="3871895"/>
                </a:lnTo>
                <a:close/>
              </a:path>
            </a:pathLst>
          </a:custGeom>
          <a:solidFill>
            <a:srgbClr val="164193"/>
          </a:solidFill>
          <a:ln w="9525"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sp>
        <p:nvSpPr>
          <p:cNvPr id="39" name="Vrije vorm: vorm 38">
            <a:extLst>
              <a:ext uri="{FF2B5EF4-FFF2-40B4-BE49-F238E27FC236}">
                <a16:creationId xmlns:a16="http://schemas.microsoft.com/office/drawing/2014/main" id="{A87F8154-6CBD-4504-A2F3-83420EC54894}"/>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sp>
        <p:nvSpPr>
          <p:cNvPr id="38" name="Tijdelijke aanduiding voor afbeelding 37">
            <a:extLst>
              <a:ext uri="{FF2B5EF4-FFF2-40B4-BE49-F238E27FC236}">
                <a16:creationId xmlns:a16="http://schemas.microsoft.com/office/drawing/2014/main" id="{7DC111D4-DBA9-48DC-8A42-A3BB45B524F0}"/>
              </a:ext>
            </a:extLst>
          </p:cNvPr>
          <p:cNvSpPr>
            <a:spLocks noGrp="1"/>
          </p:cNvSpPr>
          <p:nvPr>
            <p:ph type="pic" sz="quarter" idx="21"/>
          </p:nvPr>
        </p:nvSpPr>
        <p:spPr>
          <a:xfrm>
            <a:off x="8091818" y="1"/>
            <a:ext cx="4100185" cy="6432078"/>
          </a:xfrm>
          <a:custGeom>
            <a:avLst/>
            <a:gdLst>
              <a:gd name="connsiteX0" fmla="*/ 1143000 w 4100185"/>
              <a:gd name="connsiteY0" fmla="*/ 0 h 6432078"/>
              <a:gd name="connsiteX1" fmla="*/ 4100185 w 4100185"/>
              <a:gd name="connsiteY1" fmla="*/ 0 h 6432078"/>
              <a:gd name="connsiteX2" fmla="*/ 4100185 w 4100185"/>
              <a:gd name="connsiteY2" fmla="*/ 6432078 h 6432078"/>
              <a:gd name="connsiteX3" fmla="*/ 475915 w 4100185"/>
              <a:gd name="connsiteY3" fmla="*/ 6432078 h 6432078"/>
              <a:gd name="connsiteX4" fmla="*/ 475915 w 4100185"/>
              <a:gd name="connsiteY4" fmla="*/ 2515200 h 6432078"/>
              <a:gd name="connsiteX5" fmla="*/ 0 w 4100185"/>
              <a:gd name="connsiteY5" fmla="*/ 2515200 h 6432078"/>
              <a:gd name="connsiteX6" fmla="*/ 0 w 4100185"/>
              <a:gd name="connsiteY6" fmla="*/ 1143000 h 6432078"/>
              <a:gd name="connsiteX7" fmla="*/ 1143000 w 4100185"/>
              <a:gd name="connsiteY7" fmla="*/ 0 h 643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185" h="6432078">
                <a:moveTo>
                  <a:pt x="1143000" y="0"/>
                </a:moveTo>
                <a:lnTo>
                  <a:pt x="4100185" y="0"/>
                </a:lnTo>
                <a:lnTo>
                  <a:pt x="4100185" y="6432078"/>
                </a:lnTo>
                <a:lnTo>
                  <a:pt x="475915" y="6432078"/>
                </a:lnTo>
                <a:lnTo>
                  <a:pt x="475915" y="2515200"/>
                </a:lnTo>
                <a:lnTo>
                  <a:pt x="0" y="2515200"/>
                </a:lnTo>
                <a:lnTo>
                  <a:pt x="0" y="1143000"/>
                </a:lnTo>
                <a:cubicBezTo>
                  <a:pt x="0" y="512064"/>
                  <a:pt x="512065" y="0"/>
                  <a:pt x="1143000" y="0"/>
                </a:cubicBezTo>
                <a:close/>
              </a:path>
            </a:pathLst>
          </a:custGeom>
          <a:solidFill>
            <a:srgbClr val="FFFFFF"/>
          </a:solidFill>
        </p:spPr>
        <p:txBody>
          <a:bodyPr wrap="square" anchor="ctr">
            <a:noAutofit/>
          </a:bodyPr>
          <a:lstStyle>
            <a:lvl1pPr algn="ctr">
              <a:buNone/>
              <a:defRPr>
                <a:latin typeface="Verdana" panose="020B0604030504040204" pitchFamily="34" charset="0"/>
                <a:ea typeface="Verdana" panose="020B0604030504040204" pitchFamily="34" charset="0"/>
              </a:defRPr>
            </a:lvl1pPr>
          </a:lstStyle>
          <a:p>
            <a:endParaRPr lang="nl-NL"/>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7102053" cy="898700"/>
          </a:xfrm>
          <a:prstGeom prst="rect">
            <a:avLst/>
          </a:prstGeom>
        </p:spPr>
        <p:txBody>
          <a:bodyPr/>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25885"/>
            <a:ext cx="7102053" cy="318186"/>
          </a:xfrm>
          <a:prstGeom prst="rect">
            <a:avLst/>
          </a:prstGeom>
        </p:spPr>
        <p:txBody>
          <a:bodyPr>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0" name="Tijdelijke aanduiding voor tekst 60">
            <a:extLst>
              <a:ext uri="{FF2B5EF4-FFF2-40B4-BE49-F238E27FC236}">
                <a16:creationId xmlns:a16="http://schemas.microsoft.com/office/drawing/2014/main" id="{8F12FE7C-0ABE-4D55-8553-5F4D5DF11476}"/>
              </a:ext>
            </a:extLst>
          </p:cNvPr>
          <p:cNvSpPr>
            <a:spLocks noGrp="1"/>
          </p:cNvSpPr>
          <p:nvPr>
            <p:ph type="body" sz="quarter" idx="22"/>
          </p:nvPr>
        </p:nvSpPr>
        <p:spPr>
          <a:xfrm>
            <a:off x="696027" y="2765662"/>
            <a:ext cx="3708000" cy="3443842"/>
          </a:xfrm>
          <a:prstGeom prst="rect">
            <a:avLst/>
          </a:prstGeom>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1" name="Tijdelijke aanduiding voor tekst 60">
            <a:extLst>
              <a:ext uri="{FF2B5EF4-FFF2-40B4-BE49-F238E27FC236}">
                <a16:creationId xmlns:a16="http://schemas.microsoft.com/office/drawing/2014/main" id="{24DBA6B7-A23F-4618-A6C2-D75731E9E73A}"/>
              </a:ext>
            </a:extLst>
          </p:cNvPr>
          <p:cNvSpPr>
            <a:spLocks noGrp="1"/>
          </p:cNvSpPr>
          <p:nvPr>
            <p:ph type="body" sz="quarter" idx="23"/>
          </p:nvPr>
        </p:nvSpPr>
        <p:spPr>
          <a:xfrm>
            <a:off x="4697761" y="2765662"/>
            <a:ext cx="3708000" cy="3443842"/>
          </a:xfrm>
          <a:prstGeom prst="rect">
            <a:avLst/>
          </a:prstGeom>
        </p:spPr>
        <p:txBody>
          <a:bodyPr/>
          <a:lstStyle>
            <a:lvl1pPr>
              <a:buClr>
                <a:schemeClr val="bg1"/>
              </a:buClr>
              <a:defRPr>
                <a:solidFill>
                  <a:srgbClr val="FFFFFF"/>
                </a:solidFill>
                <a:latin typeface="Verdana" panose="020B0604030504040204" pitchFamily="34" charset="0"/>
                <a:ea typeface="Verdana" panose="020B0604030504040204" pitchFamily="34" charset="0"/>
              </a:defRPr>
            </a:lvl1pPr>
            <a:lvl2pPr>
              <a:buClr>
                <a:schemeClr val="bg1"/>
              </a:buClr>
              <a:defRPr>
                <a:solidFill>
                  <a:srgbClr val="FFFFFF"/>
                </a:solidFill>
                <a:latin typeface="Verdana" panose="020B0604030504040204" pitchFamily="34" charset="0"/>
                <a:ea typeface="Verdana" panose="020B0604030504040204" pitchFamily="34" charset="0"/>
              </a:defRPr>
            </a:lvl2pPr>
            <a:lvl3pPr>
              <a:buClr>
                <a:schemeClr val="bg1"/>
              </a:buClr>
              <a:defRPr>
                <a:solidFill>
                  <a:srgbClr val="FFFFFF"/>
                </a:solidFill>
                <a:latin typeface="Verdana" panose="020B0604030504040204" pitchFamily="34" charset="0"/>
                <a:ea typeface="Verdana" panose="020B0604030504040204" pitchFamily="34" charset="0"/>
              </a:defRPr>
            </a:lvl3pPr>
            <a:lvl4pPr>
              <a:buClr>
                <a:schemeClr val="bg1"/>
              </a:buClr>
              <a:defRPr>
                <a:solidFill>
                  <a:srgbClr val="FFFFFF"/>
                </a:solidFill>
                <a:latin typeface="Verdana" panose="020B0604030504040204" pitchFamily="34" charset="0"/>
                <a:ea typeface="Verdana" panose="020B0604030504040204" pitchFamily="34" charset="0"/>
              </a:defRPr>
            </a:lvl4pPr>
            <a:lvl5pPr>
              <a:buClr>
                <a:schemeClr val="bg1"/>
              </a:buClr>
              <a:defRPr>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5">
            <a:extLst>
              <a:ext uri="{FF2B5EF4-FFF2-40B4-BE49-F238E27FC236}">
                <a16:creationId xmlns:a16="http://schemas.microsoft.com/office/drawing/2014/main" id="{9A30B557-F072-4DCE-A206-F7DD2B8890FD}"/>
              </a:ext>
            </a:extLst>
          </p:cNvPr>
          <p:cNvSpPr>
            <a:spLocks noGrp="1"/>
          </p:cNvSpPr>
          <p:nvPr>
            <p:ph type="dt" sz="half" idx="24"/>
          </p:nvPr>
        </p:nvSpPr>
        <p:spPr>
          <a:xfrm>
            <a:off x="180003" y="6537039"/>
            <a:ext cx="995359" cy="216000"/>
          </a:xfrm>
          <a:prstGeom prst="rect">
            <a:avLst/>
          </a:prstGeom>
        </p:spPr>
        <p:txBody>
          <a:bodyPr/>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7" name="Tijdelijke aanduiding voor voettekst 6">
            <a:extLst>
              <a:ext uri="{FF2B5EF4-FFF2-40B4-BE49-F238E27FC236}">
                <a16:creationId xmlns:a16="http://schemas.microsoft.com/office/drawing/2014/main" id="{B850D7FB-9E2C-4632-8CE8-8DDCFE95AD8D}"/>
              </a:ext>
            </a:extLst>
          </p:cNvPr>
          <p:cNvSpPr>
            <a:spLocks noGrp="1"/>
          </p:cNvSpPr>
          <p:nvPr>
            <p:ph type="ftr" sz="quarter" idx="25"/>
          </p:nvPr>
        </p:nvSpPr>
        <p:spPr>
          <a:xfrm>
            <a:off x="2611679" y="6537039"/>
            <a:ext cx="6968647" cy="216000"/>
          </a:xfrm>
          <a:prstGeom prst="rect">
            <a:avLst/>
          </a:prstGeom>
        </p:spPr>
        <p:txBody>
          <a:bodyPr/>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8" name="Tijdelijke aanduiding voor dianummer 7">
            <a:extLst>
              <a:ext uri="{FF2B5EF4-FFF2-40B4-BE49-F238E27FC236}">
                <a16:creationId xmlns:a16="http://schemas.microsoft.com/office/drawing/2014/main" id="{D2469B0B-0FD0-40FD-923C-69F74DDD4E34}"/>
              </a:ext>
            </a:extLst>
          </p:cNvPr>
          <p:cNvSpPr>
            <a:spLocks noGrp="1"/>
          </p:cNvSpPr>
          <p:nvPr>
            <p:ph type="sldNum" sz="quarter" idx="26"/>
          </p:nvPr>
        </p:nvSpPr>
        <p:spPr>
          <a:xfrm>
            <a:off x="11016640" y="6537039"/>
            <a:ext cx="995360" cy="216000"/>
          </a:xfrm>
          <a:prstGeom prst="rect">
            <a:avLst/>
          </a:prstGeom>
        </p:spPr>
        <p:txBody>
          <a:bodyPr/>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32" name="huisstijl-logo">
            <a:extLst>
              <a:ext uri="{FF2B5EF4-FFF2-40B4-BE49-F238E27FC236}">
                <a16:creationId xmlns:a16="http://schemas.microsoft.com/office/drawing/2014/main" id="{C58B08FE-16A6-4055-BC55-6FA50164F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4138322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fbeelding verloop + tekst">
    <p:spTree>
      <p:nvGrpSpPr>
        <p:cNvPr id="1" name=""/>
        <p:cNvGrpSpPr/>
        <p:nvPr/>
      </p:nvGrpSpPr>
      <p:grpSpPr>
        <a:xfrm>
          <a:off x="0" y="0"/>
          <a:ext cx="0" cy="0"/>
          <a:chOff x="0" y="0"/>
          <a:chExt cx="0" cy="0"/>
        </a:xfrm>
      </p:grpSpPr>
      <p:sp>
        <p:nvSpPr>
          <p:cNvPr id="33" name="Tijdelijke aanduiding voor afbeelding 32">
            <a:extLst>
              <a:ext uri="{FF2B5EF4-FFF2-40B4-BE49-F238E27FC236}">
                <a16:creationId xmlns:a16="http://schemas.microsoft.com/office/drawing/2014/main" id="{05FA7AE3-4078-4120-ADAB-5143BC1C0CFF}"/>
              </a:ext>
            </a:extLst>
          </p:cNvPr>
          <p:cNvSpPr>
            <a:spLocks noGrp="1"/>
          </p:cNvSpPr>
          <p:nvPr>
            <p:ph type="pic" sz="quarter" idx="27"/>
          </p:nvPr>
        </p:nvSpPr>
        <p:spPr>
          <a:xfrm>
            <a:off x="0" y="-581"/>
            <a:ext cx="6096000" cy="6432661"/>
          </a:xfrm>
          <a:custGeom>
            <a:avLst/>
            <a:gdLst>
              <a:gd name="connsiteX0" fmla="*/ 0 w 6096000"/>
              <a:gd name="connsiteY0" fmla="*/ 0 h 6432661"/>
              <a:gd name="connsiteX1" fmla="*/ 6096000 w 6096000"/>
              <a:gd name="connsiteY1" fmla="*/ 0 h 6432661"/>
              <a:gd name="connsiteX2" fmla="*/ 6096000 w 6096000"/>
              <a:gd name="connsiteY2" fmla="*/ 6432661 h 6432661"/>
              <a:gd name="connsiteX3" fmla="*/ 0 w 6096000"/>
              <a:gd name="connsiteY3" fmla="*/ 6432661 h 6432661"/>
            </a:gdLst>
            <a:ahLst/>
            <a:cxnLst>
              <a:cxn ang="0">
                <a:pos x="connsiteX0" y="connsiteY0"/>
              </a:cxn>
              <a:cxn ang="0">
                <a:pos x="connsiteX1" y="connsiteY1"/>
              </a:cxn>
              <a:cxn ang="0">
                <a:pos x="connsiteX2" y="connsiteY2"/>
              </a:cxn>
              <a:cxn ang="0">
                <a:pos x="connsiteX3" y="connsiteY3"/>
              </a:cxn>
            </a:cxnLst>
            <a:rect l="l" t="t" r="r" b="b"/>
            <a:pathLst>
              <a:path w="6096000" h="6432661">
                <a:moveTo>
                  <a:pt x="0" y="0"/>
                </a:moveTo>
                <a:lnTo>
                  <a:pt x="6096000" y="0"/>
                </a:lnTo>
                <a:lnTo>
                  <a:pt x="6096000" y="6432661"/>
                </a:lnTo>
                <a:lnTo>
                  <a:pt x="0" y="6432661"/>
                </a:lnTo>
                <a:close/>
              </a:path>
            </a:pathLst>
          </a:custGeom>
          <a:solidFill>
            <a:schemeClr val="bg1">
              <a:lumMod val="75000"/>
            </a:schemeClr>
          </a:solidFill>
        </p:spPr>
        <p:txBody>
          <a:bodyPr wrap="square" lIns="0" tIns="0" rIns="0" bIns="0">
            <a:noAutofit/>
          </a:bodyPr>
          <a:lstStyle>
            <a:lvl1pPr algn="ctr">
              <a:buNone/>
              <a:defRPr>
                <a:latin typeface="Verdana" panose="020B0604030504040204" pitchFamily="34" charset="0"/>
                <a:ea typeface="Verdana" panose="020B0604030504040204" pitchFamily="34" charset="0"/>
              </a:defRPr>
            </a:lvl1pPr>
          </a:lstStyle>
          <a:p>
            <a:endParaRPr lang="nl-NL"/>
          </a:p>
        </p:txBody>
      </p:sp>
      <p:sp>
        <p:nvSpPr>
          <p:cNvPr id="3" name="Tijdelijke aanduiding voor tekst 2">
            <a:extLst>
              <a:ext uri="{FF2B5EF4-FFF2-40B4-BE49-F238E27FC236}">
                <a16:creationId xmlns:a16="http://schemas.microsoft.com/office/drawing/2014/main" id="{63DC5A05-A35F-45FA-9E8D-007F092C6FD2}"/>
              </a:ext>
            </a:extLst>
          </p:cNvPr>
          <p:cNvSpPr>
            <a:spLocks noGrp="1"/>
          </p:cNvSpPr>
          <p:nvPr>
            <p:ph type="body" sz="quarter" idx="28" hasCustomPrompt="1"/>
          </p:nvPr>
        </p:nvSpPr>
        <p:spPr>
          <a:xfrm>
            <a:off x="0" y="-582"/>
            <a:ext cx="6096000" cy="6432659"/>
          </a:xfrm>
          <a:prstGeom prst="rect">
            <a:avLst/>
          </a:prstGeom>
          <a:gradFill>
            <a:gsLst>
              <a:gs pos="1000">
                <a:srgbClr val="0097D6">
                  <a:alpha val="80000"/>
                </a:srgbClr>
              </a:gs>
              <a:gs pos="99000">
                <a:srgbClr val="0FA880">
                  <a:alpha val="80000"/>
                </a:srgbClr>
              </a:gs>
            </a:gsLst>
            <a:lin ang="0" scaled="1"/>
          </a:gradFill>
        </p:spPr>
        <p:txBody>
          <a:bodyPr lIns="0" tIns="0" rIns="0" bIns="0"/>
          <a:lstStyle>
            <a:lvl1pPr>
              <a:buNone/>
              <a:defRPr>
                <a:latin typeface="Verdana" panose="020B0604030504040204" pitchFamily="34" charset="0"/>
                <a:ea typeface="Verdana" panose="020B0604030504040204" pitchFamily="34" charset="0"/>
              </a:defRPr>
            </a:lvl1pPr>
          </a:lstStyle>
          <a:p>
            <a:pPr lvl="0"/>
            <a:r>
              <a:rPr lang="nl-NL"/>
              <a:t>    </a:t>
            </a:r>
          </a:p>
        </p:txBody>
      </p:sp>
      <p:sp>
        <p:nvSpPr>
          <p:cNvPr id="35" name="Vrije vorm: vorm 34">
            <a:extLst>
              <a:ext uri="{FF2B5EF4-FFF2-40B4-BE49-F238E27FC236}">
                <a16:creationId xmlns:a16="http://schemas.microsoft.com/office/drawing/2014/main" id="{6F13EF60-C856-430E-A2A0-007B58D73373}"/>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solidFill>
            <a:srgbClr val="F2F2F2"/>
          </a:soli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8" name="Vrije vorm: vorm 27">
            <a:extLst>
              <a:ext uri="{FF2B5EF4-FFF2-40B4-BE49-F238E27FC236}">
                <a16:creationId xmlns:a16="http://schemas.microsoft.com/office/drawing/2014/main" id="{D914A274-E6A6-4A4A-9B7A-35B01E354DA4}"/>
              </a:ext>
            </a:extLst>
          </p:cNvPr>
          <p:cNvSpPr/>
          <p:nvPr userDrawn="1"/>
        </p:nvSpPr>
        <p:spPr>
          <a:xfrm>
            <a:off x="696027" y="2512511"/>
            <a:ext cx="1250260"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800">
              <a:solidFill>
                <a:srgbClr val="FFFFFF"/>
              </a:solidFill>
              <a:latin typeface="Verdana" panose="020B0604030504040204" pitchFamily="34" charset="0"/>
              <a:ea typeface="Verdana" panose="020B0604030504040204" pitchFamily="34" charset="0"/>
            </a:endParaRPr>
          </a:p>
        </p:txBody>
      </p:sp>
      <p:sp>
        <p:nvSpPr>
          <p:cNvPr id="29" name="Titel 55">
            <a:extLst>
              <a:ext uri="{FF2B5EF4-FFF2-40B4-BE49-F238E27FC236}">
                <a16:creationId xmlns:a16="http://schemas.microsoft.com/office/drawing/2014/main" id="{50F7AA43-8513-4AB1-B1CD-A4040DF2982A}"/>
              </a:ext>
            </a:extLst>
          </p:cNvPr>
          <p:cNvSpPr>
            <a:spLocks noGrp="1"/>
          </p:cNvSpPr>
          <p:nvPr>
            <p:ph type="title" hasCustomPrompt="1"/>
          </p:nvPr>
        </p:nvSpPr>
        <p:spPr>
          <a:xfrm>
            <a:off x="696028" y="1159577"/>
            <a:ext cx="5116051" cy="898700"/>
          </a:xfrm>
          <a:prstGeom prst="rect">
            <a:avLst/>
          </a:prstGeom>
        </p:spPr>
        <p:txBody>
          <a:bodyPr lIns="0" tIns="0" rIns="0" bIns="0">
            <a:normAutofit/>
          </a:bodyPr>
          <a:lstStyle>
            <a:lvl1pPr>
              <a:defRPr sz="3200" b="1">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30" name="Tijdelijke aanduiding voor tekst 60">
            <a:extLst>
              <a:ext uri="{FF2B5EF4-FFF2-40B4-BE49-F238E27FC236}">
                <a16:creationId xmlns:a16="http://schemas.microsoft.com/office/drawing/2014/main" id="{143A9EFB-C05E-4CA9-81C9-3A10065003D2}"/>
              </a:ext>
            </a:extLst>
          </p:cNvPr>
          <p:cNvSpPr>
            <a:spLocks noGrp="1"/>
          </p:cNvSpPr>
          <p:nvPr>
            <p:ph type="body" sz="quarter" idx="13"/>
          </p:nvPr>
        </p:nvSpPr>
        <p:spPr>
          <a:xfrm>
            <a:off x="696028" y="2768768"/>
            <a:ext cx="5116051" cy="3456000"/>
          </a:xfrm>
          <a:prstGeom prst="rect">
            <a:avLst/>
          </a:prstGeom>
        </p:spPr>
        <p:txBody>
          <a:bodyPr lIns="0" tIns="0" rIns="0" bIns="0"/>
          <a:lstStyle>
            <a:lvl1pPr>
              <a:buClr>
                <a:schemeClr val="bg1"/>
              </a:buClr>
              <a:defRPr>
                <a:solidFill>
                  <a:srgbClr val="FFFFFF"/>
                </a:solidFill>
                <a:latin typeface="Verdana" panose="020B0604030504040204" pitchFamily="34" charset="0"/>
                <a:ea typeface="Verdana" panose="020B0604030504040204" pitchFamily="34" charset="0"/>
              </a:defRPr>
            </a:lvl1pPr>
            <a:lvl2pPr>
              <a:buClr>
                <a:schemeClr val="bg1"/>
              </a:buClr>
              <a:defRPr>
                <a:solidFill>
                  <a:srgbClr val="FFFFFF"/>
                </a:solidFill>
                <a:latin typeface="Verdana" panose="020B0604030504040204" pitchFamily="34" charset="0"/>
                <a:ea typeface="Verdana" panose="020B0604030504040204" pitchFamily="34" charset="0"/>
              </a:defRPr>
            </a:lvl2pPr>
            <a:lvl3pPr>
              <a:buClr>
                <a:schemeClr val="bg1"/>
              </a:buClr>
              <a:defRPr>
                <a:solidFill>
                  <a:srgbClr val="FFFFFF"/>
                </a:solidFill>
                <a:latin typeface="Verdana" panose="020B0604030504040204" pitchFamily="34" charset="0"/>
                <a:ea typeface="Verdana" panose="020B0604030504040204" pitchFamily="34" charset="0"/>
              </a:defRPr>
            </a:lvl3pPr>
            <a:lvl4pPr>
              <a:buClr>
                <a:schemeClr val="bg1"/>
              </a:buClr>
              <a:defRPr>
                <a:solidFill>
                  <a:srgbClr val="FFFFFF"/>
                </a:solidFill>
                <a:latin typeface="Verdana" panose="020B0604030504040204" pitchFamily="34" charset="0"/>
                <a:ea typeface="Verdana" panose="020B0604030504040204" pitchFamily="34" charset="0"/>
              </a:defRPr>
            </a:lvl4pPr>
            <a:lvl5pPr>
              <a:buClr>
                <a:schemeClr val="bg1"/>
              </a:buClr>
              <a:defRPr>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1" name="Tijdelijke aanduiding voor tekst 60">
            <a:extLst>
              <a:ext uri="{FF2B5EF4-FFF2-40B4-BE49-F238E27FC236}">
                <a16:creationId xmlns:a16="http://schemas.microsoft.com/office/drawing/2014/main" id="{D1873220-B27A-4CE7-AB8C-0F1A6D17EC25}"/>
              </a:ext>
            </a:extLst>
          </p:cNvPr>
          <p:cNvSpPr>
            <a:spLocks noGrp="1"/>
          </p:cNvSpPr>
          <p:nvPr>
            <p:ph type="body" sz="quarter" idx="17"/>
          </p:nvPr>
        </p:nvSpPr>
        <p:spPr>
          <a:xfrm>
            <a:off x="696028" y="2125885"/>
            <a:ext cx="5116051" cy="318186"/>
          </a:xfrm>
          <a:prstGeom prst="rect">
            <a:avLst/>
          </a:prstGeom>
        </p:spPr>
        <p:txBody>
          <a:bodyPr lIns="0" tIns="0" rIns="0" bIns="0">
            <a:normAutofit/>
          </a:bodyPr>
          <a:lstStyle>
            <a:lvl1pPr>
              <a:buNone/>
              <a:defRPr sz="14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2" name="Vrije vorm: vorm 31">
            <a:extLst>
              <a:ext uri="{FF2B5EF4-FFF2-40B4-BE49-F238E27FC236}">
                <a16:creationId xmlns:a16="http://schemas.microsoft.com/office/drawing/2014/main" id="{D6E41B14-B6D7-409C-82C0-7B29B4DAD751}"/>
              </a:ext>
            </a:extLst>
          </p:cNvPr>
          <p:cNvSpPr/>
          <p:nvPr userDrawn="1"/>
        </p:nvSpPr>
        <p:spPr>
          <a:xfrm>
            <a:off x="6380627" y="2512511"/>
            <a:ext cx="1250260"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4" name="Tijdelijke aanduiding voor tekst 60">
            <a:extLst>
              <a:ext uri="{FF2B5EF4-FFF2-40B4-BE49-F238E27FC236}">
                <a16:creationId xmlns:a16="http://schemas.microsoft.com/office/drawing/2014/main" id="{E308BB4E-C51C-4335-85CB-A7ED806DAEA6}"/>
              </a:ext>
            </a:extLst>
          </p:cNvPr>
          <p:cNvSpPr>
            <a:spLocks noGrp="1"/>
          </p:cNvSpPr>
          <p:nvPr>
            <p:ph type="body" sz="quarter" idx="21"/>
          </p:nvPr>
        </p:nvSpPr>
        <p:spPr>
          <a:xfrm>
            <a:off x="6380625" y="2768768"/>
            <a:ext cx="5116051" cy="345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7" name="Tijdelijke aanduiding voor tekst 60">
            <a:extLst>
              <a:ext uri="{FF2B5EF4-FFF2-40B4-BE49-F238E27FC236}">
                <a16:creationId xmlns:a16="http://schemas.microsoft.com/office/drawing/2014/main" id="{175EBF0D-086A-470E-8AD2-CF16B5A33B3B}"/>
              </a:ext>
            </a:extLst>
          </p:cNvPr>
          <p:cNvSpPr>
            <a:spLocks noGrp="1"/>
          </p:cNvSpPr>
          <p:nvPr>
            <p:ph type="body" sz="quarter" idx="22"/>
          </p:nvPr>
        </p:nvSpPr>
        <p:spPr>
          <a:xfrm>
            <a:off x="6380625" y="2125885"/>
            <a:ext cx="5116051"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61E0631-1028-437C-80AB-5120C81284D6}"/>
              </a:ext>
            </a:extLst>
          </p:cNvPr>
          <p:cNvSpPr>
            <a:spLocks noGrp="1"/>
          </p:cNvSpPr>
          <p:nvPr>
            <p:ph type="dt" sz="half" idx="24"/>
          </p:nvPr>
        </p:nvSpPr>
        <p:spPr>
          <a:xfrm>
            <a:off x="180003" y="6537039"/>
            <a:ext cx="995359"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6" name="Tijdelijke aanduiding voor voettekst 5">
            <a:extLst>
              <a:ext uri="{FF2B5EF4-FFF2-40B4-BE49-F238E27FC236}">
                <a16:creationId xmlns:a16="http://schemas.microsoft.com/office/drawing/2014/main" id="{1043FD28-5F2D-42E7-B184-CECCDFBE9959}"/>
              </a:ext>
            </a:extLst>
          </p:cNvPr>
          <p:cNvSpPr>
            <a:spLocks noGrp="1"/>
          </p:cNvSpPr>
          <p:nvPr>
            <p:ph type="ftr" sz="quarter" idx="25"/>
          </p:nvPr>
        </p:nvSpPr>
        <p:spPr>
          <a:xfrm>
            <a:off x="2611679" y="6537039"/>
            <a:ext cx="6968647"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endParaRPr lang="nl-NL">
              <a:solidFill>
                <a:schemeClr val="tx1"/>
              </a:solidFill>
            </a:endParaRPr>
          </a:p>
        </p:txBody>
      </p:sp>
      <p:sp>
        <p:nvSpPr>
          <p:cNvPr id="8" name="Tijdelijke aanduiding voor dianummer 7">
            <a:extLst>
              <a:ext uri="{FF2B5EF4-FFF2-40B4-BE49-F238E27FC236}">
                <a16:creationId xmlns:a16="http://schemas.microsoft.com/office/drawing/2014/main" id="{8D3807FC-5C70-4CA0-A212-73B166708653}"/>
              </a:ext>
            </a:extLst>
          </p:cNvPr>
          <p:cNvSpPr>
            <a:spLocks noGrp="1"/>
          </p:cNvSpPr>
          <p:nvPr>
            <p:ph type="sldNum" sz="quarter" idx="26"/>
          </p:nvPr>
        </p:nvSpPr>
        <p:spPr>
          <a:xfrm>
            <a:off x="11016640" y="6537039"/>
            <a:ext cx="995360" cy="216000"/>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36" name="huisstijl-logo">
            <a:extLst>
              <a:ext uri="{FF2B5EF4-FFF2-40B4-BE49-F238E27FC236}">
                <a16:creationId xmlns:a16="http://schemas.microsoft.com/office/drawing/2014/main" id="{2235B051-8DD0-450A-908C-B08649747F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17" name="Tijdelijke aanduiding voor tekst 6">
            <a:extLst>
              <a:ext uri="{FF2B5EF4-FFF2-40B4-BE49-F238E27FC236}">
                <a16:creationId xmlns:a16="http://schemas.microsoft.com/office/drawing/2014/main" id="{6A1BA05A-C8BE-4528-A49D-17DD9B674E84}"/>
              </a:ext>
            </a:extLst>
          </p:cNvPr>
          <p:cNvSpPr>
            <a:spLocks noGrp="1"/>
          </p:cNvSpPr>
          <p:nvPr>
            <p:ph type="body" sz="quarter" idx="29" hasCustomPrompt="1"/>
          </p:nvPr>
        </p:nvSpPr>
        <p:spPr>
          <a:xfrm>
            <a:off x="6380625" y="1159577"/>
            <a:ext cx="5117226" cy="896400"/>
          </a:xfrm>
        </p:spPr>
        <p:txBody>
          <a:bodyPr>
            <a:noAutofit/>
          </a:bodyPr>
          <a:lstStyle>
            <a:lvl1pPr marL="0" indent="0">
              <a:lnSpc>
                <a:spcPct val="80000"/>
              </a:lnSpc>
              <a:spcBef>
                <a:spcPts val="0"/>
              </a:spcBef>
              <a:buNone/>
              <a:defRPr sz="3200" b="1">
                <a:solidFill>
                  <a:srgbClr val="164193"/>
                </a:solidFill>
                <a:latin typeface="Verdana" panose="020B0604030504040204" pitchFamily="34" charset="0"/>
                <a:ea typeface="Verdana" panose="020B0604030504040204" pitchFamily="34" charset="0"/>
              </a:defRPr>
            </a:lvl1pPr>
          </a:lstStyle>
          <a:p>
            <a:pPr lvl="0"/>
            <a:r>
              <a:rPr lang="nl-NL"/>
              <a:t>Klikken om een titel toe te voegen</a:t>
            </a:r>
          </a:p>
        </p:txBody>
      </p:sp>
    </p:spTree>
    <p:extLst>
      <p:ext uri="{BB962C8B-B14F-4D97-AF65-F5344CB8AC3E}">
        <p14:creationId xmlns:p14="http://schemas.microsoft.com/office/powerpoint/2010/main" val="41414920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kst + afbeedling verloop">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966FF127-2390-4085-A63F-8BC66F9365A8}"/>
              </a:ext>
            </a:extLst>
          </p:cNvPr>
          <p:cNvSpPr>
            <a:spLocks noGrp="1"/>
          </p:cNvSpPr>
          <p:nvPr>
            <p:ph type="pic" sz="quarter" idx="21"/>
          </p:nvPr>
        </p:nvSpPr>
        <p:spPr>
          <a:xfrm>
            <a:off x="6096000" y="-1"/>
            <a:ext cx="6096000" cy="6432079"/>
          </a:xfrm>
          <a:custGeom>
            <a:avLst/>
            <a:gdLst>
              <a:gd name="connsiteX0" fmla="*/ 0 w 6096000"/>
              <a:gd name="connsiteY0" fmla="*/ 0 h 6432079"/>
              <a:gd name="connsiteX1" fmla="*/ 6096000 w 6096000"/>
              <a:gd name="connsiteY1" fmla="*/ 0 h 6432079"/>
              <a:gd name="connsiteX2" fmla="*/ 6096000 w 6096000"/>
              <a:gd name="connsiteY2" fmla="*/ 6432079 h 6432079"/>
              <a:gd name="connsiteX3" fmla="*/ 1143000 w 6096000"/>
              <a:gd name="connsiteY3" fmla="*/ 6432079 h 6432079"/>
              <a:gd name="connsiteX4" fmla="*/ 0 w 6096000"/>
              <a:gd name="connsiteY4" fmla="*/ 5289079 h 643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432079">
                <a:moveTo>
                  <a:pt x="0" y="0"/>
                </a:moveTo>
                <a:lnTo>
                  <a:pt x="6096000" y="0"/>
                </a:lnTo>
                <a:lnTo>
                  <a:pt x="6096000" y="6432079"/>
                </a:lnTo>
                <a:lnTo>
                  <a:pt x="1143000" y="6432079"/>
                </a:lnTo>
                <a:cubicBezTo>
                  <a:pt x="512064" y="6432079"/>
                  <a:pt x="0" y="5920015"/>
                  <a:pt x="0" y="5289079"/>
                </a:cubicBezTo>
                <a:close/>
              </a:path>
            </a:pathLst>
          </a:custGeom>
          <a:solidFill>
            <a:schemeClr val="bg1">
              <a:lumMod val="75000"/>
            </a:schemeClr>
          </a:solidFill>
        </p:spPr>
        <p:txBody>
          <a:bodyPr wrap="square" lIns="0" tIns="0" rIns="0" bIns="0" anchor="ctr">
            <a:noAutofit/>
          </a:bodyPr>
          <a:lstStyle>
            <a:lvl1pPr algn="ctr">
              <a:buNone/>
              <a:defRPr>
                <a:latin typeface="Verdana" panose="020B0604030504040204" pitchFamily="34" charset="0"/>
                <a:ea typeface="Verdana" panose="020B0604030504040204" pitchFamily="34" charset="0"/>
              </a:defRPr>
            </a:lvl1pPr>
          </a:lstStyle>
          <a:p>
            <a:endParaRPr lang="nl-NL"/>
          </a:p>
        </p:txBody>
      </p:sp>
      <p:sp>
        <p:nvSpPr>
          <p:cNvPr id="32" name="Tijdelijke aanduiding voor tekst 31">
            <a:extLst>
              <a:ext uri="{FF2B5EF4-FFF2-40B4-BE49-F238E27FC236}">
                <a16:creationId xmlns:a16="http://schemas.microsoft.com/office/drawing/2014/main" id="{B4ECB35C-2A00-4134-948E-E9F05E8EA7B2}"/>
              </a:ext>
            </a:extLst>
          </p:cNvPr>
          <p:cNvSpPr>
            <a:spLocks noGrp="1"/>
          </p:cNvSpPr>
          <p:nvPr>
            <p:ph type="body" sz="quarter" idx="28" hasCustomPrompt="1"/>
          </p:nvPr>
        </p:nvSpPr>
        <p:spPr>
          <a:xfrm>
            <a:off x="6096000" y="4"/>
            <a:ext cx="6096000" cy="6432077"/>
          </a:xfrm>
          <a:custGeom>
            <a:avLst/>
            <a:gdLst>
              <a:gd name="connsiteX0" fmla="*/ 0 w 6096000"/>
              <a:gd name="connsiteY0" fmla="*/ 0 h 6432077"/>
              <a:gd name="connsiteX1" fmla="*/ 6096000 w 6096000"/>
              <a:gd name="connsiteY1" fmla="*/ 0 h 6432077"/>
              <a:gd name="connsiteX2" fmla="*/ 6096000 w 6096000"/>
              <a:gd name="connsiteY2" fmla="*/ 6432077 h 6432077"/>
              <a:gd name="connsiteX3" fmla="*/ 1142981 w 6096000"/>
              <a:gd name="connsiteY3" fmla="*/ 6432077 h 6432077"/>
              <a:gd name="connsiteX4" fmla="*/ 1026189 w 6096000"/>
              <a:gd name="connsiteY4" fmla="*/ 6426174 h 6432077"/>
              <a:gd name="connsiteX5" fmla="*/ 0 w 6096000"/>
              <a:gd name="connsiteY5" fmla="*/ 5289078 h 643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432077">
                <a:moveTo>
                  <a:pt x="0" y="0"/>
                </a:moveTo>
                <a:lnTo>
                  <a:pt x="6096000" y="0"/>
                </a:lnTo>
                <a:lnTo>
                  <a:pt x="6096000" y="6432077"/>
                </a:lnTo>
                <a:lnTo>
                  <a:pt x="1142981" y="6432077"/>
                </a:lnTo>
                <a:lnTo>
                  <a:pt x="1026189" y="6426174"/>
                </a:lnTo>
                <a:cubicBezTo>
                  <a:pt x="450057" y="6367606"/>
                  <a:pt x="0" y="5880581"/>
                  <a:pt x="0" y="5289078"/>
                </a:cubicBezTo>
                <a:close/>
              </a:path>
            </a:pathLst>
          </a:custGeom>
          <a:gradFill>
            <a:gsLst>
              <a:gs pos="1000">
                <a:srgbClr val="0097D6">
                  <a:alpha val="80000"/>
                </a:srgbClr>
              </a:gs>
              <a:gs pos="99000">
                <a:srgbClr val="0FA880">
                  <a:alpha val="80000"/>
                </a:srgbClr>
              </a:gs>
            </a:gsLst>
            <a:lin ang="0" scaled="1"/>
          </a:gradFill>
        </p:spPr>
        <p:txBody>
          <a:bodyPr wrap="square" lIns="0" tIns="0" rIns="0" bIns="0">
            <a:noAutofit/>
          </a:bodyPr>
          <a:lstStyle>
            <a:lvl1pPr>
              <a:buNone/>
              <a:defRPr>
                <a:latin typeface="Verdana" panose="020B0604030504040204" pitchFamily="34" charset="0"/>
                <a:ea typeface="Verdana" panose="020B0604030504040204" pitchFamily="34" charset="0"/>
              </a:defRPr>
            </a:lvl1pPr>
          </a:lstStyle>
          <a:p>
            <a:pPr lvl="0"/>
            <a:r>
              <a:rPr lang="nl-NL"/>
              <a:t>    </a:t>
            </a: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4824000" cy="898700"/>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768773"/>
            <a:ext cx="4824000" cy="3448829"/>
          </a:xfrm>
          <a:prstGeom prst="rect">
            <a:avLst/>
          </a:prstGeom>
        </p:spPr>
        <p:txBody>
          <a:bodyPr lIns="0" tIns="0" rIns="0" bIns="0"/>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25885"/>
            <a:ext cx="4824000"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8E96F456-03E9-4EDE-9B0E-A3644B1ACA85}"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30" name="huisstijl-logo">
            <a:extLst>
              <a:ext uri="{FF2B5EF4-FFF2-40B4-BE49-F238E27FC236}">
                <a16:creationId xmlns:a16="http://schemas.microsoft.com/office/drawing/2014/main" id="{9948B09B-66DA-42F0-AC55-821CE841B7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1811515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ogo groot wit + titel + tekst">
    <p:spTree>
      <p:nvGrpSpPr>
        <p:cNvPr id="1" name=""/>
        <p:cNvGrpSpPr/>
        <p:nvPr/>
      </p:nvGrpSpPr>
      <p:grpSpPr>
        <a:xfrm>
          <a:off x="0" y="0"/>
          <a:ext cx="0" cy="0"/>
          <a:chOff x="0" y="0"/>
          <a:chExt cx="0" cy="0"/>
        </a:xfrm>
      </p:grpSpPr>
      <p:grpSp>
        <p:nvGrpSpPr>
          <p:cNvPr id="8" name="huisstijl-logo">
            <a:extLst>
              <a:ext uri="{FF2B5EF4-FFF2-40B4-BE49-F238E27FC236}">
                <a16:creationId xmlns:a16="http://schemas.microsoft.com/office/drawing/2014/main" id="{A9C58E80-B2B4-4BA9-A3B7-E6C4F3C08489}"/>
              </a:ext>
            </a:extLst>
          </p:cNvPr>
          <p:cNvGrpSpPr/>
          <p:nvPr userDrawn="1"/>
        </p:nvGrpSpPr>
        <p:grpSpPr>
          <a:xfrm>
            <a:off x="0" y="0"/>
            <a:ext cx="6032373" cy="6858000"/>
            <a:chOff x="0" y="0"/>
            <a:chExt cx="6032373" cy="6858000"/>
          </a:xfrm>
        </p:grpSpPr>
        <p:sp>
          <p:nvSpPr>
            <p:cNvPr id="9" name="Vrije vorm: vorm 8">
              <a:extLst>
                <a:ext uri="{FF2B5EF4-FFF2-40B4-BE49-F238E27FC236}">
                  <a16:creationId xmlns:a16="http://schemas.microsoft.com/office/drawing/2014/main" id="{62995C96-ED1D-42A7-A3F7-22D8B64B0708}"/>
                </a:ext>
              </a:extLst>
            </p:cNvPr>
            <p:cNvSpPr/>
            <p:nvPr/>
          </p:nvSpPr>
          <p:spPr>
            <a:xfrm>
              <a:off x="1788032" y="4842510"/>
              <a:ext cx="4244340" cy="2015490"/>
            </a:xfrm>
            <a:custGeom>
              <a:avLst/>
              <a:gdLst>
                <a:gd name="connsiteX0" fmla="*/ 4244340 w 4244340"/>
                <a:gd name="connsiteY0" fmla="*/ 1411224 h 2015490"/>
                <a:gd name="connsiteX1" fmla="*/ 3467862 w 4244340"/>
                <a:gd name="connsiteY1" fmla="*/ 2015490 h 2015490"/>
                <a:gd name="connsiteX2" fmla="*/ 0 w 4244340"/>
                <a:gd name="connsiteY2" fmla="*/ 2015490 h 2015490"/>
                <a:gd name="connsiteX3" fmla="*/ 656844 w 4244340"/>
                <a:gd name="connsiteY3" fmla="*/ 430530 h 2015490"/>
                <a:gd name="connsiteX4" fmla="*/ 1422654 w 4244340"/>
                <a:gd name="connsiteY4" fmla="*/ 582930 h 2015490"/>
                <a:gd name="connsiteX5" fmla="*/ 2832354 w 4244340"/>
                <a:gd name="connsiteY5" fmla="*/ 0 h 2015490"/>
                <a:gd name="connsiteX6" fmla="*/ 4244340 w 4244340"/>
                <a:gd name="connsiteY6" fmla="*/ 1411224 h 20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4340" h="2015490">
                  <a:moveTo>
                    <a:pt x="4244340" y="1411224"/>
                  </a:moveTo>
                  <a:cubicBezTo>
                    <a:pt x="4011930" y="1642872"/>
                    <a:pt x="3751326" y="1846326"/>
                    <a:pt x="3467862" y="2015490"/>
                  </a:cubicBezTo>
                  <a:lnTo>
                    <a:pt x="0" y="2015490"/>
                  </a:lnTo>
                  <a:lnTo>
                    <a:pt x="656844" y="430530"/>
                  </a:lnTo>
                  <a:cubicBezTo>
                    <a:pt x="892302" y="528828"/>
                    <a:pt x="1151382" y="582930"/>
                    <a:pt x="1422654" y="582930"/>
                  </a:cubicBezTo>
                  <a:cubicBezTo>
                    <a:pt x="1972818" y="582930"/>
                    <a:pt x="2471166" y="360426"/>
                    <a:pt x="2832354" y="0"/>
                  </a:cubicBezTo>
                  <a:lnTo>
                    <a:pt x="4244340" y="1411224"/>
                  </a:lnTo>
                  <a:close/>
                </a:path>
              </a:pathLst>
            </a:custGeom>
            <a:solidFill>
              <a:srgbClr val="000000">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0" name="Vrije vorm: vorm 9">
              <a:extLst>
                <a:ext uri="{FF2B5EF4-FFF2-40B4-BE49-F238E27FC236}">
                  <a16:creationId xmlns:a16="http://schemas.microsoft.com/office/drawing/2014/main" id="{A332C466-4CA3-4E57-8287-0C062CA5D6A2}"/>
                </a:ext>
              </a:extLst>
            </p:cNvPr>
            <p:cNvSpPr/>
            <p:nvPr/>
          </p:nvSpPr>
          <p:spPr>
            <a:xfrm>
              <a:off x="0" y="3430524"/>
              <a:ext cx="2446020" cy="3427475"/>
            </a:xfrm>
            <a:custGeom>
              <a:avLst/>
              <a:gdLst>
                <a:gd name="connsiteX0" fmla="*/ 2446020 w 2446020"/>
                <a:gd name="connsiteY0" fmla="*/ 1842516 h 3427475"/>
                <a:gd name="connsiteX1" fmla="*/ 1789176 w 2446020"/>
                <a:gd name="connsiteY1" fmla="*/ 3427476 h 3427475"/>
                <a:gd name="connsiteX2" fmla="*/ 1166622 w 2446020"/>
                <a:gd name="connsiteY2" fmla="*/ 3427476 h 3427475"/>
                <a:gd name="connsiteX3" fmla="*/ 387858 w 2446020"/>
                <a:gd name="connsiteY3" fmla="*/ 2820924 h 3427475"/>
                <a:gd name="connsiteX4" fmla="*/ 387858 w 2446020"/>
                <a:gd name="connsiteY4" fmla="*/ 2820924 h 3427475"/>
                <a:gd name="connsiteX5" fmla="*/ 0 w 2446020"/>
                <a:gd name="connsiteY5" fmla="*/ 2369820 h 3427475"/>
                <a:gd name="connsiteX6" fmla="*/ 0 w 2446020"/>
                <a:gd name="connsiteY6" fmla="*/ 0 h 3427475"/>
                <a:gd name="connsiteX7" fmla="*/ 1216152 w 2446020"/>
                <a:gd name="connsiteY7" fmla="*/ 0 h 3427475"/>
                <a:gd name="connsiteX8" fmla="*/ 2446020 w 2446020"/>
                <a:gd name="connsiteY8" fmla="*/ 1842516 h 342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020" h="3427475">
                  <a:moveTo>
                    <a:pt x="2446020" y="1842516"/>
                  </a:moveTo>
                  <a:lnTo>
                    <a:pt x="1789176" y="3427476"/>
                  </a:lnTo>
                  <a:lnTo>
                    <a:pt x="1166622" y="3427476"/>
                  </a:lnTo>
                  <a:cubicBezTo>
                    <a:pt x="882396" y="3257550"/>
                    <a:pt x="621030" y="3053334"/>
                    <a:pt x="387858" y="2820924"/>
                  </a:cubicBezTo>
                  <a:lnTo>
                    <a:pt x="387858" y="2820924"/>
                  </a:lnTo>
                  <a:cubicBezTo>
                    <a:pt x="247650" y="2679954"/>
                    <a:pt x="118110" y="2529078"/>
                    <a:pt x="0" y="2369820"/>
                  </a:cubicBezTo>
                  <a:lnTo>
                    <a:pt x="0" y="0"/>
                  </a:lnTo>
                  <a:lnTo>
                    <a:pt x="1216152" y="0"/>
                  </a:lnTo>
                  <a:cubicBezTo>
                    <a:pt x="1216152" y="829818"/>
                    <a:pt x="1724406" y="1541526"/>
                    <a:pt x="2446020" y="1842516"/>
                  </a:cubicBezTo>
                  <a:close/>
                </a:path>
              </a:pathLst>
            </a:custGeom>
            <a:solidFill>
              <a:srgbClr val="333333">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1" name="Vrije vorm: vorm 10">
              <a:extLst>
                <a:ext uri="{FF2B5EF4-FFF2-40B4-BE49-F238E27FC236}">
                  <a16:creationId xmlns:a16="http://schemas.microsoft.com/office/drawing/2014/main" id="{F81EF33E-7C86-45D0-8F9F-0A2A821A1A35}"/>
                </a:ext>
              </a:extLst>
            </p:cNvPr>
            <p:cNvSpPr/>
            <p:nvPr/>
          </p:nvSpPr>
          <p:spPr>
            <a:xfrm>
              <a:off x="0" y="0"/>
              <a:ext cx="2444495" cy="3429762"/>
            </a:xfrm>
            <a:custGeom>
              <a:avLst/>
              <a:gdLst>
                <a:gd name="connsiteX0" fmla="*/ 2444496 w 2444495"/>
                <a:gd name="connsiteY0" fmla="*/ 1585722 h 3429762"/>
                <a:gd name="connsiteX1" fmla="*/ 1216152 w 2444495"/>
                <a:gd name="connsiteY1" fmla="*/ 3429000 h 3429762"/>
                <a:gd name="connsiteX2" fmla="*/ 1216152 w 2444495"/>
                <a:gd name="connsiteY2" fmla="*/ 3429762 h 3429762"/>
                <a:gd name="connsiteX3" fmla="*/ 0 w 2444495"/>
                <a:gd name="connsiteY3" fmla="*/ 3429762 h 3429762"/>
                <a:gd name="connsiteX4" fmla="*/ 0 w 2444495"/>
                <a:gd name="connsiteY4" fmla="*/ 1058418 h 3429762"/>
                <a:gd name="connsiteX5" fmla="*/ 387858 w 2444495"/>
                <a:gd name="connsiteY5" fmla="*/ 608076 h 3429762"/>
                <a:gd name="connsiteX6" fmla="*/ 388620 w 2444495"/>
                <a:gd name="connsiteY6" fmla="*/ 608838 h 3429762"/>
                <a:gd name="connsiteX7" fmla="*/ 1168908 w 2444495"/>
                <a:gd name="connsiteY7" fmla="*/ 0 h 3429762"/>
                <a:gd name="connsiteX8" fmla="*/ 1789176 w 2444495"/>
                <a:gd name="connsiteY8" fmla="*/ 0 h 3429762"/>
                <a:gd name="connsiteX9" fmla="*/ 2444496 w 2444495"/>
                <a:gd name="connsiteY9" fmla="*/ 1585722 h 3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4495" h="3429762">
                  <a:moveTo>
                    <a:pt x="2444496" y="1585722"/>
                  </a:moveTo>
                  <a:cubicBezTo>
                    <a:pt x="1722882" y="1886712"/>
                    <a:pt x="1216152" y="2598420"/>
                    <a:pt x="1216152" y="3429000"/>
                  </a:cubicBezTo>
                  <a:lnTo>
                    <a:pt x="1216152" y="3429762"/>
                  </a:lnTo>
                  <a:lnTo>
                    <a:pt x="0" y="3429762"/>
                  </a:lnTo>
                  <a:lnTo>
                    <a:pt x="0" y="1058418"/>
                  </a:lnTo>
                  <a:cubicBezTo>
                    <a:pt x="118110" y="898398"/>
                    <a:pt x="247650" y="747522"/>
                    <a:pt x="387858" y="608076"/>
                  </a:cubicBezTo>
                  <a:lnTo>
                    <a:pt x="388620" y="608838"/>
                  </a:lnTo>
                  <a:cubicBezTo>
                    <a:pt x="621792" y="374142"/>
                    <a:pt x="883920" y="169926"/>
                    <a:pt x="1168908" y="0"/>
                  </a:cubicBezTo>
                  <a:lnTo>
                    <a:pt x="1789176" y="0"/>
                  </a:lnTo>
                  <a:lnTo>
                    <a:pt x="2444496" y="1585722"/>
                  </a:lnTo>
                  <a:close/>
                </a:path>
              </a:pathLst>
            </a:custGeom>
            <a:solidFill>
              <a:srgbClr val="B3B3B3">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2" name="Vrije vorm: vorm 11">
              <a:extLst>
                <a:ext uri="{FF2B5EF4-FFF2-40B4-BE49-F238E27FC236}">
                  <a16:creationId xmlns:a16="http://schemas.microsoft.com/office/drawing/2014/main" id="{FA44F4D7-2958-476B-AB3C-D61FD00CC209}"/>
                </a:ext>
              </a:extLst>
            </p:cNvPr>
            <p:cNvSpPr/>
            <p:nvPr/>
          </p:nvSpPr>
          <p:spPr>
            <a:xfrm>
              <a:off x="1787271" y="0"/>
              <a:ext cx="4245102" cy="2016252"/>
            </a:xfrm>
            <a:custGeom>
              <a:avLst/>
              <a:gdLst>
                <a:gd name="connsiteX0" fmla="*/ 4245102 w 4245102"/>
                <a:gd name="connsiteY0" fmla="*/ 605028 h 2016252"/>
                <a:gd name="connsiteX1" fmla="*/ 2833878 w 4245102"/>
                <a:gd name="connsiteY1" fmla="*/ 2016252 h 2016252"/>
                <a:gd name="connsiteX2" fmla="*/ 1423416 w 4245102"/>
                <a:gd name="connsiteY2" fmla="*/ 1432560 h 2016252"/>
                <a:gd name="connsiteX3" fmla="*/ 656844 w 4245102"/>
                <a:gd name="connsiteY3" fmla="*/ 1584960 h 2016252"/>
                <a:gd name="connsiteX4" fmla="*/ 0 w 4245102"/>
                <a:gd name="connsiteY4" fmla="*/ 0 h 2016252"/>
                <a:gd name="connsiteX5" fmla="*/ 3468624 w 4245102"/>
                <a:gd name="connsiteY5" fmla="*/ 0 h 2016252"/>
                <a:gd name="connsiteX6" fmla="*/ 4245102 w 4245102"/>
                <a:gd name="connsiteY6" fmla="*/ 605028 h 2016252"/>
                <a:gd name="connsiteX7" fmla="*/ 4245102 w 4245102"/>
                <a:gd name="connsiteY7" fmla="*/ 605028 h 201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5102" h="2016252">
                  <a:moveTo>
                    <a:pt x="4245102" y="605028"/>
                  </a:moveTo>
                  <a:lnTo>
                    <a:pt x="2833878" y="2016252"/>
                  </a:lnTo>
                  <a:cubicBezTo>
                    <a:pt x="2472690" y="1655826"/>
                    <a:pt x="1974342" y="1432560"/>
                    <a:pt x="1423416" y="1432560"/>
                  </a:cubicBezTo>
                  <a:cubicBezTo>
                    <a:pt x="1152144" y="1432560"/>
                    <a:pt x="893064" y="1486662"/>
                    <a:pt x="656844" y="1584960"/>
                  </a:cubicBezTo>
                  <a:lnTo>
                    <a:pt x="0" y="0"/>
                  </a:lnTo>
                  <a:lnTo>
                    <a:pt x="3468624" y="0"/>
                  </a:lnTo>
                  <a:cubicBezTo>
                    <a:pt x="3752088" y="169164"/>
                    <a:pt x="4012692" y="372618"/>
                    <a:pt x="4245102" y="605028"/>
                  </a:cubicBezTo>
                  <a:lnTo>
                    <a:pt x="4245102" y="605028"/>
                  </a:lnTo>
                  <a:close/>
                </a:path>
              </a:pathLst>
            </a:custGeom>
            <a:solidFill>
              <a:srgbClr val="4D4D4D">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2368719" y="2391109"/>
            <a:ext cx="9127959" cy="1569259"/>
          </a:xfrm>
          <a:prstGeom prst="rect">
            <a:avLst/>
          </a:prstGeom>
        </p:spPr>
        <p:txBody>
          <a:bodyPr lIns="0" tIns="0" rIns="0" bIns="0">
            <a:normAutofit/>
          </a:bodyPr>
          <a:lstStyle>
            <a:lvl1pPr>
              <a:defRPr sz="5400">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a:t>
            </a:r>
            <a:br>
              <a:rPr lang="nl-NL"/>
            </a:br>
            <a:r>
              <a:rPr lang="nl-NL"/>
              <a:t>toe te voegen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a:xfrm>
            <a:off x="180003" y="6537039"/>
            <a:ext cx="995359" cy="216000"/>
          </a:xfrm>
          <a:prstGeom prst="rect">
            <a:avLst/>
          </a:prstGeom>
        </p:spPr>
        <p:txBody>
          <a:bodyPr lIns="0" tIns="0" rIns="0" bIns="0"/>
          <a:lstStyle>
            <a:lvl1pPr>
              <a:defRPr>
                <a:solidFill>
                  <a:schemeClr val="tx1"/>
                </a:solidFill>
                <a:latin typeface="Verdana" panose="020B0604030504040204" pitchFamily="34" charset="0"/>
                <a:ea typeface="Verdana" panose="020B0604030504040204" pitchFamily="34" charset="0"/>
              </a:defRPr>
            </a:lvl1pPr>
          </a:lstStyle>
          <a:p>
            <a:fld id="{7FBDC5F4-DDBC-4A63-BD85-040AA3908083}"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a:xfrm>
            <a:off x="2611679" y="6537039"/>
            <a:ext cx="6968647" cy="216000"/>
          </a:xfrm>
          <a:prstGeom prst="rect">
            <a:avLst/>
          </a:prstGeom>
        </p:spPr>
        <p:txBody>
          <a:bodyPr lIns="0" tIns="0" rIns="0" bIns="0"/>
          <a:lstStyle>
            <a:lvl1pPr>
              <a:defRPr>
                <a:solidFill>
                  <a:schemeClr val="tx1"/>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a:xfrm>
            <a:off x="11016640" y="6537039"/>
            <a:ext cx="995360" cy="216000"/>
          </a:xfrm>
          <a:prstGeom prst="rect">
            <a:avLst/>
          </a:prstGeom>
        </p:spPr>
        <p:txBody>
          <a:bodyPr lIns="0" tIns="0" rIns="0" bIns="0"/>
          <a:lstStyle>
            <a:lvl1pPr>
              <a:defRPr>
                <a:solidFill>
                  <a:schemeClr val="tx1"/>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2368716" y="4006520"/>
            <a:ext cx="9127957" cy="318186"/>
          </a:xfrm>
          <a:prstGeom prst="rect">
            <a:avLst/>
          </a:prstGeom>
        </p:spPr>
        <p:txBody>
          <a:bodyPr lIns="0" tIns="0" rIns="0" bIns="0">
            <a:normAutofit/>
          </a:bodyPr>
          <a:lstStyle>
            <a:lvl1pPr>
              <a:buNone/>
              <a:defRPr sz="2000">
                <a:solidFill>
                  <a:srgbClr val="0FA880"/>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6" name="Vrije vorm: vorm 35">
            <a:extLst>
              <a:ext uri="{FF2B5EF4-FFF2-40B4-BE49-F238E27FC236}">
                <a16:creationId xmlns:a16="http://schemas.microsoft.com/office/drawing/2014/main" id="{3A806F8D-4BB1-48D3-ACC8-811D1A44315D}"/>
              </a:ext>
            </a:extLst>
          </p:cNvPr>
          <p:cNvSpPr/>
          <p:nvPr userDrawn="1"/>
        </p:nvSpPr>
        <p:spPr>
          <a:xfrm>
            <a:off x="6257583" y="4556366"/>
            <a:ext cx="1476000"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7" name="Tijdelijke aanduiding voor tekst 60">
            <a:extLst>
              <a:ext uri="{FF2B5EF4-FFF2-40B4-BE49-F238E27FC236}">
                <a16:creationId xmlns:a16="http://schemas.microsoft.com/office/drawing/2014/main" id="{32AD0525-2A03-4C6A-AF4B-863169BDD723}"/>
              </a:ext>
            </a:extLst>
          </p:cNvPr>
          <p:cNvSpPr>
            <a:spLocks noGrp="1"/>
          </p:cNvSpPr>
          <p:nvPr>
            <p:ph type="body" sz="quarter" idx="13"/>
          </p:nvPr>
        </p:nvSpPr>
        <p:spPr>
          <a:xfrm>
            <a:off x="6257584" y="4812629"/>
            <a:ext cx="3322742" cy="1581429"/>
          </a:xfrm>
          <a:prstGeom prst="rect">
            <a:avLst/>
          </a:prstGeom>
        </p:spPr>
        <p:txBody>
          <a:bodyPr lIns="0" tIns="0" rIns="0" bIns="0"/>
          <a:lstStyle>
            <a:lvl1pPr>
              <a:buClr>
                <a:schemeClr val="accent2"/>
              </a:buClr>
              <a:defRPr>
                <a:solidFill>
                  <a:srgbClr val="0FA880"/>
                </a:solidFill>
                <a:latin typeface="Verdana" panose="020B0604030504040204" pitchFamily="34" charset="0"/>
                <a:ea typeface="Verdana" panose="020B0604030504040204" pitchFamily="34" charset="0"/>
              </a:defRPr>
            </a:lvl1pPr>
            <a:lvl2pPr>
              <a:buClr>
                <a:schemeClr val="accent2"/>
              </a:buClr>
              <a:defRPr>
                <a:solidFill>
                  <a:srgbClr val="0FA880"/>
                </a:solidFill>
                <a:latin typeface="Verdana" panose="020B0604030504040204" pitchFamily="34" charset="0"/>
                <a:ea typeface="Verdana" panose="020B0604030504040204" pitchFamily="34" charset="0"/>
              </a:defRPr>
            </a:lvl2pPr>
            <a:lvl3pPr>
              <a:buClr>
                <a:schemeClr val="accent2"/>
              </a:buClr>
              <a:defRPr>
                <a:solidFill>
                  <a:srgbClr val="0FA880"/>
                </a:solidFill>
                <a:latin typeface="Verdana" panose="020B0604030504040204" pitchFamily="34" charset="0"/>
                <a:ea typeface="Verdana" panose="020B0604030504040204" pitchFamily="34" charset="0"/>
              </a:defRPr>
            </a:lvl3pPr>
            <a:lvl4pPr>
              <a:buClr>
                <a:schemeClr val="accent2"/>
              </a:buClr>
              <a:defRPr>
                <a:solidFill>
                  <a:srgbClr val="0FA880"/>
                </a:solidFill>
                <a:latin typeface="Verdana" panose="020B0604030504040204" pitchFamily="34" charset="0"/>
                <a:ea typeface="Verdana" panose="020B0604030504040204" pitchFamily="34" charset="0"/>
              </a:defRPr>
            </a:lvl4pPr>
            <a:lvl5pPr>
              <a:buClr>
                <a:schemeClr val="accent2"/>
              </a:buClr>
              <a:defRPr>
                <a:solidFill>
                  <a:srgbClr val="0FA880"/>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38" name="huisstijl-logo">
            <a:extLst>
              <a:ext uri="{FF2B5EF4-FFF2-40B4-BE49-F238E27FC236}">
                <a16:creationId xmlns:a16="http://schemas.microsoft.com/office/drawing/2014/main" id="{72125680-C482-4597-AA8B-8BF55E0B9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5430758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ogo groot blauw + titel + tekst">
    <p:bg>
      <p:bgPr>
        <a:solidFill>
          <a:srgbClr val="0097D6"/>
        </a:solidFill>
        <a:effectLst/>
      </p:bgPr>
    </p:bg>
    <p:spTree>
      <p:nvGrpSpPr>
        <p:cNvPr id="1" name=""/>
        <p:cNvGrpSpPr/>
        <p:nvPr/>
      </p:nvGrpSpPr>
      <p:grpSpPr>
        <a:xfrm>
          <a:off x="0" y="0"/>
          <a:ext cx="0" cy="0"/>
          <a:chOff x="0" y="0"/>
          <a:chExt cx="0" cy="0"/>
        </a:xfrm>
      </p:grpSpPr>
      <p:grpSp>
        <p:nvGrpSpPr>
          <p:cNvPr id="8" name="huisstijl-logo">
            <a:extLst>
              <a:ext uri="{FF2B5EF4-FFF2-40B4-BE49-F238E27FC236}">
                <a16:creationId xmlns:a16="http://schemas.microsoft.com/office/drawing/2014/main" id="{A9C58E80-B2B4-4BA9-A3B7-E6C4F3C08489}"/>
              </a:ext>
            </a:extLst>
          </p:cNvPr>
          <p:cNvGrpSpPr/>
          <p:nvPr/>
        </p:nvGrpSpPr>
        <p:grpSpPr>
          <a:xfrm>
            <a:off x="0" y="0"/>
            <a:ext cx="6032373" cy="6858000"/>
            <a:chOff x="0" y="0"/>
            <a:chExt cx="6032373" cy="6858000"/>
          </a:xfrm>
        </p:grpSpPr>
        <p:sp>
          <p:nvSpPr>
            <p:cNvPr id="9" name="Vrije vorm: vorm 8">
              <a:extLst>
                <a:ext uri="{FF2B5EF4-FFF2-40B4-BE49-F238E27FC236}">
                  <a16:creationId xmlns:a16="http://schemas.microsoft.com/office/drawing/2014/main" id="{62995C96-ED1D-42A7-A3F7-22D8B64B0708}"/>
                </a:ext>
              </a:extLst>
            </p:cNvPr>
            <p:cNvSpPr/>
            <p:nvPr/>
          </p:nvSpPr>
          <p:spPr>
            <a:xfrm>
              <a:off x="1788032" y="4842510"/>
              <a:ext cx="4244340" cy="2015490"/>
            </a:xfrm>
            <a:custGeom>
              <a:avLst/>
              <a:gdLst>
                <a:gd name="connsiteX0" fmla="*/ 4244340 w 4244340"/>
                <a:gd name="connsiteY0" fmla="*/ 1411224 h 2015490"/>
                <a:gd name="connsiteX1" fmla="*/ 3467862 w 4244340"/>
                <a:gd name="connsiteY1" fmla="*/ 2015490 h 2015490"/>
                <a:gd name="connsiteX2" fmla="*/ 0 w 4244340"/>
                <a:gd name="connsiteY2" fmla="*/ 2015490 h 2015490"/>
                <a:gd name="connsiteX3" fmla="*/ 656844 w 4244340"/>
                <a:gd name="connsiteY3" fmla="*/ 430530 h 2015490"/>
                <a:gd name="connsiteX4" fmla="*/ 1422654 w 4244340"/>
                <a:gd name="connsiteY4" fmla="*/ 582930 h 2015490"/>
                <a:gd name="connsiteX5" fmla="*/ 2832354 w 4244340"/>
                <a:gd name="connsiteY5" fmla="*/ 0 h 2015490"/>
                <a:gd name="connsiteX6" fmla="*/ 4244340 w 4244340"/>
                <a:gd name="connsiteY6" fmla="*/ 1411224 h 20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4340" h="2015490">
                  <a:moveTo>
                    <a:pt x="4244340" y="1411224"/>
                  </a:moveTo>
                  <a:cubicBezTo>
                    <a:pt x="4011930" y="1642872"/>
                    <a:pt x="3751326" y="1846326"/>
                    <a:pt x="3467862" y="2015490"/>
                  </a:cubicBezTo>
                  <a:lnTo>
                    <a:pt x="0" y="2015490"/>
                  </a:lnTo>
                  <a:lnTo>
                    <a:pt x="656844" y="430530"/>
                  </a:lnTo>
                  <a:cubicBezTo>
                    <a:pt x="892302" y="528828"/>
                    <a:pt x="1151382" y="582930"/>
                    <a:pt x="1422654" y="582930"/>
                  </a:cubicBezTo>
                  <a:cubicBezTo>
                    <a:pt x="1972818" y="582930"/>
                    <a:pt x="2471166" y="360426"/>
                    <a:pt x="2832354" y="0"/>
                  </a:cubicBezTo>
                  <a:lnTo>
                    <a:pt x="4244340" y="1411224"/>
                  </a:lnTo>
                  <a:close/>
                </a:path>
              </a:pathLst>
            </a:custGeom>
            <a:solidFill>
              <a:schemeClr val="bg1">
                <a:alpha val="50000"/>
              </a:scheme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0" name="Vrije vorm: vorm 9">
              <a:extLst>
                <a:ext uri="{FF2B5EF4-FFF2-40B4-BE49-F238E27FC236}">
                  <a16:creationId xmlns:a16="http://schemas.microsoft.com/office/drawing/2014/main" id="{A332C466-4CA3-4E57-8287-0C062CA5D6A2}"/>
                </a:ext>
              </a:extLst>
            </p:cNvPr>
            <p:cNvSpPr/>
            <p:nvPr/>
          </p:nvSpPr>
          <p:spPr>
            <a:xfrm>
              <a:off x="0" y="3430524"/>
              <a:ext cx="2446020" cy="3427475"/>
            </a:xfrm>
            <a:custGeom>
              <a:avLst/>
              <a:gdLst>
                <a:gd name="connsiteX0" fmla="*/ 2446020 w 2446020"/>
                <a:gd name="connsiteY0" fmla="*/ 1842516 h 3427475"/>
                <a:gd name="connsiteX1" fmla="*/ 1789176 w 2446020"/>
                <a:gd name="connsiteY1" fmla="*/ 3427476 h 3427475"/>
                <a:gd name="connsiteX2" fmla="*/ 1166622 w 2446020"/>
                <a:gd name="connsiteY2" fmla="*/ 3427476 h 3427475"/>
                <a:gd name="connsiteX3" fmla="*/ 387858 w 2446020"/>
                <a:gd name="connsiteY3" fmla="*/ 2820924 h 3427475"/>
                <a:gd name="connsiteX4" fmla="*/ 387858 w 2446020"/>
                <a:gd name="connsiteY4" fmla="*/ 2820924 h 3427475"/>
                <a:gd name="connsiteX5" fmla="*/ 0 w 2446020"/>
                <a:gd name="connsiteY5" fmla="*/ 2369820 h 3427475"/>
                <a:gd name="connsiteX6" fmla="*/ 0 w 2446020"/>
                <a:gd name="connsiteY6" fmla="*/ 0 h 3427475"/>
                <a:gd name="connsiteX7" fmla="*/ 1216152 w 2446020"/>
                <a:gd name="connsiteY7" fmla="*/ 0 h 3427475"/>
                <a:gd name="connsiteX8" fmla="*/ 2446020 w 2446020"/>
                <a:gd name="connsiteY8" fmla="*/ 1842516 h 342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020" h="3427475">
                  <a:moveTo>
                    <a:pt x="2446020" y="1842516"/>
                  </a:moveTo>
                  <a:lnTo>
                    <a:pt x="1789176" y="3427476"/>
                  </a:lnTo>
                  <a:lnTo>
                    <a:pt x="1166622" y="3427476"/>
                  </a:lnTo>
                  <a:cubicBezTo>
                    <a:pt x="882396" y="3257550"/>
                    <a:pt x="621030" y="3053334"/>
                    <a:pt x="387858" y="2820924"/>
                  </a:cubicBezTo>
                  <a:lnTo>
                    <a:pt x="387858" y="2820924"/>
                  </a:lnTo>
                  <a:cubicBezTo>
                    <a:pt x="247650" y="2679954"/>
                    <a:pt x="118110" y="2529078"/>
                    <a:pt x="0" y="2369820"/>
                  </a:cubicBezTo>
                  <a:lnTo>
                    <a:pt x="0" y="0"/>
                  </a:lnTo>
                  <a:lnTo>
                    <a:pt x="1216152" y="0"/>
                  </a:lnTo>
                  <a:cubicBezTo>
                    <a:pt x="1216152" y="829818"/>
                    <a:pt x="1724406" y="1541526"/>
                    <a:pt x="2446020" y="1842516"/>
                  </a:cubicBezTo>
                  <a:close/>
                </a:path>
              </a:pathLst>
            </a:custGeom>
            <a:solidFill>
              <a:schemeClr val="bg1">
                <a:alpha val="30000"/>
              </a:scheme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1" name="Vrije vorm: vorm 10">
              <a:extLst>
                <a:ext uri="{FF2B5EF4-FFF2-40B4-BE49-F238E27FC236}">
                  <a16:creationId xmlns:a16="http://schemas.microsoft.com/office/drawing/2014/main" id="{F81EF33E-7C86-45D0-8F9F-0A2A821A1A35}"/>
                </a:ext>
              </a:extLst>
            </p:cNvPr>
            <p:cNvSpPr/>
            <p:nvPr/>
          </p:nvSpPr>
          <p:spPr>
            <a:xfrm>
              <a:off x="0" y="0"/>
              <a:ext cx="2444495" cy="3429762"/>
            </a:xfrm>
            <a:custGeom>
              <a:avLst/>
              <a:gdLst>
                <a:gd name="connsiteX0" fmla="*/ 2444496 w 2444495"/>
                <a:gd name="connsiteY0" fmla="*/ 1585722 h 3429762"/>
                <a:gd name="connsiteX1" fmla="*/ 1216152 w 2444495"/>
                <a:gd name="connsiteY1" fmla="*/ 3429000 h 3429762"/>
                <a:gd name="connsiteX2" fmla="*/ 1216152 w 2444495"/>
                <a:gd name="connsiteY2" fmla="*/ 3429762 h 3429762"/>
                <a:gd name="connsiteX3" fmla="*/ 0 w 2444495"/>
                <a:gd name="connsiteY3" fmla="*/ 3429762 h 3429762"/>
                <a:gd name="connsiteX4" fmla="*/ 0 w 2444495"/>
                <a:gd name="connsiteY4" fmla="*/ 1058418 h 3429762"/>
                <a:gd name="connsiteX5" fmla="*/ 387858 w 2444495"/>
                <a:gd name="connsiteY5" fmla="*/ 608076 h 3429762"/>
                <a:gd name="connsiteX6" fmla="*/ 388620 w 2444495"/>
                <a:gd name="connsiteY6" fmla="*/ 608838 h 3429762"/>
                <a:gd name="connsiteX7" fmla="*/ 1168908 w 2444495"/>
                <a:gd name="connsiteY7" fmla="*/ 0 h 3429762"/>
                <a:gd name="connsiteX8" fmla="*/ 1789176 w 2444495"/>
                <a:gd name="connsiteY8" fmla="*/ 0 h 3429762"/>
                <a:gd name="connsiteX9" fmla="*/ 2444496 w 2444495"/>
                <a:gd name="connsiteY9" fmla="*/ 1585722 h 3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4495" h="3429762">
                  <a:moveTo>
                    <a:pt x="2444496" y="1585722"/>
                  </a:moveTo>
                  <a:cubicBezTo>
                    <a:pt x="1722882" y="1886712"/>
                    <a:pt x="1216152" y="2598420"/>
                    <a:pt x="1216152" y="3429000"/>
                  </a:cubicBezTo>
                  <a:lnTo>
                    <a:pt x="1216152" y="3429762"/>
                  </a:lnTo>
                  <a:lnTo>
                    <a:pt x="0" y="3429762"/>
                  </a:lnTo>
                  <a:lnTo>
                    <a:pt x="0" y="1058418"/>
                  </a:lnTo>
                  <a:cubicBezTo>
                    <a:pt x="118110" y="898398"/>
                    <a:pt x="247650" y="747522"/>
                    <a:pt x="387858" y="608076"/>
                  </a:cubicBezTo>
                  <a:lnTo>
                    <a:pt x="388620" y="608838"/>
                  </a:lnTo>
                  <a:cubicBezTo>
                    <a:pt x="621792" y="374142"/>
                    <a:pt x="883920" y="169926"/>
                    <a:pt x="1168908" y="0"/>
                  </a:cubicBezTo>
                  <a:lnTo>
                    <a:pt x="1789176" y="0"/>
                  </a:lnTo>
                  <a:lnTo>
                    <a:pt x="2444496" y="1585722"/>
                  </a:lnTo>
                  <a:close/>
                </a:path>
              </a:pathLst>
            </a:custGeom>
            <a:solidFill>
              <a:schemeClr val="bg1">
                <a:alpha val="25000"/>
              </a:scheme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2" name="Vrije vorm: vorm 11">
              <a:extLst>
                <a:ext uri="{FF2B5EF4-FFF2-40B4-BE49-F238E27FC236}">
                  <a16:creationId xmlns:a16="http://schemas.microsoft.com/office/drawing/2014/main" id="{FA44F4D7-2958-476B-AB3C-D61FD00CC209}"/>
                </a:ext>
              </a:extLst>
            </p:cNvPr>
            <p:cNvSpPr/>
            <p:nvPr/>
          </p:nvSpPr>
          <p:spPr>
            <a:xfrm>
              <a:off x="1787271" y="0"/>
              <a:ext cx="4245102" cy="2016252"/>
            </a:xfrm>
            <a:custGeom>
              <a:avLst/>
              <a:gdLst>
                <a:gd name="connsiteX0" fmla="*/ 4245102 w 4245102"/>
                <a:gd name="connsiteY0" fmla="*/ 605028 h 2016252"/>
                <a:gd name="connsiteX1" fmla="*/ 2833878 w 4245102"/>
                <a:gd name="connsiteY1" fmla="*/ 2016252 h 2016252"/>
                <a:gd name="connsiteX2" fmla="*/ 1423416 w 4245102"/>
                <a:gd name="connsiteY2" fmla="*/ 1432560 h 2016252"/>
                <a:gd name="connsiteX3" fmla="*/ 656844 w 4245102"/>
                <a:gd name="connsiteY3" fmla="*/ 1584960 h 2016252"/>
                <a:gd name="connsiteX4" fmla="*/ 0 w 4245102"/>
                <a:gd name="connsiteY4" fmla="*/ 0 h 2016252"/>
                <a:gd name="connsiteX5" fmla="*/ 3468624 w 4245102"/>
                <a:gd name="connsiteY5" fmla="*/ 0 h 2016252"/>
                <a:gd name="connsiteX6" fmla="*/ 4245102 w 4245102"/>
                <a:gd name="connsiteY6" fmla="*/ 605028 h 2016252"/>
                <a:gd name="connsiteX7" fmla="*/ 4245102 w 4245102"/>
                <a:gd name="connsiteY7" fmla="*/ 605028 h 201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5102" h="2016252">
                  <a:moveTo>
                    <a:pt x="4245102" y="605028"/>
                  </a:moveTo>
                  <a:lnTo>
                    <a:pt x="2833878" y="2016252"/>
                  </a:lnTo>
                  <a:cubicBezTo>
                    <a:pt x="2472690" y="1655826"/>
                    <a:pt x="1974342" y="1432560"/>
                    <a:pt x="1423416" y="1432560"/>
                  </a:cubicBezTo>
                  <a:cubicBezTo>
                    <a:pt x="1152144" y="1432560"/>
                    <a:pt x="893064" y="1486662"/>
                    <a:pt x="656844" y="1584960"/>
                  </a:cubicBezTo>
                  <a:lnTo>
                    <a:pt x="0" y="0"/>
                  </a:lnTo>
                  <a:lnTo>
                    <a:pt x="3468624" y="0"/>
                  </a:lnTo>
                  <a:cubicBezTo>
                    <a:pt x="3752088" y="169164"/>
                    <a:pt x="4012692" y="372618"/>
                    <a:pt x="4245102" y="605028"/>
                  </a:cubicBezTo>
                  <a:lnTo>
                    <a:pt x="4245102" y="605028"/>
                  </a:lnTo>
                  <a:close/>
                </a:path>
              </a:pathLst>
            </a:custGeom>
            <a:solidFill>
              <a:schemeClr val="bg1">
                <a:alpha val="40000"/>
              </a:scheme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2368718" y="1838990"/>
            <a:ext cx="9127959" cy="1569259"/>
          </a:xfrm>
          <a:prstGeom prst="rect">
            <a:avLst/>
          </a:prstGeo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a:t>
            </a:r>
            <a:br>
              <a:rPr lang="nl-NL"/>
            </a:br>
            <a:r>
              <a:rPr lang="nl-NL"/>
              <a:t>toe te voegen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AA3C2D32-694A-4BE9-AB4F-065336E813C0}"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2368718" y="3302001"/>
            <a:ext cx="9127959" cy="318186"/>
          </a:xfrm>
          <a:prstGeom prst="rect">
            <a:avLst/>
          </a:prstGeom>
        </p:spPr>
        <p:txBody>
          <a:bodyPr lIns="0" tIns="0" rIns="0" bIns="0">
            <a:normAutofit/>
          </a:bodyPr>
          <a:lstStyle>
            <a:lvl1pPr>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6" name="Vrije vorm: vorm 35">
            <a:extLst>
              <a:ext uri="{FF2B5EF4-FFF2-40B4-BE49-F238E27FC236}">
                <a16:creationId xmlns:a16="http://schemas.microsoft.com/office/drawing/2014/main" id="{8014F285-8029-40C4-A67E-A22B05EE644E}"/>
              </a:ext>
            </a:extLst>
          </p:cNvPr>
          <p:cNvSpPr/>
          <p:nvPr userDrawn="1"/>
        </p:nvSpPr>
        <p:spPr>
          <a:xfrm>
            <a:off x="2368716" y="3753726"/>
            <a:ext cx="1476000"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FFFFFF"/>
            </a:solidFill>
            <a:prstDash val="solid"/>
            <a:miter/>
          </a:ln>
        </p:spPr>
        <p:txBody>
          <a:bodyPr lIns="0" tIns="0" rIns="0" bIns="0" rtlCol="0" anchor="ctr"/>
          <a:lstStyle/>
          <a:p>
            <a:endParaRPr lang="nl-NL" sz="1800">
              <a:solidFill>
                <a:srgbClr val="FFFFFF"/>
              </a:solidFill>
              <a:latin typeface="Verdana" panose="020B0604030504040204" pitchFamily="34" charset="0"/>
              <a:ea typeface="Verdana" panose="020B0604030504040204" pitchFamily="34" charset="0"/>
            </a:endParaRPr>
          </a:p>
        </p:txBody>
      </p:sp>
      <p:sp>
        <p:nvSpPr>
          <p:cNvPr id="37" name="Tijdelijke aanduiding voor tekst 60">
            <a:extLst>
              <a:ext uri="{FF2B5EF4-FFF2-40B4-BE49-F238E27FC236}">
                <a16:creationId xmlns:a16="http://schemas.microsoft.com/office/drawing/2014/main" id="{560B5FF2-E335-4635-AF83-0B2BFE39107E}"/>
              </a:ext>
            </a:extLst>
          </p:cNvPr>
          <p:cNvSpPr>
            <a:spLocks noGrp="1"/>
          </p:cNvSpPr>
          <p:nvPr>
            <p:ph type="body" sz="quarter" idx="13"/>
          </p:nvPr>
        </p:nvSpPr>
        <p:spPr>
          <a:xfrm>
            <a:off x="2368717" y="3961221"/>
            <a:ext cx="3727283" cy="1581429"/>
          </a:xfrm>
          <a:prstGeom prst="rect">
            <a:avLst/>
          </a:prstGeom>
        </p:spPr>
        <p:txBody>
          <a:bodyPr lIns="0" tIns="0" rIns="0" bIns="0"/>
          <a:lstStyle>
            <a:lvl1pPr>
              <a:buClr>
                <a:schemeClr val="bg1"/>
              </a:buClr>
              <a:defRPr>
                <a:solidFill>
                  <a:srgbClr val="FFFFFF"/>
                </a:solidFill>
                <a:latin typeface="Verdana" panose="020B0604030504040204" pitchFamily="34" charset="0"/>
                <a:ea typeface="Verdana" panose="020B0604030504040204" pitchFamily="34" charset="0"/>
              </a:defRPr>
            </a:lvl1pPr>
            <a:lvl2pPr>
              <a:buClr>
                <a:schemeClr val="bg1"/>
              </a:buClr>
              <a:defRPr>
                <a:solidFill>
                  <a:srgbClr val="FFFFFF"/>
                </a:solidFill>
                <a:latin typeface="Verdana" panose="020B0604030504040204" pitchFamily="34" charset="0"/>
                <a:ea typeface="Verdana" panose="020B0604030504040204" pitchFamily="34" charset="0"/>
              </a:defRPr>
            </a:lvl2pPr>
            <a:lvl3pPr>
              <a:buClr>
                <a:schemeClr val="bg1"/>
              </a:buClr>
              <a:defRPr>
                <a:solidFill>
                  <a:srgbClr val="FFFFFF"/>
                </a:solidFill>
                <a:latin typeface="Verdana" panose="020B0604030504040204" pitchFamily="34" charset="0"/>
                <a:ea typeface="Verdana" panose="020B0604030504040204" pitchFamily="34" charset="0"/>
              </a:defRPr>
            </a:lvl3pPr>
            <a:lvl4pPr>
              <a:buClr>
                <a:schemeClr val="bg1"/>
              </a:buClr>
              <a:defRPr>
                <a:solidFill>
                  <a:srgbClr val="FFFFFF"/>
                </a:solidFill>
                <a:latin typeface="Verdana" panose="020B0604030504040204" pitchFamily="34" charset="0"/>
                <a:ea typeface="Verdana" panose="020B0604030504040204" pitchFamily="34" charset="0"/>
              </a:defRPr>
            </a:lvl4pPr>
            <a:lvl5pPr>
              <a:buClr>
                <a:schemeClr val="bg1"/>
              </a:buClr>
              <a:defRPr>
                <a:solidFill>
                  <a:srgbClr val="FFFFFF"/>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38" name="huisstijl-logo">
            <a:extLst>
              <a:ext uri="{FF2B5EF4-FFF2-40B4-BE49-F238E27FC236}">
                <a16:creationId xmlns:a16="http://schemas.microsoft.com/office/drawing/2014/main" id="{97081371-2A0C-4002-8C5E-EDA71280F0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2477635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oofdstuk slide verloop">
    <p:bg>
      <p:bgPr>
        <a:gradFill>
          <a:gsLst>
            <a:gs pos="1000">
              <a:srgbClr val="0097D6"/>
            </a:gs>
            <a:gs pos="99000">
              <a:srgbClr val="0FA880"/>
            </a:gs>
          </a:gsLst>
          <a:lin ang="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695327" y="4012874"/>
            <a:ext cx="10801351" cy="1373739"/>
          </a:xfrm>
          <a:prstGeom prst="rect">
            <a:avLst/>
          </a:prstGeo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a:t>
            </a:r>
            <a:br>
              <a:rPr lang="nl-NL"/>
            </a:br>
            <a:r>
              <a:rPr lang="nl-NL"/>
              <a:t>toe te voegen</a:t>
            </a:r>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695327" y="5432765"/>
            <a:ext cx="10801351" cy="318186"/>
          </a:xfrm>
          <a:prstGeom prst="rect">
            <a:avLst/>
          </a:prstGeo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A40C89D6-0EB6-462A-AFB2-24D497A4275D}"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6" name="Tijdelijke aanduiding voor tekst 60">
            <a:extLst>
              <a:ext uri="{FF2B5EF4-FFF2-40B4-BE49-F238E27FC236}">
                <a16:creationId xmlns:a16="http://schemas.microsoft.com/office/drawing/2014/main" id="{8B1A4580-F7AD-4FE2-9253-DCE9C71B6B1D}"/>
              </a:ext>
            </a:extLst>
          </p:cNvPr>
          <p:cNvSpPr>
            <a:spLocks noGrp="1"/>
          </p:cNvSpPr>
          <p:nvPr>
            <p:ph type="body" sz="quarter" idx="18" hasCustomPrompt="1"/>
          </p:nvPr>
        </p:nvSpPr>
        <p:spPr>
          <a:xfrm>
            <a:off x="695325" y="574759"/>
            <a:ext cx="5400675" cy="3355193"/>
          </a:xfrm>
          <a:prstGeom prst="rect">
            <a:avLst/>
          </a:prstGeom>
        </p:spPr>
        <p:txBody>
          <a:bodyPr lIns="0" tIns="0" rIns="0" bIns="0">
            <a:noAutofit/>
          </a:bodyPr>
          <a:lstStyle>
            <a:lvl1pPr marL="0" indent="0">
              <a:buNone/>
              <a:defRPr sz="25998" b="1">
                <a:solidFill>
                  <a:srgbClr val="FFFFFF"/>
                </a:solidFill>
                <a:latin typeface="Verdana" panose="020B0604030504040204" pitchFamily="34" charset="0"/>
                <a:ea typeface="Verdana" panose="020B0604030504040204" pitchFamily="34" charset="0"/>
              </a:defRPr>
            </a:lvl1pPr>
          </a:lstStyle>
          <a:p>
            <a:pPr lvl="0"/>
            <a:r>
              <a:rPr lang="nl-NL"/>
              <a:t>0</a:t>
            </a:r>
          </a:p>
        </p:txBody>
      </p:sp>
      <p:pic>
        <p:nvPicPr>
          <p:cNvPr id="37" name="huisstijl-logo">
            <a:extLst>
              <a:ext uri="{FF2B5EF4-FFF2-40B4-BE49-F238E27FC236}">
                <a16:creationId xmlns:a16="http://schemas.microsoft.com/office/drawing/2014/main" id="{039B086B-A5ED-42C8-B517-79038C16A2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2442929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oofdstuk slide blauw">
    <p:bg>
      <p:bgPr>
        <a:solidFill>
          <a:srgbClr val="0097D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695327" y="4012874"/>
            <a:ext cx="10801351" cy="1373739"/>
          </a:xfrm>
          <a:prstGeom prst="rect">
            <a:avLst/>
          </a:prstGeom>
        </p:spPr>
        <p:txBody>
          <a:bodyPr lIns="0" tIns="0" rIns="0" bIns="0">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a:t>
            </a:r>
            <a:br>
              <a:rPr lang="nl-NL"/>
            </a:br>
            <a:r>
              <a:rPr lang="nl-NL"/>
              <a:t>toe te voegen</a:t>
            </a:r>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695327" y="5432765"/>
            <a:ext cx="10801351" cy="318186"/>
          </a:xfrm>
          <a:prstGeom prst="rect">
            <a:avLst/>
          </a:prstGeom>
        </p:spPr>
        <p:txBody>
          <a:bodyPr lIns="0" tIns="0" rIns="0" bIns="0">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C167BDC-5C3D-4935-A0F8-B6C7F2AA3DA8}"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6" name="Tijdelijke aanduiding voor tekst 60">
            <a:extLst>
              <a:ext uri="{FF2B5EF4-FFF2-40B4-BE49-F238E27FC236}">
                <a16:creationId xmlns:a16="http://schemas.microsoft.com/office/drawing/2014/main" id="{8B1A4580-F7AD-4FE2-9253-DCE9C71B6B1D}"/>
              </a:ext>
            </a:extLst>
          </p:cNvPr>
          <p:cNvSpPr>
            <a:spLocks noGrp="1"/>
          </p:cNvSpPr>
          <p:nvPr>
            <p:ph type="body" sz="quarter" idx="18" hasCustomPrompt="1"/>
          </p:nvPr>
        </p:nvSpPr>
        <p:spPr>
          <a:xfrm>
            <a:off x="695325" y="574759"/>
            <a:ext cx="5400675" cy="3355193"/>
          </a:xfrm>
          <a:prstGeom prst="rect">
            <a:avLst/>
          </a:prstGeom>
        </p:spPr>
        <p:txBody>
          <a:bodyPr lIns="0" tIns="0" rIns="0" bIns="0">
            <a:noAutofit/>
          </a:bodyPr>
          <a:lstStyle>
            <a:lvl1pPr marL="0" indent="0">
              <a:buNone/>
              <a:defRPr sz="25998" b="1">
                <a:solidFill>
                  <a:srgbClr val="FFFFFF"/>
                </a:solidFill>
                <a:latin typeface="Verdana" panose="020B0604030504040204" pitchFamily="34" charset="0"/>
                <a:ea typeface="Verdana" panose="020B0604030504040204" pitchFamily="34" charset="0"/>
              </a:defRPr>
            </a:lvl1pPr>
          </a:lstStyle>
          <a:p>
            <a:pPr lvl="0"/>
            <a:r>
              <a:rPr lang="nl-NL"/>
              <a:t>0</a:t>
            </a:r>
          </a:p>
        </p:txBody>
      </p:sp>
      <p:pic>
        <p:nvPicPr>
          <p:cNvPr id="37" name="huisstijl-logo">
            <a:extLst>
              <a:ext uri="{FF2B5EF4-FFF2-40B4-BE49-F238E27FC236}">
                <a16:creationId xmlns:a16="http://schemas.microsoft.com/office/drawing/2014/main" id="{E422391E-862C-4A7F-93F1-3C56E74603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9642153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Hoofdstuk slide groen">
    <p:bg>
      <p:bgPr>
        <a:solidFill>
          <a:srgbClr val="0FA88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695327" y="4012874"/>
            <a:ext cx="10801351" cy="1373739"/>
          </a:xfrm>
          <a:prstGeom prst="rect">
            <a:avLst/>
          </a:prstGeom>
        </p:spPr>
        <p:txBody>
          <a:bodyPr>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a:t>
            </a:r>
            <a:br>
              <a:rPr lang="nl-NL"/>
            </a:br>
            <a:r>
              <a:rPr lang="nl-NL"/>
              <a:t>toe te voegen</a:t>
            </a:r>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695327" y="5432765"/>
            <a:ext cx="10801351" cy="318186"/>
          </a:xfrm>
          <a:prstGeom prst="rect">
            <a:avLst/>
          </a:prstGeom>
        </p:spPr>
        <p:txBody>
          <a:bodyPr>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a:xfrm>
            <a:off x="180003" y="6537039"/>
            <a:ext cx="995359" cy="216000"/>
          </a:xfrm>
          <a:prstGeom prst="rect">
            <a:avLst/>
          </a:prstGeom>
        </p:spPr>
        <p:txBody>
          <a:bodyPr/>
          <a:lstStyle>
            <a:lvl1pPr>
              <a:defRPr>
                <a:solidFill>
                  <a:srgbClr val="FFFFFF"/>
                </a:solidFill>
                <a:latin typeface="Verdana" panose="020B0604030504040204" pitchFamily="34" charset="0"/>
                <a:ea typeface="Verdana" panose="020B0604030504040204" pitchFamily="34" charset="0"/>
              </a:defRPr>
            </a:lvl1pPr>
          </a:lstStyle>
          <a:p>
            <a:fld id="{EEFBA580-E1F2-4CBE-8249-D6613338BF28}"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a:xfrm>
            <a:off x="2611679" y="6537039"/>
            <a:ext cx="6968647" cy="216000"/>
          </a:xfrm>
          <a:prstGeom prst="rect">
            <a:avLst/>
          </a:prstGeom>
        </p:spPr>
        <p:txBody>
          <a:bodyPr/>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a:xfrm>
            <a:off x="11016640" y="6537039"/>
            <a:ext cx="995360" cy="216000"/>
          </a:xfrm>
          <a:prstGeom prst="rect">
            <a:avLst/>
          </a:prstGeom>
        </p:spPr>
        <p:txBody>
          <a:bodyPr/>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6" name="Tijdelijke aanduiding voor tekst 60">
            <a:extLst>
              <a:ext uri="{FF2B5EF4-FFF2-40B4-BE49-F238E27FC236}">
                <a16:creationId xmlns:a16="http://schemas.microsoft.com/office/drawing/2014/main" id="{8B1A4580-F7AD-4FE2-9253-DCE9C71B6B1D}"/>
              </a:ext>
            </a:extLst>
          </p:cNvPr>
          <p:cNvSpPr>
            <a:spLocks noGrp="1"/>
          </p:cNvSpPr>
          <p:nvPr>
            <p:ph type="body" sz="quarter" idx="18" hasCustomPrompt="1"/>
          </p:nvPr>
        </p:nvSpPr>
        <p:spPr>
          <a:xfrm>
            <a:off x="695325" y="574759"/>
            <a:ext cx="5400675" cy="3355193"/>
          </a:xfrm>
          <a:prstGeom prst="rect">
            <a:avLst/>
          </a:prstGeom>
        </p:spPr>
        <p:txBody>
          <a:bodyPr>
            <a:noAutofit/>
          </a:bodyPr>
          <a:lstStyle>
            <a:lvl1pPr marL="0" indent="0">
              <a:buNone/>
              <a:defRPr sz="25998" b="1">
                <a:solidFill>
                  <a:srgbClr val="FFFFFF"/>
                </a:solidFill>
                <a:latin typeface="Verdana" panose="020B0604030504040204" pitchFamily="34" charset="0"/>
                <a:ea typeface="Verdana" panose="020B0604030504040204" pitchFamily="34" charset="0"/>
              </a:defRPr>
            </a:lvl1pPr>
          </a:lstStyle>
          <a:p>
            <a:pPr lvl="0"/>
            <a:r>
              <a:rPr lang="nl-NL"/>
              <a:t>0</a:t>
            </a:r>
          </a:p>
        </p:txBody>
      </p:sp>
      <p:pic>
        <p:nvPicPr>
          <p:cNvPr id="37" name="huisstijl-logo">
            <a:extLst>
              <a:ext uri="{FF2B5EF4-FFF2-40B4-BE49-F238E27FC236}">
                <a16:creationId xmlns:a16="http://schemas.microsoft.com/office/drawing/2014/main" id="{68E5653E-FEB1-40CC-BA80-B2D3EAADC4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11482971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oofdstuk slide groen blauw">
    <p:bg>
      <p:bgPr>
        <a:solidFill>
          <a:srgbClr val="00AEC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695327" y="4012874"/>
            <a:ext cx="10801351" cy="1373739"/>
          </a:xfrm>
          <a:prstGeom prst="rect">
            <a:avLst/>
          </a:prstGeom>
        </p:spPr>
        <p:txBody>
          <a:bodyPr>
            <a:normAutofit/>
          </a:bodyPr>
          <a:lstStyle>
            <a:lvl1pPr>
              <a:defRPr sz="5400">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a:t>
            </a:r>
            <a:br>
              <a:rPr lang="nl-NL"/>
            </a:br>
            <a:r>
              <a:rPr lang="nl-NL"/>
              <a:t>toe te voegen</a:t>
            </a:r>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695327" y="5432765"/>
            <a:ext cx="10801351" cy="318186"/>
          </a:xfrm>
          <a:prstGeom prst="rect">
            <a:avLst/>
          </a:prstGeom>
        </p:spPr>
        <p:txBody>
          <a:bodyPr>
            <a:normAutofit/>
          </a:bodyPr>
          <a:lstStyle>
            <a:lvl1pPr marL="0" indent="0">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a:xfrm>
            <a:off x="180003" y="6537039"/>
            <a:ext cx="995359" cy="216000"/>
          </a:xfrm>
          <a:prstGeom prst="rect">
            <a:avLst/>
          </a:prstGeom>
        </p:spPr>
        <p:txBody>
          <a:bodyPr/>
          <a:lstStyle>
            <a:lvl1pPr>
              <a:defRPr>
                <a:solidFill>
                  <a:srgbClr val="FFFFFF"/>
                </a:solidFill>
                <a:latin typeface="Verdana" panose="020B0604030504040204" pitchFamily="34" charset="0"/>
                <a:ea typeface="Verdana" panose="020B0604030504040204" pitchFamily="34" charset="0"/>
              </a:defRPr>
            </a:lvl1pPr>
          </a:lstStyle>
          <a:p>
            <a:fld id="{E5A12C54-2AFB-47C2-9D58-400F1961848B}"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a:xfrm>
            <a:off x="2611679" y="6537039"/>
            <a:ext cx="6968647" cy="216000"/>
          </a:xfrm>
          <a:prstGeom prst="rect">
            <a:avLst/>
          </a:prstGeom>
        </p:spPr>
        <p:txBody>
          <a:bodyPr/>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a:xfrm>
            <a:off x="11016640" y="6537039"/>
            <a:ext cx="995360" cy="216000"/>
          </a:xfrm>
          <a:prstGeom prst="rect">
            <a:avLst/>
          </a:prstGeom>
        </p:spPr>
        <p:txBody>
          <a:bodyPr/>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36" name="Tijdelijke aanduiding voor tekst 60">
            <a:extLst>
              <a:ext uri="{FF2B5EF4-FFF2-40B4-BE49-F238E27FC236}">
                <a16:creationId xmlns:a16="http://schemas.microsoft.com/office/drawing/2014/main" id="{8B1A4580-F7AD-4FE2-9253-DCE9C71B6B1D}"/>
              </a:ext>
            </a:extLst>
          </p:cNvPr>
          <p:cNvSpPr>
            <a:spLocks noGrp="1"/>
          </p:cNvSpPr>
          <p:nvPr>
            <p:ph type="body" sz="quarter" idx="18" hasCustomPrompt="1"/>
          </p:nvPr>
        </p:nvSpPr>
        <p:spPr>
          <a:xfrm>
            <a:off x="695325" y="574759"/>
            <a:ext cx="5400675" cy="3355193"/>
          </a:xfrm>
          <a:prstGeom prst="rect">
            <a:avLst/>
          </a:prstGeom>
        </p:spPr>
        <p:txBody>
          <a:bodyPr>
            <a:noAutofit/>
          </a:bodyPr>
          <a:lstStyle>
            <a:lvl1pPr marL="0" indent="0">
              <a:buNone/>
              <a:defRPr sz="25998" b="1">
                <a:solidFill>
                  <a:srgbClr val="FFFFFF"/>
                </a:solidFill>
                <a:latin typeface="Verdana" panose="020B0604030504040204" pitchFamily="34" charset="0"/>
                <a:ea typeface="Verdana" panose="020B0604030504040204" pitchFamily="34" charset="0"/>
              </a:defRPr>
            </a:lvl1pPr>
          </a:lstStyle>
          <a:p>
            <a:pPr lvl="0"/>
            <a:r>
              <a:rPr lang="nl-NL"/>
              <a:t>0</a:t>
            </a:r>
          </a:p>
        </p:txBody>
      </p:sp>
      <p:pic>
        <p:nvPicPr>
          <p:cNvPr id="37" name="huisstijl-logo">
            <a:extLst>
              <a:ext uri="{FF2B5EF4-FFF2-40B4-BE49-F238E27FC236}">
                <a16:creationId xmlns:a16="http://schemas.microsoft.com/office/drawing/2014/main" id="{7217251E-2860-4B66-8AC7-D08AABBA86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404880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groot groen + titel">
    <p:bg>
      <p:bgPr>
        <a:solidFill>
          <a:srgbClr val="0FA880"/>
        </a:solidFill>
        <a:effectLst/>
      </p:bgPr>
    </p:bg>
    <p:spTree>
      <p:nvGrpSpPr>
        <p:cNvPr id="1" name=""/>
        <p:cNvGrpSpPr/>
        <p:nvPr/>
      </p:nvGrpSpPr>
      <p:grpSpPr>
        <a:xfrm>
          <a:off x="0" y="0"/>
          <a:ext cx="0" cy="0"/>
          <a:chOff x="0" y="0"/>
          <a:chExt cx="0" cy="0"/>
        </a:xfrm>
      </p:grpSpPr>
      <p:grpSp>
        <p:nvGrpSpPr>
          <p:cNvPr id="8" name="huisstijl-logo">
            <a:extLst>
              <a:ext uri="{FF2B5EF4-FFF2-40B4-BE49-F238E27FC236}">
                <a16:creationId xmlns:a16="http://schemas.microsoft.com/office/drawing/2014/main" id="{A9C58E80-B2B4-4BA9-A3B7-E6C4F3C08489}"/>
              </a:ext>
            </a:extLst>
          </p:cNvPr>
          <p:cNvGrpSpPr/>
          <p:nvPr/>
        </p:nvGrpSpPr>
        <p:grpSpPr>
          <a:xfrm>
            <a:off x="0" y="0"/>
            <a:ext cx="6032373" cy="6858000"/>
            <a:chOff x="0" y="0"/>
            <a:chExt cx="6032373" cy="6858000"/>
          </a:xfrm>
        </p:grpSpPr>
        <p:sp>
          <p:nvSpPr>
            <p:cNvPr id="9" name="Vrije vorm: vorm 8">
              <a:extLst>
                <a:ext uri="{FF2B5EF4-FFF2-40B4-BE49-F238E27FC236}">
                  <a16:creationId xmlns:a16="http://schemas.microsoft.com/office/drawing/2014/main" id="{62995C96-ED1D-42A7-A3F7-22D8B64B0708}"/>
                </a:ext>
              </a:extLst>
            </p:cNvPr>
            <p:cNvSpPr/>
            <p:nvPr/>
          </p:nvSpPr>
          <p:spPr>
            <a:xfrm>
              <a:off x="1788032" y="4842510"/>
              <a:ext cx="4244340" cy="2015490"/>
            </a:xfrm>
            <a:custGeom>
              <a:avLst/>
              <a:gdLst>
                <a:gd name="connsiteX0" fmla="*/ 4244340 w 4244340"/>
                <a:gd name="connsiteY0" fmla="*/ 1411224 h 2015490"/>
                <a:gd name="connsiteX1" fmla="*/ 3467862 w 4244340"/>
                <a:gd name="connsiteY1" fmla="*/ 2015490 h 2015490"/>
                <a:gd name="connsiteX2" fmla="*/ 0 w 4244340"/>
                <a:gd name="connsiteY2" fmla="*/ 2015490 h 2015490"/>
                <a:gd name="connsiteX3" fmla="*/ 656844 w 4244340"/>
                <a:gd name="connsiteY3" fmla="*/ 430530 h 2015490"/>
                <a:gd name="connsiteX4" fmla="*/ 1422654 w 4244340"/>
                <a:gd name="connsiteY4" fmla="*/ 582930 h 2015490"/>
                <a:gd name="connsiteX5" fmla="*/ 2832354 w 4244340"/>
                <a:gd name="connsiteY5" fmla="*/ 0 h 2015490"/>
                <a:gd name="connsiteX6" fmla="*/ 4244340 w 4244340"/>
                <a:gd name="connsiteY6" fmla="*/ 1411224 h 20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4340" h="2015490">
                  <a:moveTo>
                    <a:pt x="4244340" y="1411224"/>
                  </a:moveTo>
                  <a:cubicBezTo>
                    <a:pt x="4011930" y="1642872"/>
                    <a:pt x="3751326" y="1846326"/>
                    <a:pt x="3467862" y="2015490"/>
                  </a:cubicBezTo>
                  <a:lnTo>
                    <a:pt x="0" y="2015490"/>
                  </a:lnTo>
                  <a:lnTo>
                    <a:pt x="656844" y="430530"/>
                  </a:lnTo>
                  <a:cubicBezTo>
                    <a:pt x="892302" y="528828"/>
                    <a:pt x="1151382" y="582930"/>
                    <a:pt x="1422654" y="582930"/>
                  </a:cubicBezTo>
                  <a:cubicBezTo>
                    <a:pt x="1972818" y="582930"/>
                    <a:pt x="2471166" y="360426"/>
                    <a:pt x="2832354" y="0"/>
                  </a:cubicBezTo>
                  <a:lnTo>
                    <a:pt x="4244340" y="1411224"/>
                  </a:lnTo>
                  <a:close/>
                </a:path>
              </a:pathLst>
            </a:custGeom>
            <a:solidFill>
              <a:schemeClr val="bg1">
                <a:alpha val="50000"/>
              </a:scheme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10" name="Vrije vorm: vorm 9">
              <a:extLst>
                <a:ext uri="{FF2B5EF4-FFF2-40B4-BE49-F238E27FC236}">
                  <a16:creationId xmlns:a16="http://schemas.microsoft.com/office/drawing/2014/main" id="{A332C466-4CA3-4E57-8287-0C062CA5D6A2}"/>
                </a:ext>
              </a:extLst>
            </p:cNvPr>
            <p:cNvSpPr/>
            <p:nvPr/>
          </p:nvSpPr>
          <p:spPr>
            <a:xfrm>
              <a:off x="0" y="3430524"/>
              <a:ext cx="2446020" cy="3427475"/>
            </a:xfrm>
            <a:custGeom>
              <a:avLst/>
              <a:gdLst>
                <a:gd name="connsiteX0" fmla="*/ 2446020 w 2446020"/>
                <a:gd name="connsiteY0" fmla="*/ 1842516 h 3427475"/>
                <a:gd name="connsiteX1" fmla="*/ 1789176 w 2446020"/>
                <a:gd name="connsiteY1" fmla="*/ 3427476 h 3427475"/>
                <a:gd name="connsiteX2" fmla="*/ 1166622 w 2446020"/>
                <a:gd name="connsiteY2" fmla="*/ 3427476 h 3427475"/>
                <a:gd name="connsiteX3" fmla="*/ 387858 w 2446020"/>
                <a:gd name="connsiteY3" fmla="*/ 2820924 h 3427475"/>
                <a:gd name="connsiteX4" fmla="*/ 387858 w 2446020"/>
                <a:gd name="connsiteY4" fmla="*/ 2820924 h 3427475"/>
                <a:gd name="connsiteX5" fmla="*/ 0 w 2446020"/>
                <a:gd name="connsiteY5" fmla="*/ 2369820 h 3427475"/>
                <a:gd name="connsiteX6" fmla="*/ 0 w 2446020"/>
                <a:gd name="connsiteY6" fmla="*/ 0 h 3427475"/>
                <a:gd name="connsiteX7" fmla="*/ 1216152 w 2446020"/>
                <a:gd name="connsiteY7" fmla="*/ 0 h 3427475"/>
                <a:gd name="connsiteX8" fmla="*/ 2446020 w 2446020"/>
                <a:gd name="connsiteY8" fmla="*/ 1842516 h 342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020" h="3427475">
                  <a:moveTo>
                    <a:pt x="2446020" y="1842516"/>
                  </a:moveTo>
                  <a:lnTo>
                    <a:pt x="1789176" y="3427476"/>
                  </a:lnTo>
                  <a:lnTo>
                    <a:pt x="1166622" y="3427476"/>
                  </a:lnTo>
                  <a:cubicBezTo>
                    <a:pt x="882396" y="3257550"/>
                    <a:pt x="621030" y="3053334"/>
                    <a:pt x="387858" y="2820924"/>
                  </a:cubicBezTo>
                  <a:lnTo>
                    <a:pt x="387858" y="2820924"/>
                  </a:lnTo>
                  <a:cubicBezTo>
                    <a:pt x="247650" y="2679954"/>
                    <a:pt x="118110" y="2529078"/>
                    <a:pt x="0" y="2369820"/>
                  </a:cubicBezTo>
                  <a:lnTo>
                    <a:pt x="0" y="0"/>
                  </a:lnTo>
                  <a:lnTo>
                    <a:pt x="1216152" y="0"/>
                  </a:lnTo>
                  <a:cubicBezTo>
                    <a:pt x="1216152" y="829818"/>
                    <a:pt x="1724406" y="1541526"/>
                    <a:pt x="2446020" y="1842516"/>
                  </a:cubicBezTo>
                  <a:close/>
                </a:path>
              </a:pathLst>
            </a:custGeom>
            <a:solidFill>
              <a:schemeClr val="bg1">
                <a:alpha val="30000"/>
              </a:scheme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11" name="Vrije vorm: vorm 10">
              <a:extLst>
                <a:ext uri="{FF2B5EF4-FFF2-40B4-BE49-F238E27FC236}">
                  <a16:creationId xmlns:a16="http://schemas.microsoft.com/office/drawing/2014/main" id="{F81EF33E-7C86-45D0-8F9F-0A2A821A1A35}"/>
                </a:ext>
              </a:extLst>
            </p:cNvPr>
            <p:cNvSpPr/>
            <p:nvPr/>
          </p:nvSpPr>
          <p:spPr>
            <a:xfrm>
              <a:off x="0" y="0"/>
              <a:ext cx="2444495" cy="3429762"/>
            </a:xfrm>
            <a:custGeom>
              <a:avLst/>
              <a:gdLst>
                <a:gd name="connsiteX0" fmla="*/ 2444496 w 2444495"/>
                <a:gd name="connsiteY0" fmla="*/ 1585722 h 3429762"/>
                <a:gd name="connsiteX1" fmla="*/ 1216152 w 2444495"/>
                <a:gd name="connsiteY1" fmla="*/ 3429000 h 3429762"/>
                <a:gd name="connsiteX2" fmla="*/ 1216152 w 2444495"/>
                <a:gd name="connsiteY2" fmla="*/ 3429762 h 3429762"/>
                <a:gd name="connsiteX3" fmla="*/ 0 w 2444495"/>
                <a:gd name="connsiteY3" fmla="*/ 3429762 h 3429762"/>
                <a:gd name="connsiteX4" fmla="*/ 0 w 2444495"/>
                <a:gd name="connsiteY4" fmla="*/ 1058418 h 3429762"/>
                <a:gd name="connsiteX5" fmla="*/ 387858 w 2444495"/>
                <a:gd name="connsiteY5" fmla="*/ 608076 h 3429762"/>
                <a:gd name="connsiteX6" fmla="*/ 388620 w 2444495"/>
                <a:gd name="connsiteY6" fmla="*/ 608838 h 3429762"/>
                <a:gd name="connsiteX7" fmla="*/ 1168908 w 2444495"/>
                <a:gd name="connsiteY7" fmla="*/ 0 h 3429762"/>
                <a:gd name="connsiteX8" fmla="*/ 1789176 w 2444495"/>
                <a:gd name="connsiteY8" fmla="*/ 0 h 3429762"/>
                <a:gd name="connsiteX9" fmla="*/ 2444496 w 2444495"/>
                <a:gd name="connsiteY9" fmla="*/ 1585722 h 3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4495" h="3429762">
                  <a:moveTo>
                    <a:pt x="2444496" y="1585722"/>
                  </a:moveTo>
                  <a:cubicBezTo>
                    <a:pt x="1722882" y="1886712"/>
                    <a:pt x="1216152" y="2598420"/>
                    <a:pt x="1216152" y="3429000"/>
                  </a:cubicBezTo>
                  <a:lnTo>
                    <a:pt x="1216152" y="3429762"/>
                  </a:lnTo>
                  <a:lnTo>
                    <a:pt x="0" y="3429762"/>
                  </a:lnTo>
                  <a:lnTo>
                    <a:pt x="0" y="1058418"/>
                  </a:lnTo>
                  <a:cubicBezTo>
                    <a:pt x="118110" y="898398"/>
                    <a:pt x="247650" y="747522"/>
                    <a:pt x="387858" y="608076"/>
                  </a:cubicBezTo>
                  <a:lnTo>
                    <a:pt x="388620" y="608838"/>
                  </a:lnTo>
                  <a:cubicBezTo>
                    <a:pt x="621792" y="374142"/>
                    <a:pt x="883920" y="169926"/>
                    <a:pt x="1168908" y="0"/>
                  </a:cubicBezTo>
                  <a:lnTo>
                    <a:pt x="1789176" y="0"/>
                  </a:lnTo>
                  <a:lnTo>
                    <a:pt x="2444496" y="1585722"/>
                  </a:lnTo>
                  <a:close/>
                </a:path>
              </a:pathLst>
            </a:custGeom>
            <a:solidFill>
              <a:schemeClr val="bg1">
                <a:alpha val="25000"/>
              </a:scheme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sp>
          <p:nvSpPr>
            <p:cNvPr id="12" name="Vrije vorm: vorm 11">
              <a:extLst>
                <a:ext uri="{FF2B5EF4-FFF2-40B4-BE49-F238E27FC236}">
                  <a16:creationId xmlns:a16="http://schemas.microsoft.com/office/drawing/2014/main" id="{FA44F4D7-2958-476B-AB3C-D61FD00CC209}"/>
                </a:ext>
              </a:extLst>
            </p:cNvPr>
            <p:cNvSpPr/>
            <p:nvPr/>
          </p:nvSpPr>
          <p:spPr>
            <a:xfrm>
              <a:off x="1787271" y="0"/>
              <a:ext cx="4245102" cy="2016252"/>
            </a:xfrm>
            <a:custGeom>
              <a:avLst/>
              <a:gdLst>
                <a:gd name="connsiteX0" fmla="*/ 4245102 w 4245102"/>
                <a:gd name="connsiteY0" fmla="*/ 605028 h 2016252"/>
                <a:gd name="connsiteX1" fmla="*/ 2833878 w 4245102"/>
                <a:gd name="connsiteY1" fmla="*/ 2016252 h 2016252"/>
                <a:gd name="connsiteX2" fmla="*/ 1423416 w 4245102"/>
                <a:gd name="connsiteY2" fmla="*/ 1432560 h 2016252"/>
                <a:gd name="connsiteX3" fmla="*/ 656844 w 4245102"/>
                <a:gd name="connsiteY3" fmla="*/ 1584960 h 2016252"/>
                <a:gd name="connsiteX4" fmla="*/ 0 w 4245102"/>
                <a:gd name="connsiteY4" fmla="*/ 0 h 2016252"/>
                <a:gd name="connsiteX5" fmla="*/ 3468624 w 4245102"/>
                <a:gd name="connsiteY5" fmla="*/ 0 h 2016252"/>
                <a:gd name="connsiteX6" fmla="*/ 4245102 w 4245102"/>
                <a:gd name="connsiteY6" fmla="*/ 605028 h 2016252"/>
                <a:gd name="connsiteX7" fmla="*/ 4245102 w 4245102"/>
                <a:gd name="connsiteY7" fmla="*/ 605028 h 201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5102" h="2016252">
                  <a:moveTo>
                    <a:pt x="4245102" y="605028"/>
                  </a:moveTo>
                  <a:lnTo>
                    <a:pt x="2833878" y="2016252"/>
                  </a:lnTo>
                  <a:cubicBezTo>
                    <a:pt x="2472690" y="1655826"/>
                    <a:pt x="1974342" y="1432560"/>
                    <a:pt x="1423416" y="1432560"/>
                  </a:cubicBezTo>
                  <a:cubicBezTo>
                    <a:pt x="1152144" y="1432560"/>
                    <a:pt x="893064" y="1486662"/>
                    <a:pt x="656844" y="1584960"/>
                  </a:cubicBezTo>
                  <a:lnTo>
                    <a:pt x="0" y="0"/>
                  </a:lnTo>
                  <a:lnTo>
                    <a:pt x="3468624" y="0"/>
                  </a:lnTo>
                  <a:cubicBezTo>
                    <a:pt x="3752088" y="169164"/>
                    <a:pt x="4012692" y="372618"/>
                    <a:pt x="4245102" y="605028"/>
                  </a:cubicBezTo>
                  <a:lnTo>
                    <a:pt x="4245102" y="605028"/>
                  </a:lnTo>
                  <a:close/>
                </a:path>
              </a:pathLst>
            </a:custGeom>
            <a:solidFill>
              <a:schemeClr val="bg1">
                <a:alpha val="40000"/>
              </a:schemeClr>
            </a:solidFill>
            <a:ln w="7618" cap="flat">
              <a:noFill/>
              <a:prstDash val="solid"/>
              <a:miter/>
            </a:ln>
          </p:spPr>
          <p:txBody>
            <a:bodyPr rtlCol="0" anchor="ctr"/>
            <a:lstStyle/>
            <a:p>
              <a:endParaRPr lang="nl-NL" sz="1600">
                <a:latin typeface="Verdana" panose="020B0604030504040204" pitchFamily="34" charset="0"/>
                <a:ea typeface="Verdana" panose="020B0604030504040204" pitchFamily="34" charset="0"/>
              </a:endParaRPr>
            </a:p>
          </p:txBody>
        </p:sp>
      </p:grpSp>
      <p:sp>
        <p:nvSpPr>
          <p:cNvPr id="2" name="Titel 1">
            <a:extLst>
              <a:ext uri="{FF2B5EF4-FFF2-40B4-BE49-F238E27FC236}">
                <a16:creationId xmlns:a16="http://schemas.microsoft.com/office/drawing/2014/main" id="{DE19215A-2B64-4B8B-9A71-39F7174B3A20}"/>
              </a:ext>
            </a:extLst>
          </p:cNvPr>
          <p:cNvSpPr>
            <a:spLocks noGrp="1"/>
          </p:cNvSpPr>
          <p:nvPr>
            <p:ph type="title" hasCustomPrompt="1"/>
          </p:nvPr>
        </p:nvSpPr>
        <p:spPr>
          <a:xfrm>
            <a:off x="2368719" y="2610314"/>
            <a:ext cx="8647924" cy="1569259"/>
          </a:xfrm>
        </p:spPr>
        <p:txBody>
          <a:bodyPr lIns="0" tIns="0" rIns="0" bIns="0">
            <a:normAutofit/>
          </a:bodyPr>
          <a:lstStyle>
            <a:lvl1pPr>
              <a:defRPr sz="5400" b="1">
                <a:solidFill>
                  <a:srgbClr val="FFFFFF"/>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F63E2F5C-1215-4C39-B438-1D3802BB4BDC}"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p:txBody>
          <a:bodyPr lIns="0" tIns="0" rIns="0" bIns="0"/>
          <a:lstStyle>
            <a:lvl1pPr>
              <a:defRPr sz="800">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18" name="Tijdelijke aanduiding voor tekst 60">
            <a:extLst>
              <a:ext uri="{FF2B5EF4-FFF2-40B4-BE49-F238E27FC236}">
                <a16:creationId xmlns:a16="http://schemas.microsoft.com/office/drawing/2014/main" id="{B509FAED-FD7C-4B44-A694-0027907041DF}"/>
              </a:ext>
            </a:extLst>
          </p:cNvPr>
          <p:cNvSpPr>
            <a:spLocks noGrp="1"/>
          </p:cNvSpPr>
          <p:nvPr>
            <p:ph type="body" sz="quarter" idx="17"/>
          </p:nvPr>
        </p:nvSpPr>
        <p:spPr>
          <a:xfrm>
            <a:off x="2368717" y="4225725"/>
            <a:ext cx="8647923" cy="318186"/>
          </a:xfrm>
        </p:spPr>
        <p:txBody>
          <a:bodyPr lIns="0" tIns="0" rIns="0" bIns="0">
            <a:normAutofit/>
          </a:bodyPr>
          <a:lstStyle>
            <a:lvl1pPr>
              <a:buNone/>
              <a:defRPr sz="2000">
                <a:solidFill>
                  <a:srgbClr val="FFFFFF"/>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pic>
        <p:nvPicPr>
          <p:cNvPr id="36" name="huisstijl-logo">
            <a:extLst>
              <a:ext uri="{FF2B5EF4-FFF2-40B4-BE49-F238E27FC236}">
                <a16:creationId xmlns:a16="http://schemas.microsoft.com/office/drawing/2014/main" id="{5C75D388-9241-420A-80E2-B92C0653BC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27161752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kst + afbeelding vierkant">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96030"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6027" y="1159577"/>
            <a:ext cx="4824000" cy="898700"/>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96027" y="2768773"/>
            <a:ext cx="4824000" cy="3448829"/>
          </a:xfrm>
          <a:prstGeom prst="rect">
            <a:avLst/>
          </a:prstGeom>
        </p:spPr>
        <p:txBody>
          <a:bodyPr lIns="0" tIns="0" rIns="0" bIns="0"/>
          <a:lstStyle>
            <a:lvl1pPr>
              <a:defRPr>
                <a:solidFill>
                  <a:srgbClr val="000000"/>
                </a:solidFill>
                <a:latin typeface="Verdana" panose="020B0604030504040204" pitchFamily="34" charset="0"/>
                <a:ea typeface="Verdana" panose="020B0604030504040204" pitchFamily="34" charset="0"/>
              </a:defRPr>
            </a:lvl1pPr>
            <a:lvl2pPr>
              <a:defRPr>
                <a:solidFill>
                  <a:srgbClr val="000000"/>
                </a:solidFill>
                <a:latin typeface="Verdana" panose="020B0604030504040204" pitchFamily="34" charset="0"/>
                <a:ea typeface="Verdana" panose="020B0604030504040204" pitchFamily="34" charset="0"/>
              </a:defRPr>
            </a:lvl2pPr>
            <a:lvl3pPr>
              <a:defRPr>
                <a:solidFill>
                  <a:srgbClr val="000000"/>
                </a:solidFill>
                <a:latin typeface="Verdana" panose="020B0604030504040204" pitchFamily="34" charset="0"/>
                <a:ea typeface="Verdana" panose="020B0604030504040204" pitchFamily="34" charset="0"/>
              </a:defRPr>
            </a:lvl3pPr>
            <a:lvl4pPr>
              <a:defRPr>
                <a:solidFill>
                  <a:srgbClr val="000000"/>
                </a:solidFill>
                <a:latin typeface="Verdana" panose="020B0604030504040204" pitchFamily="34" charset="0"/>
                <a:ea typeface="Verdana" panose="020B0604030504040204" pitchFamily="34" charset="0"/>
              </a:defRPr>
            </a:lvl4pPr>
            <a:lvl5pPr>
              <a:defRPr>
                <a:solidFill>
                  <a:srgbClr val="000000"/>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96027" y="2125885"/>
            <a:ext cx="4824000"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8E96F456-03E9-4EDE-9B0E-A3644B1ACA85}"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6" name="Tijdelijke aanduiding voor afbeelding 5">
            <a:extLst>
              <a:ext uri="{FF2B5EF4-FFF2-40B4-BE49-F238E27FC236}">
                <a16:creationId xmlns:a16="http://schemas.microsoft.com/office/drawing/2014/main" id="{FBE33644-239D-4C06-BBB2-076EE7F97F49}"/>
              </a:ext>
            </a:extLst>
          </p:cNvPr>
          <p:cNvSpPr>
            <a:spLocks noGrp="1"/>
          </p:cNvSpPr>
          <p:nvPr>
            <p:ph type="pic" sz="quarter" idx="22"/>
          </p:nvPr>
        </p:nvSpPr>
        <p:spPr>
          <a:xfrm>
            <a:off x="6096003" y="817598"/>
            <a:ext cx="5399972" cy="5400000"/>
          </a:xfrm>
          <a:prstGeom prst="rect">
            <a:avLst/>
          </a:prstGeom>
          <a:solidFill>
            <a:srgbClr val="FFFFFF"/>
          </a:solidFill>
        </p:spPr>
        <p:txBody>
          <a:bodyPr vert="horz" wrap="square" lIns="0" tIns="0" rIns="0" bIns="0" rtlCol="0" anchor="ctr">
            <a:noAutofit/>
          </a:bodyPr>
          <a:lstStyle>
            <a:lvl1pPr>
              <a:defRPr lang="nl-NL">
                <a:solidFill>
                  <a:srgbClr val="000000"/>
                </a:solidFill>
                <a:latin typeface="Verdana" panose="020B0604030504040204" pitchFamily="34" charset="0"/>
                <a:ea typeface="Verdana" panose="020B0604030504040204" pitchFamily="34" charset="0"/>
              </a:defRPr>
            </a:lvl1pPr>
          </a:lstStyle>
          <a:p>
            <a:pPr lvl="0" algn="ctr">
              <a:buNone/>
            </a:pPr>
            <a:endParaRPr lang="nl-NL"/>
          </a:p>
        </p:txBody>
      </p:sp>
      <p:pic>
        <p:nvPicPr>
          <p:cNvPr id="28" name="huisstijl-logo">
            <a:extLst>
              <a:ext uri="{FF2B5EF4-FFF2-40B4-BE49-F238E27FC236}">
                <a16:creationId xmlns:a16="http://schemas.microsoft.com/office/drawing/2014/main" id="{4453AD09-40F2-4D64-8B02-F679C640F1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28106597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fbeelding vierkant + tekst">
    <p:spTree>
      <p:nvGrpSpPr>
        <p:cNvPr id="1" name=""/>
        <p:cNvGrpSpPr/>
        <p:nvPr/>
      </p:nvGrpSpPr>
      <p:grpSpPr>
        <a:xfrm>
          <a:off x="0" y="0"/>
          <a:ext cx="0" cy="0"/>
          <a:chOff x="0" y="0"/>
          <a:chExt cx="0" cy="0"/>
        </a:xfrm>
      </p:grpSpPr>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00729B30-8CF3-4898-AE1D-52AD911345E5}"/>
              </a:ext>
            </a:extLst>
          </p:cNvPr>
          <p:cNvSpPr/>
          <p:nvPr/>
        </p:nvSpPr>
        <p:spPr>
          <a:xfrm>
            <a:off x="6671804" y="2512511"/>
            <a:ext cx="1178889" cy="7605"/>
          </a:xfrm>
          <a:custGeom>
            <a:avLst/>
            <a:gdLst>
              <a:gd name="connsiteX0" fmla="*/ 0 w 1178889"/>
              <a:gd name="connsiteY0" fmla="*/ 0 h 7605"/>
              <a:gd name="connsiteX1" fmla="*/ 1178890 w 1178889"/>
              <a:gd name="connsiteY1" fmla="*/ 0 h 7605"/>
            </a:gdLst>
            <a:ahLst/>
            <a:cxnLst>
              <a:cxn ang="0">
                <a:pos x="connsiteX0" y="connsiteY0"/>
              </a:cxn>
              <a:cxn ang="0">
                <a:pos x="connsiteX1" y="connsiteY1"/>
              </a:cxn>
            </a:cxnLst>
            <a:rect l="l" t="t" r="r" b="b"/>
            <a:pathLst>
              <a:path w="1178889" h="7605">
                <a:moveTo>
                  <a:pt x="0" y="0"/>
                </a:moveTo>
                <a:lnTo>
                  <a:pt x="1178890" y="0"/>
                </a:lnTo>
              </a:path>
            </a:pathLst>
          </a:custGeom>
          <a:ln w="7606" cap="flat">
            <a:solidFill>
              <a:srgbClr val="0097D6"/>
            </a:solid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671801" y="1159577"/>
            <a:ext cx="4824000" cy="898700"/>
          </a:xfrm>
          <a:prstGeom prst="rect">
            <a:avLst/>
          </a:prstGeom>
        </p:spPr>
        <p:txBody>
          <a:bodyPr lIns="0" tIns="0" rIns="0" bIns="0"/>
          <a:lstStyle>
            <a:lvl1pPr>
              <a:defRPr>
                <a:solidFill>
                  <a:srgbClr val="164193"/>
                </a:solidFill>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61" name="Tijdelijke aanduiding voor tekst 60">
            <a:extLst>
              <a:ext uri="{FF2B5EF4-FFF2-40B4-BE49-F238E27FC236}">
                <a16:creationId xmlns:a16="http://schemas.microsoft.com/office/drawing/2014/main" id="{385E8945-98E2-4BE3-B58D-46FCEE727782}"/>
              </a:ext>
            </a:extLst>
          </p:cNvPr>
          <p:cNvSpPr>
            <a:spLocks noGrp="1"/>
          </p:cNvSpPr>
          <p:nvPr>
            <p:ph type="body" sz="quarter" idx="13"/>
          </p:nvPr>
        </p:nvSpPr>
        <p:spPr>
          <a:xfrm>
            <a:off x="6671801" y="2768773"/>
            <a:ext cx="4824000" cy="3440735"/>
          </a:xfrm>
          <a:prstGeom prst="rect">
            <a:avLst/>
          </a:prstGeom>
        </p:spPr>
        <p:txBody>
          <a:bodyPr lIns="0" tIns="0" rIns="0" bIns="0"/>
          <a:lstStyle>
            <a:lvl1pPr>
              <a:defRPr>
                <a:solidFill>
                  <a:srgbClr val="000000"/>
                </a:solidFill>
                <a:latin typeface="Verdana" panose="020B0604030504040204" pitchFamily="34" charset="0"/>
                <a:ea typeface="Verdana" panose="020B0604030504040204" pitchFamily="34" charset="0"/>
              </a:defRPr>
            </a:lvl1pPr>
            <a:lvl2pPr>
              <a:defRPr>
                <a:solidFill>
                  <a:srgbClr val="000000"/>
                </a:solidFill>
                <a:latin typeface="Verdana" panose="020B0604030504040204" pitchFamily="34" charset="0"/>
                <a:ea typeface="Verdana" panose="020B0604030504040204" pitchFamily="34" charset="0"/>
              </a:defRPr>
            </a:lvl2pPr>
            <a:lvl3pPr>
              <a:defRPr>
                <a:solidFill>
                  <a:srgbClr val="000000"/>
                </a:solidFill>
                <a:latin typeface="Verdana" panose="020B0604030504040204" pitchFamily="34" charset="0"/>
                <a:ea typeface="Verdana" panose="020B0604030504040204" pitchFamily="34" charset="0"/>
              </a:defRPr>
            </a:lvl3pPr>
            <a:lvl4pPr>
              <a:defRPr>
                <a:solidFill>
                  <a:srgbClr val="000000"/>
                </a:solidFill>
                <a:latin typeface="Verdana" panose="020B0604030504040204" pitchFamily="34" charset="0"/>
                <a:ea typeface="Verdana" panose="020B0604030504040204" pitchFamily="34" charset="0"/>
              </a:defRPr>
            </a:lvl4pPr>
            <a:lvl5pPr>
              <a:defRPr>
                <a:solidFill>
                  <a:srgbClr val="000000"/>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Tijdelijke aanduiding voor tekst 60">
            <a:extLst>
              <a:ext uri="{FF2B5EF4-FFF2-40B4-BE49-F238E27FC236}">
                <a16:creationId xmlns:a16="http://schemas.microsoft.com/office/drawing/2014/main" id="{7668BE30-7C8D-4258-89AA-C25A9D2CBB65}"/>
              </a:ext>
            </a:extLst>
          </p:cNvPr>
          <p:cNvSpPr>
            <a:spLocks noGrp="1"/>
          </p:cNvSpPr>
          <p:nvPr>
            <p:ph type="body" sz="quarter" idx="17"/>
          </p:nvPr>
        </p:nvSpPr>
        <p:spPr>
          <a:xfrm>
            <a:off x="6671801" y="2125885"/>
            <a:ext cx="4824000" cy="318186"/>
          </a:xfrm>
          <a:prstGeom prst="rect">
            <a:avLst/>
          </a:prstGeom>
        </p:spPr>
        <p:txBody>
          <a:bodyPr lIns="0" tIns="0" rIns="0" bIns="0">
            <a:normAutofit/>
          </a:bodyPr>
          <a:lstStyle>
            <a:lvl1pPr>
              <a:buNone/>
              <a:defRPr sz="1400">
                <a:solidFill>
                  <a:srgbClr val="00AECA"/>
                </a:solidFill>
                <a:latin typeface="Verdana" panose="020B0604030504040204" pitchFamily="34" charset="0"/>
                <a:ea typeface="Verdana" panose="020B0604030504040204" pitchFamily="34" charset="0"/>
              </a:defRPr>
            </a:lvl1pPr>
          </a:lstStyle>
          <a:p>
            <a:pPr lvl="0"/>
            <a:r>
              <a:rPr lang="nl-NL"/>
              <a:t>Klikken om de tekststijl van het model te bewerken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8E96F456-03E9-4EDE-9B0E-A3644B1ACA85}"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28" name="Tijdelijke aanduiding voor afbeelding 5">
            <a:extLst>
              <a:ext uri="{FF2B5EF4-FFF2-40B4-BE49-F238E27FC236}">
                <a16:creationId xmlns:a16="http://schemas.microsoft.com/office/drawing/2014/main" id="{358A6899-D064-499D-9FC0-0685AF2D9578}"/>
              </a:ext>
            </a:extLst>
          </p:cNvPr>
          <p:cNvSpPr>
            <a:spLocks noGrp="1"/>
          </p:cNvSpPr>
          <p:nvPr>
            <p:ph type="pic" sz="quarter" idx="22"/>
          </p:nvPr>
        </p:nvSpPr>
        <p:spPr>
          <a:xfrm>
            <a:off x="696199" y="817598"/>
            <a:ext cx="5399972" cy="5400000"/>
          </a:xfrm>
          <a:prstGeom prst="rect">
            <a:avLst/>
          </a:prstGeom>
          <a:solidFill>
            <a:srgbClr val="FFFFFF"/>
          </a:solidFill>
        </p:spPr>
        <p:txBody>
          <a:bodyPr vert="horz" wrap="square" lIns="0" tIns="0" rIns="0" bIns="0" rtlCol="0" anchor="ctr">
            <a:noAutofit/>
          </a:bodyPr>
          <a:lstStyle>
            <a:lvl1pPr>
              <a:defRPr lang="nl-NL">
                <a:solidFill>
                  <a:srgbClr val="000000"/>
                </a:solidFill>
                <a:latin typeface="Verdana" panose="020B0604030504040204" pitchFamily="34" charset="0"/>
                <a:ea typeface="Verdana" panose="020B0604030504040204" pitchFamily="34" charset="0"/>
              </a:defRPr>
            </a:lvl1pPr>
          </a:lstStyle>
          <a:p>
            <a:pPr lvl="0" algn="ctr">
              <a:buNone/>
            </a:pPr>
            <a:endParaRPr lang="nl-NL"/>
          </a:p>
        </p:txBody>
      </p:sp>
      <p:pic>
        <p:nvPicPr>
          <p:cNvPr id="30" name="huisstijl-logo">
            <a:extLst>
              <a:ext uri="{FF2B5EF4-FFF2-40B4-BE49-F238E27FC236}">
                <a16:creationId xmlns:a16="http://schemas.microsoft.com/office/drawing/2014/main" id="{F99F606B-252D-4B01-AB67-E8AB11B278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Tree>
    <p:extLst>
      <p:ext uri="{BB962C8B-B14F-4D97-AF65-F5344CB8AC3E}">
        <p14:creationId xmlns:p14="http://schemas.microsoft.com/office/powerpoint/2010/main" val="38465172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act gegevens + presentator">
    <p:spTree>
      <p:nvGrpSpPr>
        <p:cNvPr id="1" name=""/>
        <p:cNvGrpSpPr/>
        <p:nvPr/>
      </p:nvGrpSpPr>
      <p:grpSpPr>
        <a:xfrm>
          <a:off x="0" y="0"/>
          <a:ext cx="0" cy="0"/>
          <a:chOff x="0" y="0"/>
          <a:chExt cx="0" cy="0"/>
        </a:xfrm>
      </p:grpSpPr>
      <p:grpSp>
        <p:nvGrpSpPr>
          <p:cNvPr id="36" name="huisstijl-logo">
            <a:extLst>
              <a:ext uri="{FF2B5EF4-FFF2-40B4-BE49-F238E27FC236}">
                <a16:creationId xmlns:a16="http://schemas.microsoft.com/office/drawing/2014/main" id="{380F7AE5-A858-41F0-B401-473B9AD4F903}"/>
              </a:ext>
            </a:extLst>
          </p:cNvPr>
          <p:cNvGrpSpPr/>
          <p:nvPr userDrawn="1"/>
        </p:nvGrpSpPr>
        <p:grpSpPr>
          <a:xfrm>
            <a:off x="0" y="0"/>
            <a:ext cx="6032373" cy="6858000"/>
            <a:chOff x="0" y="0"/>
            <a:chExt cx="6032373" cy="6858000"/>
          </a:xfrm>
        </p:grpSpPr>
        <p:sp>
          <p:nvSpPr>
            <p:cNvPr id="37" name="Vrije vorm: vorm 36">
              <a:extLst>
                <a:ext uri="{FF2B5EF4-FFF2-40B4-BE49-F238E27FC236}">
                  <a16:creationId xmlns:a16="http://schemas.microsoft.com/office/drawing/2014/main" id="{BCC99BDB-421A-4F27-888D-90E44A3AC187}"/>
                </a:ext>
              </a:extLst>
            </p:cNvPr>
            <p:cNvSpPr/>
            <p:nvPr/>
          </p:nvSpPr>
          <p:spPr>
            <a:xfrm>
              <a:off x="1788032" y="4842510"/>
              <a:ext cx="4244340" cy="2015490"/>
            </a:xfrm>
            <a:custGeom>
              <a:avLst/>
              <a:gdLst>
                <a:gd name="connsiteX0" fmla="*/ 4244340 w 4244340"/>
                <a:gd name="connsiteY0" fmla="*/ 1411224 h 2015490"/>
                <a:gd name="connsiteX1" fmla="*/ 3467862 w 4244340"/>
                <a:gd name="connsiteY1" fmla="*/ 2015490 h 2015490"/>
                <a:gd name="connsiteX2" fmla="*/ 0 w 4244340"/>
                <a:gd name="connsiteY2" fmla="*/ 2015490 h 2015490"/>
                <a:gd name="connsiteX3" fmla="*/ 656844 w 4244340"/>
                <a:gd name="connsiteY3" fmla="*/ 430530 h 2015490"/>
                <a:gd name="connsiteX4" fmla="*/ 1422654 w 4244340"/>
                <a:gd name="connsiteY4" fmla="*/ 582930 h 2015490"/>
                <a:gd name="connsiteX5" fmla="*/ 2832354 w 4244340"/>
                <a:gd name="connsiteY5" fmla="*/ 0 h 2015490"/>
                <a:gd name="connsiteX6" fmla="*/ 4244340 w 4244340"/>
                <a:gd name="connsiteY6" fmla="*/ 1411224 h 20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4340" h="2015490">
                  <a:moveTo>
                    <a:pt x="4244340" y="1411224"/>
                  </a:moveTo>
                  <a:cubicBezTo>
                    <a:pt x="4011930" y="1642872"/>
                    <a:pt x="3751326" y="1846326"/>
                    <a:pt x="3467862" y="2015490"/>
                  </a:cubicBezTo>
                  <a:lnTo>
                    <a:pt x="0" y="2015490"/>
                  </a:lnTo>
                  <a:lnTo>
                    <a:pt x="656844" y="430530"/>
                  </a:lnTo>
                  <a:cubicBezTo>
                    <a:pt x="892302" y="528828"/>
                    <a:pt x="1151382" y="582930"/>
                    <a:pt x="1422654" y="582930"/>
                  </a:cubicBezTo>
                  <a:cubicBezTo>
                    <a:pt x="1972818" y="582930"/>
                    <a:pt x="2471166" y="360426"/>
                    <a:pt x="2832354" y="0"/>
                  </a:cubicBezTo>
                  <a:lnTo>
                    <a:pt x="4244340" y="1411224"/>
                  </a:lnTo>
                  <a:close/>
                </a:path>
              </a:pathLst>
            </a:custGeom>
            <a:solidFill>
              <a:srgbClr val="000000">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8" name="Vrije vorm: vorm 37">
              <a:extLst>
                <a:ext uri="{FF2B5EF4-FFF2-40B4-BE49-F238E27FC236}">
                  <a16:creationId xmlns:a16="http://schemas.microsoft.com/office/drawing/2014/main" id="{C883D083-F9A6-4F9D-8C2C-F8BE569831AD}"/>
                </a:ext>
              </a:extLst>
            </p:cNvPr>
            <p:cNvSpPr/>
            <p:nvPr/>
          </p:nvSpPr>
          <p:spPr>
            <a:xfrm>
              <a:off x="0" y="3430524"/>
              <a:ext cx="2446020" cy="3427475"/>
            </a:xfrm>
            <a:custGeom>
              <a:avLst/>
              <a:gdLst>
                <a:gd name="connsiteX0" fmla="*/ 2446020 w 2446020"/>
                <a:gd name="connsiteY0" fmla="*/ 1842516 h 3427475"/>
                <a:gd name="connsiteX1" fmla="*/ 1789176 w 2446020"/>
                <a:gd name="connsiteY1" fmla="*/ 3427476 h 3427475"/>
                <a:gd name="connsiteX2" fmla="*/ 1166622 w 2446020"/>
                <a:gd name="connsiteY2" fmla="*/ 3427476 h 3427475"/>
                <a:gd name="connsiteX3" fmla="*/ 387858 w 2446020"/>
                <a:gd name="connsiteY3" fmla="*/ 2820924 h 3427475"/>
                <a:gd name="connsiteX4" fmla="*/ 387858 w 2446020"/>
                <a:gd name="connsiteY4" fmla="*/ 2820924 h 3427475"/>
                <a:gd name="connsiteX5" fmla="*/ 0 w 2446020"/>
                <a:gd name="connsiteY5" fmla="*/ 2369820 h 3427475"/>
                <a:gd name="connsiteX6" fmla="*/ 0 w 2446020"/>
                <a:gd name="connsiteY6" fmla="*/ 0 h 3427475"/>
                <a:gd name="connsiteX7" fmla="*/ 1216152 w 2446020"/>
                <a:gd name="connsiteY7" fmla="*/ 0 h 3427475"/>
                <a:gd name="connsiteX8" fmla="*/ 2446020 w 2446020"/>
                <a:gd name="connsiteY8" fmla="*/ 1842516 h 342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020" h="3427475">
                  <a:moveTo>
                    <a:pt x="2446020" y="1842516"/>
                  </a:moveTo>
                  <a:lnTo>
                    <a:pt x="1789176" y="3427476"/>
                  </a:lnTo>
                  <a:lnTo>
                    <a:pt x="1166622" y="3427476"/>
                  </a:lnTo>
                  <a:cubicBezTo>
                    <a:pt x="882396" y="3257550"/>
                    <a:pt x="621030" y="3053334"/>
                    <a:pt x="387858" y="2820924"/>
                  </a:cubicBezTo>
                  <a:lnTo>
                    <a:pt x="387858" y="2820924"/>
                  </a:lnTo>
                  <a:cubicBezTo>
                    <a:pt x="247650" y="2679954"/>
                    <a:pt x="118110" y="2529078"/>
                    <a:pt x="0" y="2369820"/>
                  </a:cubicBezTo>
                  <a:lnTo>
                    <a:pt x="0" y="0"/>
                  </a:lnTo>
                  <a:lnTo>
                    <a:pt x="1216152" y="0"/>
                  </a:lnTo>
                  <a:cubicBezTo>
                    <a:pt x="1216152" y="829818"/>
                    <a:pt x="1724406" y="1541526"/>
                    <a:pt x="2446020" y="1842516"/>
                  </a:cubicBezTo>
                  <a:close/>
                </a:path>
              </a:pathLst>
            </a:custGeom>
            <a:solidFill>
              <a:srgbClr val="333333">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9" name="Vrije vorm: vorm 38">
              <a:extLst>
                <a:ext uri="{FF2B5EF4-FFF2-40B4-BE49-F238E27FC236}">
                  <a16:creationId xmlns:a16="http://schemas.microsoft.com/office/drawing/2014/main" id="{66A1436F-9540-47C7-ACC7-47482AD61F7B}"/>
                </a:ext>
              </a:extLst>
            </p:cNvPr>
            <p:cNvSpPr/>
            <p:nvPr/>
          </p:nvSpPr>
          <p:spPr>
            <a:xfrm>
              <a:off x="0" y="0"/>
              <a:ext cx="2444495" cy="3429762"/>
            </a:xfrm>
            <a:custGeom>
              <a:avLst/>
              <a:gdLst>
                <a:gd name="connsiteX0" fmla="*/ 2444496 w 2444495"/>
                <a:gd name="connsiteY0" fmla="*/ 1585722 h 3429762"/>
                <a:gd name="connsiteX1" fmla="*/ 1216152 w 2444495"/>
                <a:gd name="connsiteY1" fmla="*/ 3429000 h 3429762"/>
                <a:gd name="connsiteX2" fmla="*/ 1216152 w 2444495"/>
                <a:gd name="connsiteY2" fmla="*/ 3429762 h 3429762"/>
                <a:gd name="connsiteX3" fmla="*/ 0 w 2444495"/>
                <a:gd name="connsiteY3" fmla="*/ 3429762 h 3429762"/>
                <a:gd name="connsiteX4" fmla="*/ 0 w 2444495"/>
                <a:gd name="connsiteY4" fmla="*/ 1058418 h 3429762"/>
                <a:gd name="connsiteX5" fmla="*/ 387858 w 2444495"/>
                <a:gd name="connsiteY5" fmla="*/ 608076 h 3429762"/>
                <a:gd name="connsiteX6" fmla="*/ 388620 w 2444495"/>
                <a:gd name="connsiteY6" fmla="*/ 608838 h 3429762"/>
                <a:gd name="connsiteX7" fmla="*/ 1168908 w 2444495"/>
                <a:gd name="connsiteY7" fmla="*/ 0 h 3429762"/>
                <a:gd name="connsiteX8" fmla="*/ 1789176 w 2444495"/>
                <a:gd name="connsiteY8" fmla="*/ 0 h 3429762"/>
                <a:gd name="connsiteX9" fmla="*/ 2444496 w 2444495"/>
                <a:gd name="connsiteY9" fmla="*/ 1585722 h 3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4495" h="3429762">
                  <a:moveTo>
                    <a:pt x="2444496" y="1585722"/>
                  </a:moveTo>
                  <a:cubicBezTo>
                    <a:pt x="1722882" y="1886712"/>
                    <a:pt x="1216152" y="2598420"/>
                    <a:pt x="1216152" y="3429000"/>
                  </a:cubicBezTo>
                  <a:lnTo>
                    <a:pt x="1216152" y="3429762"/>
                  </a:lnTo>
                  <a:lnTo>
                    <a:pt x="0" y="3429762"/>
                  </a:lnTo>
                  <a:lnTo>
                    <a:pt x="0" y="1058418"/>
                  </a:lnTo>
                  <a:cubicBezTo>
                    <a:pt x="118110" y="898398"/>
                    <a:pt x="247650" y="747522"/>
                    <a:pt x="387858" y="608076"/>
                  </a:cubicBezTo>
                  <a:lnTo>
                    <a:pt x="388620" y="608838"/>
                  </a:lnTo>
                  <a:cubicBezTo>
                    <a:pt x="621792" y="374142"/>
                    <a:pt x="883920" y="169926"/>
                    <a:pt x="1168908" y="0"/>
                  </a:cubicBezTo>
                  <a:lnTo>
                    <a:pt x="1789176" y="0"/>
                  </a:lnTo>
                  <a:lnTo>
                    <a:pt x="2444496" y="1585722"/>
                  </a:lnTo>
                  <a:close/>
                </a:path>
              </a:pathLst>
            </a:custGeom>
            <a:solidFill>
              <a:srgbClr val="B3B3B3">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40" name="Vrije vorm: vorm 39">
              <a:extLst>
                <a:ext uri="{FF2B5EF4-FFF2-40B4-BE49-F238E27FC236}">
                  <a16:creationId xmlns:a16="http://schemas.microsoft.com/office/drawing/2014/main" id="{8B87F686-5051-400A-AF26-CF8AFC1BBC33}"/>
                </a:ext>
              </a:extLst>
            </p:cNvPr>
            <p:cNvSpPr/>
            <p:nvPr/>
          </p:nvSpPr>
          <p:spPr>
            <a:xfrm>
              <a:off x="1787271" y="0"/>
              <a:ext cx="4245102" cy="2016252"/>
            </a:xfrm>
            <a:custGeom>
              <a:avLst/>
              <a:gdLst>
                <a:gd name="connsiteX0" fmla="*/ 4245102 w 4245102"/>
                <a:gd name="connsiteY0" fmla="*/ 605028 h 2016252"/>
                <a:gd name="connsiteX1" fmla="*/ 2833878 w 4245102"/>
                <a:gd name="connsiteY1" fmla="*/ 2016252 h 2016252"/>
                <a:gd name="connsiteX2" fmla="*/ 1423416 w 4245102"/>
                <a:gd name="connsiteY2" fmla="*/ 1432560 h 2016252"/>
                <a:gd name="connsiteX3" fmla="*/ 656844 w 4245102"/>
                <a:gd name="connsiteY3" fmla="*/ 1584960 h 2016252"/>
                <a:gd name="connsiteX4" fmla="*/ 0 w 4245102"/>
                <a:gd name="connsiteY4" fmla="*/ 0 h 2016252"/>
                <a:gd name="connsiteX5" fmla="*/ 3468624 w 4245102"/>
                <a:gd name="connsiteY5" fmla="*/ 0 h 2016252"/>
                <a:gd name="connsiteX6" fmla="*/ 4245102 w 4245102"/>
                <a:gd name="connsiteY6" fmla="*/ 605028 h 2016252"/>
                <a:gd name="connsiteX7" fmla="*/ 4245102 w 4245102"/>
                <a:gd name="connsiteY7" fmla="*/ 605028 h 201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5102" h="2016252">
                  <a:moveTo>
                    <a:pt x="4245102" y="605028"/>
                  </a:moveTo>
                  <a:lnTo>
                    <a:pt x="2833878" y="2016252"/>
                  </a:lnTo>
                  <a:cubicBezTo>
                    <a:pt x="2472690" y="1655826"/>
                    <a:pt x="1974342" y="1432560"/>
                    <a:pt x="1423416" y="1432560"/>
                  </a:cubicBezTo>
                  <a:cubicBezTo>
                    <a:pt x="1152144" y="1432560"/>
                    <a:pt x="893064" y="1486662"/>
                    <a:pt x="656844" y="1584960"/>
                  </a:cubicBezTo>
                  <a:lnTo>
                    <a:pt x="0" y="0"/>
                  </a:lnTo>
                  <a:lnTo>
                    <a:pt x="3468624" y="0"/>
                  </a:lnTo>
                  <a:cubicBezTo>
                    <a:pt x="3752088" y="169164"/>
                    <a:pt x="4012692" y="372618"/>
                    <a:pt x="4245102" y="605028"/>
                  </a:cubicBezTo>
                  <a:lnTo>
                    <a:pt x="4245102" y="605028"/>
                  </a:lnTo>
                  <a:close/>
                </a:path>
              </a:pathLst>
            </a:custGeom>
            <a:solidFill>
              <a:srgbClr val="4D4D4D">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a:xfrm>
            <a:off x="180003" y="6537039"/>
            <a:ext cx="995359" cy="216000"/>
          </a:xfrm>
          <a:prstGeom prst="rect">
            <a:avLst/>
          </a:prstGeom>
        </p:spPr>
        <p:txBody>
          <a:bodyPr lIns="0" tIns="0" rIns="0" bIns="0"/>
          <a:lstStyle>
            <a:lvl1pPr>
              <a:defRPr>
                <a:solidFill>
                  <a:srgbClr val="000000"/>
                </a:solidFill>
                <a:latin typeface="Verdana" panose="020B0604030504040204" pitchFamily="34" charset="0"/>
                <a:ea typeface="Verdana" panose="020B0604030504040204" pitchFamily="34" charset="0"/>
              </a:defRPr>
            </a:lvl1pPr>
          </a:lstStyle>
          <a:p>
            <a:fld id="{7E1B92A6-0682-4190-8CF2-20C450E7FD40}"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a:xfrm>
            <a:off x="2611679" y="6537039"/>
            <a:ext cx="6968647" cy="216000"/>
          </a:xfrm>
          <a:prstGeom prst="rect">
            <a:avLst/>
          </a:prstGeom>
        </p:spPr>
        <p:txBody>
          <a:bodyPr lIns="0" tIns="0" rIns="0" bIns="0"/>
          <a:lstStyle>
            <a:lvl1pPr>
              <a:defRPr>
                <a:solidFill>
                  <a:srgbClr val="000000"/>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a:xfrm>
            <a:off x="11016640" y="6537039"/>
            <a:ext cx="995360" cy="216000"/>
          </a:xfrm>
          <a:prstGeom prst="rect">
            <a:avLst/>
          </a:prstGeom>
        </p:spPr>
        <p:txBody>
          <a:bodyPr lIns="0" tIns="0" rIns="0" bIns="0"/>
          <a:lstStyle>
            <a:lvl1pPr>
              <a:defRPr>
                <a:solidFill>
                  <a:srgbClr val="000000"/>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74" name="huisstijl-logo">
            <a:extLst>
              <a:ext uri="{FF2B5EF4-FFF2-40B4-BE49-F238E27FC236}">
                <a16:creationId xmlns:a16="http://schemas.microsoft.com/office/drawing/2014/main" id="{C440D2E5-8390-4682-8E3F-9A9568868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70" name="Tekstvak 69">
            <a:extLst>
              <a:ext uri="{FF2B5EF4-FFF2-40B4-BE49-F238E27FC236}">
                <a16:creationId xmlns:a16="http://schemas.microsoft.com/office/drawing/2014/main" id="{E60CAC21-0307-4FA3-9E9C-8E6106127ECA}"/>
              </a:ext>
            </a:extLst>
          </p:cNvPr>
          <p:cNvSpPr txBox="1"/>
          <p:nvPr userDrawn="1"/>
        </p:nvSpPr>
        <p:spPr>
          <a:xfrm>
            <a:off x="8684517" y="5852205"/>
            <a:ext cx="2812161" cy="636652"/>
          </a:xfrm>
          <a:prstGeom prst="rect">
            <a:avLst/>
          </a:prstGeom>
        </p:spPr>
        <p:txBody>
          <a:bodyPr vert="horz" lIns="0" tIns="0" rIns="0" bIns="0" rtlCol="0">
            <a:noAutofit/>
          </a:bodyPr>
          <a:lstStyle>
            <a:lvl1pPr marL="266700" lvl="0" indent="-266700">
              <a:lnSpc>
                <a:spcPct val="100000"/>
              </a:lnSpc>
              <a:spcBef>
                <a:spcPts val="1000"/>
              </a:spcBef>
              <a:buClr>
                <a:schemeClr val="accent1"/>
              </a:buClr>
              <a:buFont typeface="Arial" panose="020B0604020202020204" pitchFamily="34" charset="0"/>
              <a:buChar char="•"/>
              <a:defRPr sz="700"/>
            </a:lvl1pPr>
            <a:lvl2pPr marL="541338" lvl="1" indent="-274638">
              <a:lnSpc>
                <a:spcPct val="100000"/>
              </a:lnSpc>
              <a:spcBef>
                <a:spcPts val="500"/>
              </a:spcBef>
              <a:buClr>
                <a:schemeClr val="accent2"/>
              </a:buClr>
              <a:buFont typeface="Arial" panose="020B0604020202020204" pitchFamily="34" charset="0"/>
              <a:buChar char="•"/>
              <a:defRPr sz="700"/>
            </a:lvl2pPr>
            <a:lvl3pPr marL="808038" lvl="2" indent="-266700">
              <a:lnSpc>
                <a:spcPct val="100000"/>
              </a:lnSpc>
              <a:spcBef>
                <a:spcPts val="500"/>
              </a:spcBef>
              <a:buClr>
                <a:schemeClr val="accent3"/>
              </a:buClr>
              <a:buFont typeface="Arial" panose="020B0604020202020204" pitchFamily="34" charset="0"/>
              <a:buChar char="•"/>
              <a:defRPr sz="700"/>
            </a:lvl3pPr>
            <a:lvl4pPr marL="1074738" lvl="3" indent="-266700">
              <a:lnSpc>
                <a:spcPct val="100000"/>
              </a:lnSpc>
              <a:spcBef>
                <a:spcPts val="500"/>
              </a:spcBef>
              <a:buClr>
                <a:schemeClr val="accent1"/>
              </a:buClr>
              <a:buFont typeface="Arial" panose="020B0604020202020204" pitchFamily="34" charset="0"/>
              <a:buChar char="•"/>
              <a:defRPr sz="700"/>
            </a:lvl4pPr>
            <a:lvl5pPr marL="1341438" lvl="4" indent="-266700">
              <a:lnSpc>
                <a:spcPct val="100000"/>
              </a:lnSpc>
              <a:spcBef>
                <a:spcPts val="500"/>
              </a:spcBef>
              <a:buClr>
                <a:schemeClr val="accent2"/>
              </a:buClr>
              <a:buFont typeface="Arial" panose="020B0604020202020204" pitchFamily="34" charset="0"/>
              <a:buChar char="•"/>
              <a:defRPr sz="7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buNone/>
            </a:pPr>
            <a:r>
              <a:rPr lang="nl-NL" sz="600">
                <a:solidFill>
                  <a:srgbClr val="000000"/>
                </a:solidFill>
                <a:latin typeface="Verdana" panose="020B0604030504040204" pitchFamily="34" charset="0"/>
                <a:ea typeface="Verdana" panose="020B0604030504040204" pitchFamily="34" charset="0"/>
              </a:rPr>
              <a:t>Alle intellectuele eigendomsrechten met betrekking tot deze presentatie berusten bij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a:p>
            <a:pPr marL="0" lvl="0" indent="0">
              <a:buNone/>
            </a:pPr>
            <a:r>
              <a:rPr lang="nl-NL" sz="600">
                <a:solidFill>
                  <a:srgbClr val="000000"/>
                </a:solidFill>
                <a:latin typeface="Verdana" panose="020B0604030504040204" pitchFamily="34" charset="0"/>
                <a:ea typeface="Verdana" panose="020B0604030504040204" pitchFamily="34" charset="0"/>
              </a:rPr>
              <a:t>Niets uit deze presentatie mag worden verveelvoudigd of openbaar gemaakt zonder schriftelijke toestemming van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p:txBody>
      </p:sp>
      <p:sp>
        <p:nvSpPr>
          <p:cNvPr id="76" name="Vrije vorm: vorm 75">
            <a:extLst>
              <a:ext uri="{FF2B5EF4-FFF2-40B4-BE49-F238E27FC236}">
                <a16:creationId xmlns:a16="http://schemas.microsoft.com/office/drawing/2014/main" id="{EE7431CC-67E1-432A-8D44-B872E2AC4B89}"/>
              </a:ext>
            </a:extLst>
          </p:cNvPr>
          <p:cNvSpPr/>
          <p:nvPr userDrawn="1"/>
        </p:nvSpPr>
        <p:spPr>
          <a:xfrm>
            <a:off x="8684517" y="3705864"/>
            <a:ext cx="2812161" cy="202692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77" name="Tijdelijke aanduiding voor afbeelding 41">
            <a:extLst>
              <a:ext uri="{FF2B5EF4-FFF2-40B4-BE49-F238E27FC236}">
                <a16:creationId xmlns:a16="http://schemas.microsoft.com/office/drawing/2014/main" id="{32CFE49D-0C7E-42F9-9906-A61909ACB717}"/>
              </a:ext>
            </a:extLst>
          </p:cNvPr>
          <p:cNvSpPr>
            <a:spLocks noGrp="1"/>
          </p:cNvSpPr>
          <p:nvPr>
            <p:ph type="pic" sz="quarter" idx="18"/>
          </p:nvPr>
        </p:nvSpPr>
        <p:spPr>
          <a:xfrm>
            <a:off x="8684517" y="643470"/>
            <a:ext cx="2812161" cy="3062393"/>
          </a:xfrm>
          <a:solidFill>
            <a:srgbClr val="FFFFFF"/>
          </a:solidFill>
        </p:spPr>
        <p:txBody>
          <a:bodyPr anchor="ctr"/>
          <a:lstStyle>
            <a:lvl1pPr algn="ctr">
              <a:buNone/>
              <a:defRPr>
                <a:latin typeface="Verdana" panose="020B0604030504040204" pitchFamily="34" charset="0"/>
                <a:ea typeface="Verdana" panose="020B0604030504040204" pitchFamily="34" charset="0"/>
              </a:defRPr>
            </a:lvl1pPr>
          </a:lstStyle>
          <a:p>
            <a:endParaRPr lang="nl-NL"/>
          </a:p>
        </p:txBody>
      </p:sp>
      <p:sp>
        <p:nvSpPr>
          <p:cNvPr id="78" name="Tijdelijke aanduiding voor tekst 60">
            <a:extLst>
              <a:ext uri="{FF2B5EF4-FFF2-40B4-BE49-F238E27FC236}">
                <a16:creationId xmlns:a16="http://schemas.microsoft.com/office/drawing/2014/main" id="{EE131C16-B0B4-40AC-81B9-5474C4FE245C}"/>
              </a:ext>
            </a:extLst>
          </p:cNvPr>
          <p:cNvSpPr>
            <a:spLocks noGrp="1"/>
          </p:cNvSpPr>
          <p:nvPr>
            <p:ph type="body" sz="quarter" idx="19" hasCustomPrompt="1"/>
          </p:nvPr>
        </p:nvSpPr>
        <p:spPr>
          <a:xfrm>
            <a:off x="8930547" y="4067348"/>
            <a:ext cx="2320096"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79" name="Tijdelijke aanduiding voor tekst 60">
            <a:extLst>
              <a:ext uri="{FF2B5EF4-FFF2-40B4-BE49-F238E27FC236}">
                <a16:creationId xmlns:a16="http://schemas.microsoft.com/office/drawing/2014/main" id="{41A2F7E9-59E1-44D6-8461-E7FE5CF1CF71}"/>
              </a:ext>
            </a:extLst>
          </p:cNvPr>
          <p:cNvSpPr>
            <a:spLocks noGrp="1"/>
          </p:cNvSpPr>
          <p:nvPr>
            <p:ph type="body" sz="quarter" idx="20" hasCustomPrompt="1"/>
          </p:nvPr>
        </p:nvSpPr>
        <p:spPr>
          <a:xfrm>
            <a:off x="8930547" y="4529408"/>
            <a:ext cx="2320096"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80" name="Tijdelijke aanduiding voor tekst 60">
            <a:extLst>
              <a:ext uri="{FF2B5EF4-FFF2-40B4-BE49-F238E27FC236}">
                <a16:creationId xmlns:a16="http://schemas.microsoft.com/office/drawing/2014/main" id="{D11C60F1-E34C-4F7A-B517-7EEAD5365AF4}"/>
              </a:ext>
            </a:extLst>
          </p:cNvPr>
          <p:cNvSpPr>
            <a:spLocks noGrp="1"/>
          </p:cNvSpPr>
          <p:nvPr>
            <p:ph type="body" sz="quarter" idx="21" hasCustomPrompt="1"/>
          </p:nvPr>
        </p:nvSpPr>
        <p:spPr>
          <a:xfrm>
            <a:off x="8930547" y="5008829"/>
            <a:ext cx="2320096"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grpSp>
        <p:nvGrpSpPr>
          <p:cNvPr id="81" name="Graphic 7">
            <a:extLst>
              <a:ext uri="{FF2B5EF4-FFF2-40B4-BE49-F238E27FC236}">
                <a16:creationId xmlns:a16="http://schemas.microsoft.com/office/drawing/2014/main" id="{EC6F61C0-A788-47D1-A525-1B37503B0D58}"/>
              </a:ext>
            </a:extLst>
          </p:cNvPr>
          <p:cNvGrpSpPr/>
          <p:nvPr userDrawn="1"/>
        </p:nvGrpSpPr>
        <p:grpSpPr>
          <a:xfrm>
            <a:off x="2080260" y="2426247"/>
            <a:ext cx="274320" cy="411480"/>
            <a:chOff x="2080260" y="2568702"/>
            <a:chExt cx="274320" cy="411480"/>
          </a:xfrm>
          <a:noFill/>
        </p:grpSpPr>
        <p:sp>
          <p:nvSpPr>
            <p:cNvPr id="82" name="Vrije vorm: vorm 81">
              <a:extLst>
                <a:ext uri="{FF2B5EF4-FFF2-40B4-BE49-F238E27FC236}">
                  <a16:creationId xmlns:a16="http://schemas.microsoft.com/office/drawing/2014/main" id="{13ED49C1-8DE1-490B-92DF-B0FF53A32DCE}"/>
                </a:ext>
              </a:extLst>
            </p:cNvPr>
            <p:cNvSpPr/>
            <p:nvPr/>
          </p:nvSpPr>
          <p:spPr>
            <a:xfrm>
              <a:off x="2080260" y="2568702"/>
              <a:ext cx="274320" cy="411480"/>
            </a:xfrm>
            <a:custGeom>
              <a:avLst/>
              <a:gdLst>
                <a:gd name="connsiteX0" fmla="*/ 256032 w 274320"/>
                <a:gd name="connsiteY0" fmla="*/ 205740 h 411480"/>
                <a:gd name="connsiteX1" fmla="*/ 137160 w 274320"/>
                <a:gd name="connsiteY1" fmla="*/ 411480 h 411480"/>
                <a:gd name="connsiteX2" fmla="*/ 18288 w 274320"/>
                <a:gd name="connsiteY2" fmla="*/ 206502 h 411480"/>
                <a:gd name="connsiteX3" fmla="*/ 18288 w 274320"/>
                <a:gd name="connsiteY3" fmla="*/ 206502 h 411480"/>
                <a:gd name="connsiteX4" fmla="*/ 0 w 274320"/>
                <a:gd name="connsiteY4" fmla="*/ 137160 h 411480"/>
                <a:gd name="connsiteX5" fmla="*/ 137160 w 274320"/>
                <a:gd name="connsiteY5" fmla="*/ 0 h 411480"/>
                <a:gd name="connsiteX6" fmla="*/ 274320 w 274320"/>
                <a:gd name="connsiteY6" fmla="*/ 137160 h 411480"/>
                <a:gd name="connsiteX7" fmla="*/ 256032 w 274320"/>
                <a:gd name="connsiteY7" fmla="*/ 20574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 h="411480">
                  <a:moveTo>
                    <a:pt x="256032" y="205740"/>
                  </a:moveTo>
                  <a:lnTo>
                    <a:pt x="137160" y="411480"/>
                  </a:lnTo>
                  <a:lnTo>
                    <a:pt x="18288" y="206502"/>
                  </a:lnTo>
                  <a:lnTo>
                    <a:pt x="18288" y="206502"/>
                  </a:lnTo>
                  <a:cubicBezTo>
                    <a:pt x="6096" y="185928"/>
                    <a:pt x="0" y="162306"/>
                    <a:pt x="0" y="137160"/>
                  </a:cubicBezTo>
                  <a:cubicBezTo>
                    <a:pt x="0" y="61722"/>
                    <a:pt x="61722" y="0"/>
                    <a:pt x="137160" y="0"/>
                  </a:cubicBezTo>
                  <a:cubicBezTo>
                    <a:pt x="212598" y="0"/>
                    <a:pt x="274320" y="61722"/>
                    <a:pt x="274320" y="137160"/>
                  </a:cubicBezTo>
                  <a:cubicBezTo>
                    <a:pt x="274320" y="162306"/>
                    <a:pt x="267462" y="185928"/>
                    <a:pt x="256032" y="205740"/>
                  </a:cubicBezTo>
                  <a:close/>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83" name="Vrije vorm: vorm 82">
              <a:extLst>
                <a:ext uri="{FF2B5EF4-FFF2-40B4-BE49-F238E27FC236}">
                  <a16:creationId xmlns:a16="http://schemas.microsoft.com/office/drawing/2014/main" id="{BAD288A0-7179-43C0-AF19-BFE2ECEB01B0}"/>
                </a:ext>
              </a:extLst>
            </p:cNvPr>
            <p:cNvSpPr/>
            <p:nvPr/>
          </p:nvSpPr>
          <p:spPr>
            <a:xfrm>
              <a:off x="2156460" y="2644902"/>
              <a:ext cx="121920" cy="121920"/>
            </a:xfrm>
            <a:custGeom>
              <a:avLst/>
              <a:gdLst>
                <a:gd name="connsiteX0" fmla="*/ 121920 w 121920"/>
                <a:gd name="connsiteY0" fmla="*/ 60960 h 121920"/>
                <a:gd name="connsiteX1" fmla="*/ 60960 w 121920"/>
                <a:gd name="connsiteY1" fmla="*/ 121920 h 121920"/>
                <a:gd name="connsiteX2" fmla="*/ 0 w 121920"/>
                <a:gd name="connsiteY2" fmla="*/ 60960 h 121920"/>
                <a:gd name="connsiteX3" fmla="*/ 60960 w 121920"/>
                <a:gd name="connsiteY3" fmla="*/ 0 h 121920"/>
                <a:gd name="connsiteX4" fmla="*/ 121920 w 121920"/>
                <a:gd name="connsiteY4" fmla="*/ 60960 h 12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21920">
                  <a:moveTo>
                    <a:pt x="121920" y="60960"/>
                  </a:moveTo>
                  <a:cubicBezTo>
                    <a:pt x="121920" y="94627"/>
                    <a:pt x="94627" y="121920"/>
                    <a:pt x="60960" y="121920"/>
                  </a:cubicBezTo>
                  <a:cubicBezTo>
                    <a:pt x="27293" y="121920"/>
                    <a:pt x="0" y="94627"/>
                    <a:pt x="0" y="60960"/>
                  </a:cubicBezTo>
                  <a:cubicBezTo>
                    <a:pt x="0" y="27293"/>
                    <a:pt x="27293" y="0"/>
                    <a:pt x="60960" y="0"/>
                  </a:cubicBezTo>
                  <a:cubicBezTo>
                    <a:pt x="94627" y="0"/>
                    <a:pt x="121920" y="27293"/>
                    <a:pt x="121920" y="60960"/>
                  </a:cubicBezTo>
                  <a:close/>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grpSp>
      <p:grpSp>
        <p:nvGrpSpPr>
          <p:cNvPr id="84" name="Graphic 7">
            <a:extLst>
              <a:ext uri="{FF2B5EF4-FFF2-40B4-BE49-F238E27FC236}">
                <a16:creationId xmlns:a16="http://schemas.microsoft.com/office/drawing/2014/main" id="{853D731A-41CC-46AC-AB12-D8BC2A55184E}"/>
              </a:ext>
            </a:extLst>
          </p:cNvPr>
          <p:cNvGrpSpPr/>
          <p:nvPr userDrawn="1"/>
        </p:nvGrpSpPr>
        <p:grpSpPr>
          <a:xfrm>
            <a:off x="2019300" y="3241547"/>
            <a:ext cx="396240" cy="396240"/>
            <a:chOff x="2019300" y="3382517"/>
            <a:chExt cx="396240" cy="396240"/>
          </a:xfrm>
          <a:noFill/>
        </p:grpSpPr>
        <p:sp>
          <p:nvSpPr>
            <p:cNvPr id="85" name="Vrije vorm: vorm 84">
              <a:extLst>
                <a:ext uri="{FF2B5EF4-FFF2-40B4-BE49-F238E27FC236}">
                  <a16:creationId xmlns:a16="http://schemas.microsoft.com/office/drawing/2014/main" id="{800D4BEA-B62A-4A8D-9D2A-2C71730CDE7C}"/>
                </a:ext>
              </a:extLst>
            </p:cNvPr>
            <p:cNvSpPr/>
            <p:nvPr/>
          </p:nvSpPr>
          <p:spPr>
            <a:xfrm>
              <a:off x="2232660" y="3428238"/>
              <a:ext cx="121920" cy="7620"/>
            </a:xfrm>
            <a:custGeom>
              <a:avLst/>
              <a:gdLst>
                <a:gd name="connsiteX0" fmla="*/ 0 w 121920"/>
                <a:gd name="connsiteY0" fmla="*/ 0 h 7620"/>
                <a:gd name="connsiteX1" fmla="*/ 121920 w 121920"/>
                <a:gd name="connsiteY1" fmla="*/ 0 h 7620"/>
              </a:gdLst>
              <a:ahLst/>
              <a:cxnLst>
                <a:cxn ang="0">
                  <a:pos x="connsiteX0" y="connsiteY0"/>
                </a:cxn>
                <a:cxn ang="0">
                  <a:pos x="connsiteX1" y="connsiteY1"/>
                </a:cxn>
              </a:cxnLst>
              <a:rect l="l" t="t" r="r" b="b"/>
              <a:pathLst>
                <a:path w="121920" h="7620">
                  <a:moveTo>
                    <a:pt x="0" y="0"/>
                  </a:moveTo>
                  <a:lnTo>
                    <a:pt x="121920" y="0"/>
                  </a:lnTo>
                </a:path>
              </a:pathLst>
            </a:custGeom>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86" name="Vrije vorm: vorm 85">
              <a:extLst>
                <a:ext uri="{FF2B5EF4-FFF2-40B4-BE49-F238E27FC236}">
                  <a16:creationId xmlns:a16="http://schemas.microsoft.com/office/drawing/2014/main" id="{3BFC82FA-BFAD-4B26-8418-53A03B17D8E5}"/>
                </a:ext>
              </a:extLst>
            </p:cNvPr>
            <p:cNvSpPr/>
            <p:nvPr/>
          </p:nvSpPr>
          <p:spPr>
            <a:xfrm>
              <a:off x="2232660" y="3458718"/>
              <a:ext cx="121920" cy="7620"/>
            </a:xfrm>
            <a:custGeom>
              <a:avLst/>
              <a:gdLst>
                <a:gd name="connsiteX0" fmla="*/ 0 w 121920"/>
                <a:gd name="connsiteY0" fmla="*/ 0 h 7620"/>
                <a:gd name="connsiteX1" fmla="*/ 121920 w 121920"/>
                <a:gd name="connsiteY1" fmla="*/ 0 h 7620"/>
              </a:gdLst>
              <a:ahLst/>
              <a:cxnLst>
                <a:cxn ang="0">
                  <a:pos x="connsiteX0" y="connsiteY0"/>
                </a:cxn>
                <a:cxn ang="0">
                  <a:pos x="connsiteX1" y="connsiteY1"/>
                </a:cxn>
              </a:cxnLst>
              <a:rect l="l" t="t" r="r" b="b"/>
              <a:pathLst>
                <a:path w="121920" h="7620">
                  <a:moveTo>
                    <a:pt x="0" y="0"/>
                  </a:moveTo>
                  <a:lnTo>
                    <a:pt x="121920" y="0"/>
                  </a:lnTo>
                </a:path>
              </a:pathLst>
            </a:custGeom>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87" name="Vrije vorm: vorm 86">
              <a:extLst>
                <a:ext uri="{FF2B5EF4-FFF2-40B4-BE49-F238E27FC236}">
                  <a16:creationId xmlns:a16="http://schemas.microsoft.com/office/drawing/2014/main" id="{12D887CA-B57E-4756-AB2E-B4EDB942AEB9}"/>
                </a:ext>
              </a:extLst>
            </p:cNvPr>
            <p:cNvSpPr/>
            <p:nvPr/>
          </p:nvSpPr>
          <p:spPr>
            <a:xfrm>
              <a:off x="2232660" y="3489198"/>
              <a:ext cx="91440" cy="7620"/>
            </a:xfrm>
            <a:custGeom>
              <a:avLst/>
              <a:gdLst>
                <a:gd name="connsiteX0" fmla="*/ 0 w 91440"/>
                <a:gd name="connsiteY0" fmla="*/ 0 h 7620"/>
                <a:gd name="connsiteX1" fmla="*/ 91440 w 91440"/>
                <a:gd name="connsiteY1" fmla="*/ 0 h 7620"/>
              </a:gdLst>
              <a:ahLst/>
              <a:cxnLst>
                <a:cxn ang="0">
                  <a:pos x="connsiteX0" y="connsiteY0"/>
                </a:cxn>
                <a:cxn ang="0">
                  <a:pos x="connsiteX1" y="connsiteY1"/>
                </a:cxn>
              </a:cxnLst>
              <a:rect l="l" t="t" r="r" b="b"/>
              <a:pathLst>
                <a:path w="91440" h="7620">
                  <a:moveTo>
                    <a:pt x="0" y="0"/>
                  </a:moveTo>
                  <a:lnTo>
                    <a:pt x="91440" y="0"/>
                  </a:lnTo>
                </a:path>
              </a:pathLst>
            </a:custGeom>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88" name="Vrije vorm: vorm 87">
              <a:extLst>
                <a:ext uri="{FF2B5EF4-FFF2-40B4-BE49-F238E27FC236}">
                  <a16:creationId xmlns:a16="http://schemas.microsoft.com/office/drawing/2014/main" id="{BB5CED2B-D85A-4BCB-95C3-CB8DC40AC62D}"/>
                </a:ext>
              </a:extLst>
            </p:cNvPr>
            <p:cNvSpPr/>
            <p:nvPr/>
          </p:nvSpPr>
          <p:spPr>
            <a:xfrm>
              <a:off x="2171700" y="3382517"/>
              <a:ext cx="243840" cy="198120"/>
            </a:xfrm>
            <a:custGeom>
              <a:avLst/>
              <a:gdLst>
                <a:gd name="connsiteX0" fmla="*/ 114300 w 243840"/>
                <a:gd name="connsiteY0" fmla="*/ 152400 h 198120"/>
                <a:gd name="connsiteX1" fmla="*/ 220980 w 243840"/>
                <a:gd name="connsiteY1" fmla="*/ 152400 h 198120"/>
                <a:gd name="connsiteX2" fmla="*/ 243840 w 243840"/>
                <a:gd name="connsiteY2" fmla="*/ 129540 h 198120"/>
                <a:gd name="connsiteX3" fmla="*/ 243840 w 243840"/>
                <a:gd name="connsiteY3" fmla="*/ 22860 h 198120"/>
                <a:gd name="connsiteX4" fmla="*/ 220980 w 243840"/>
                <a:gd name="connsiteY4" fmla="*/ 0 h 198120"/>
                <a:gd name="connsiteX5" fmla="*/ 22860 w 243840"/>
                <a:gd name="connsiteY5" fmla="*/ 0 h 198120"/>
                <a:gd name="connsiteX6" fmla="*/ 0 w 243840"/>
                <a:gd name="connsiteY6" fmla="*/ 22860 h 198120"/>
                <a:gd name="connsiteX7" fmla="*/ 0 w 243840"/>
                <a:gd name="connsiteY7" fmla="*/ 129540 h 198120"/>
                <a:gd name="connsiteX8" fmla="*/ 22860 w 243840"/>
                <a:gd name="connsiteY8" fmla="*/ 152400 h 198120"/>
                <a:gd name="connsiteX9" fmla="*/ 60960 w 243840"/>
                <a:gd name="connsiteY9" fmla="*/ 152400 h 198120"/>
                <a:gd name="connsiteX10" fmla="*/ 60960 w 243840"/>
                <a:gd name="connsiteY10" fmla="*/ 198120 h 198120"/>
                <a:gd name="connsiteX11" fmla="*/ 114300 w 243840"/>
                <a:gd name="connsiteY11" fmla="*/ 15240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 h="198120">
                  <a:moveTo>
                    <a:pt x="114300" y="152400"/>
                  </a:moveTo>
                  <a:lnTo>
                    <a:pt x="220980" y="152400"/>
                  </a:lnTo>
                  <a:cubicBezTo>
                    <a:pt x="233934" y="152400"/>
                    <a:pt x="243840" y="142494"/>
                    <a:pt x="243840" y="129540"/>
                  </a:cubicBezTo>
                  <a:lnTo>
                    <a:pt x="243840" y="22860"/>
                  </a:lnTo>
                  <a:cubicBezTo>
                    <a:pt x="243840" y="9906"/>
                    <a:pt x="233934" y="0"/>
                    <a:pt x="220980" y="0"/>
                  </a:cubicBezTo>
                  <a:lnTo>
                    <a:pt x="22860" y="0"/>
                  </a:lnTo>
                  <a:cubicBezTo>
                    <a:pt x="9906" y="0"/>
                    <a:pt x="0" y="9906"/>
                    <a:pt x="0" y="22860"/>
                  </a:cubicBezTo>
                  <a:lnTo>
                    <a:pt x="0" y="129540"/>
                  </a:lnTo>
                  <a:cubicBezTo>
                    <a:pt x="0" y="142494"/>
                    <a:pt x="9906" y="152400"/>
                    <a:pt x="22860" y="152400"/>
                  </a:cubicBezTo>
                  <a:lnTo>
                    <a:pt x="60960" y="152400"/>
                  </a:lnTo>
                  <a:lnTo>
                    <a:pt x="60960" y="198120"/>
                  </a:lnTo>
                  <a:lnTo>
                    <a:pt x="114300" y="152400"/>
                  </a:lnTo>
                  <a:close/>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89" name="Vrije vorm: vorm 88">
              <a:extLst>
                <a:ext uri="{FF2B5EF4-FFF2-40B4-BE49-F238E27FC236}">
                  <a16:creationId xmlns:a16="http://schemas.microsoft.com/office/drawing/2014/main" id="{421D6848-AA4A-4BB9-9B20-674B16B94D46}"/>
                </a:ext>
              </a:extLst>
            </p:cNvPr>
            <p:cNvSpPr/>
            <p:nvPr/>
          </p:nvSpPr>
          <p:spPr>
            <a:xfrm>
              <a:off x="2095500" y="3480054"/>
              <a:ext cx="121920" cy="146303"/>
            </a:xfrm>
            <a:custGeom>
              <a:avLst/>
              <a:gdLst>
                <a:gd name="connsiteX0" fmla="*/ 121920 w 121920"/>
                <a:gd name="connsiteY0" fmla="*/ 131064 h 146303"/>
                <a:gd name="connsiteX1" fmla="*/ 76200 w 121920"/>
                <a:gd name="connsiteY1" fmla="*/ 146304 h 146303"/>
                <a:gd name="connsiteX2" fmla="*/ 0 w 121920"/>
                <a:gd name="connsiteY2" fmla="*/ 70104 h 146303"/>
                <a:gd name="connsiteX3" fmla="*/ 45720 w 121920"/>
                <a:gd name="connsiteY3" fmla="*/ 0 h 146303"/>
              </a:gdLst>
              <a:ahLst/>
              <a:cxnLst>
                <a:cxn ang="0">
                  <a:pos x="connsiteX0" y="connsiteY0"/>
                </a:cxn>
                <a:cxn ang="0">
                  <a:pos x="connsiteX1" y="connsiteY1"/>
                </a:cxn>
                <a:cxn ang="0">
                  <a:pos x="connsiteX2" y="connsiteY2"/>
                </a:cxn>
                <a:cxn ang="0">
                  <a:pos x="connsiteX3" y="connsiteY3"/>
                </a:cxn>
              </a:cxnLst>
              <a:rect l="l" t="t" r="r" b="b"/>
              <a:pathLst>
                <a:path w="121920" h="146303">
                  <a:moveTo>
                    <a:pt x="121920" y="131064"/>
                  </a:moveTo>
                  <a:cubicBezTo>
                    <a:pt x="108966" y="140208"/>
                    <a:pt x="93726" y="146304"/>
                    <a:pt x="76200" y="146304"/>
                  </a:cubicBezTo>
                  <a:cubicBezTo>
                    <a:pt x="34290" y="146304"/>
                    <a:pt x="0" y="112014"/>
                    <a:pt x="0" y="70104"/>
                  </a:cubicBezTo>
                  <a:cubicBezTo>
                    <a:pt x="0" y="38862"/>
                    <a:pt x="19050" y="12192"/>
                    <a:pt x="45720" y="0"/>
                  </a:cubicBezTo>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90" name="Vrije vorm: vorm 89">
              <a:extLst>
                <a:ext uri="{FF2B5EF4-FFF2-40B4-BE49-F238E27FC236}">
                  <a16:creationId xmlns:a16="http://schemas.microsoft.com/office/drawing/2014/main" id="{BCC8FFE9-BA12-4922-8981-3F6829FD6907}"/>
                </a:ext>
              </a:extLst>
            </p:cNvPr>
            <p:cNvSpPr/>
            <p:nvPr/>
          </p:nvSpPr>
          <p:spPr>
            <a:xfrm>
              <a:off x="2019300" y="3626357"/>
              <a:ext cx="304800" cy="152400"/>
            </a:xfrm>
            <a:custGeom>
              <a:avLst/>
              <a:gdLst>
                <a:gd name="connsiteX0" fmla="*/ 0 w 304800"/>
                <a:gd name="connsiteY0" fmla="*/ 152400 h 152400"/>
                <a:gd name="connsiteX1" fmla="*/ 152400 w 304800"/>
                <a:gd name="connsiteY1" fmla="*/ 0 h 152400"/>
                <a:gd name="connsiteX2" fmla="*/ 304800 w 304800"/>
                <a:gd name="connsiteY2" fmla="*/ 152400 h 152400"/>
              </a:gdLst>
              <a:ahLst/>
              <a:cxnLst>
                <a:cxn ang="0">
                  <a:pos x="connsiteX0" y="connsiteY0"/>
                </a:cxn>
                <a:cxn ang="0">
                  <a:pos x="connsiteX1" y="connsiteY1"/>
                </a:cxn>
                <a:cxn ang="0">
                  <a:pos x="connsiteX2" y="connsiteY2"/>
                </a:cxn>
              </a:cxnLst>
              <a:rect l="l" t="t" r="r" b="b"/>
              <a:pathLst>
                <a:path w="304800" h="152400">
                  <a:moveTo>
                    <a:pt x="0" y="152400"/>
                  </a:moveTo>
                  <a:cubicBezTo>
                    <a:pt x="0" y="68580"/>
                    <a:pt x="68580" y="0"/>
                    <a:pt x="152400" y="0"/>
                  </a:cubicBezTo>
                  <a:cubicBezTo>
                    <a:pt x="236220" y="0"/>
                    <a:pt x="304800" y="68580"/>
                    <a:pt x="304800" y="152400"/>
                  </a:cubicBezTo>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grpSp>
      <p:grpSp>
        <p:nvGrpSpPr>
          <p:cNvPr id="91" name="Graphic 7">
            <a:extLst>
              <a:ext uri="{FF2B5EF4-FFF2-40B4-BE49-F238E27FC236}">
                <a16:creationId xmlns:a16="http://schemas.microsoft.com/office/drawing/2014/main" id="{533FCBF0-341B-491B-BD6A-D2BA3B223426}"/>
              </a:ext>
            </a:extLst>
          </p:cNvPr>
          <p:cNvGrpSpPr/>
          <p:nvPr userDrawn="1"/>
        </p:nvGrpSpPr>
        <p:grpSpPr>
          <a:xfrm>
            <a:off x="2011680" y="4056847"/>
            <a:ext cx="411480" cy="381000"/>
            <a:chOff x="2011680" y="4165854"/>
            <a:chExt cx="411480" cy="381000"/>
          </a:xfrm>
          <a:noFill/>
        </p:grpSpPr>
        <p:sp>
          <p:nvSpPr>
            <p:cNvPr id="92" name="Vrije vorm: vorm 91">
              <a:extLst>
                <a:ext uri="{FF2B5EF4-FFF2-40B4-BE49-F238E27FC236}">
                  <a16:creationId xmlns:a16="http://schemas.microsoft.com/office/drawing/2014/main" id="{0ED13238-9B9F-4656-974D-73F79C61EE95}"/>
                </a:ext>
              </a:extLst>
            </p:cNvPr>
            <p:cNvSpPr/>
            <p:nvPr/>
          </p:nvSpPr>
          <p:spPr>
            <a:xfrm>
              <a:off x="2164080" y="4501134"/>
              <a:ext cx="7620" cy="30480"/>
            </a:xfrm>
            <a:custGeom>
              <a:avLst/>
              <a:gdLst>
                <a:gd name="connsiteX0" fmla="*/ 7620 w 7620"/>
                <a:gd name="connsiteY0" fmla="*/ 0 h 30480"/>
                <a:gd name="connsiteX1" fmla="*/ 0 w 7620"/>
                <a:gd name="connsiteY1" fmla="*/ 30480 h 30480"/>
              </a:gdLst>
              <a:ahLst/>
              <a:cxnLst>
                <a:cxn ang="0">
                  <a:pos x="connsiteX0" y="connsiteY0"/>
                </a:cxn>
                <a:cxn ang="0">
                  <a:pos x="connsiteX1" y="connsiteY1"/>
                </a:cxn>
              </a:cxnLst>
              <a:rect l="l" t="t" r="r" b="b"/>
              <a:pathLst>
                <a:path w="7620" h="30480">
                  <a:moveTo>
                    <a:pt x="7620" y="0"/>
                  </a:moveTo>
                  <a:lnTo>
                    <a:pt x="0" y="30480"/>
                  </a:lnTo>
                </a:path>
              </a:pathLst>
            </a:custGeom>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93" name="Vrije vorm: vorm 92">
              <a:extLst>
                <a:ext uri="{FF2B5EF4-FFF2-40B4-BE49-F238E27FC236}">
                  <a16:creationId xmlns:a16="http://schemas.microsoft.com/office/drawing/2014/main" id="{649C1DA4-719F-4930-8420-B8686BAE42AA}"/>
                </a:ext>
              </a:extLst>
            </p:cNvPr>
            <p:cNvSpPr/>
            <p:nvPr/>
          </p:nvSpPr>
          <p:spPr>
            <a:xfrm>
              <a:off x="2263140" y="4501134"/>
              <a:ext cx="7620" cy="30480"/>
            </a:xfrm>
            <a:custGeom>
              <a:avLst/>
              <a:gdLst>
                <a:gd name="connsiteX0" fmla="*/ 7620 w 7620"/>
                <a:gd name="connsiteY0" fmla="*/ 30480 h 30480"/>
                <a:gd name="connsiteX1" fmla="*/ 0 w 7620"/>
                <a:gd name="connsiteY1" fmla="*/ 0 h 30480"/>
              </a:gdLst>
              <a:ahLst/>
              <a:cxnLst>
                <a:cxn ang="0">
                  <a:pos x="connsiteX0" y="connsiteY0"/>
                </a:cxn>
                <a:cxn ang="0">
                  <a:pos x="connsiteX1" y="connsiteY1"/>
                </a:cxn>
              </a:cxnLst>
              <a:rect l="l" t="t" r="r" b="b"/>
              <a:pathLst>
                <a:path w="7620" h="30480">
                  <a:moveTo>
                    <a:pt x="7620" y="30480"/>
                  </a:moveTo>
                  <a:lnTo>
                    <a:pt x="0" y="0"/>
                  </a:lnTo>
                </a:path>
              </a:pathLst>
            </a:custGeom>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94" name="Vrije vorm: vorm 93">
              <a:extLst>
                <a:ext uri="{FF2B5EF4-FFF2-40B4-BE49-F238E27FC236}">
                  <a16:creationId xmlns:a16="http://schemas.microsoft.com/office/drawing/2014/main" id="{CB598872-D4E4-4649-B1C6-39AA9C74EB6C}"/>
                </a:ext>
              </a:extLst>
            </p:cNvPr>
            <p:cNvSpPr/>
            <p:nvPr/>
          </p:nvSpPr>
          <p:spPr>
            <a:xfrm>
              <a:off x="2011680" y="4394454"/>
              <a:ext cx="411480" cy="7620"/>
            </a:xfrm>
            <a:custGeom>
              <a:avLst/>
              <a:gdLst>
                <a:gd name="connsiteX0" fmla="*/ 411480 w 411480"/>
                <a:gd name="connsiteY0" fmla="*/ 0 h 7620"/>
                <a:gd name="connsiteX1" fmla="*/ 0 w 411480"/>
                <a:gd name="connsiteY1" fmla="*/ 0 h 7620"/>
              </a:gdLst>
              <a:ahLst/>
              <a:cxnLst>
                <a:cxn ang="0">
                  <a:pos x="connsiteX0" y="connsiteY0"/>
                </a:cxn>
                <a:cxn ang="0">
                  <a:pos x="connsiteX1" y="connsiteY1"/>
                </a:cxn>
              </a:cxnLst>
              <a:rect l="l" t="t" r="r" b="b"/>
              <a:pathLst>
                <a:path w="411480" h="7620">
                  <a:moveTo>
                    <a:pt x="411480" y="0"/>
                  </a:moveTo>
                  <a:lnTo>
                    <a:pt x="0" y="0"/>
                  </a:lnTo>
                </a:path>
              </a:pathLst>
            </a:custGeom>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95" name="Vrije vorm: vorm 94">
              <a:extLst>
                <a:ext uri="{FF2B5EF4-FFF2-40B4-BE49-F238E27FC236}">
                  <a16:creationId xmlns:a16="http://schemas.microsoft.com/office/drawing/2014/main" id="{B74B02EB-B36F-47AB-AE76-248A0AA8C379}"/>
                </a:ext>
              </a:extLst>
            </p:cNvPr>
            <p:cNvSpPr/>
            <p:nvPr/>
          </p:nvSpPr>
          <p:spPr>
            <a:xfrm>
              <a:off x="2011680" y="4165854"/>
              <a:ext cx="411480" cy="304800"/>
            </a:xfrm>
            <a:custGeom>
              <a:avLst/>
              <a:gdLst>
                <a:gd name="connsiteX0" fmla="*/ 388620 w 411480"/>
                <a:gd name="connsiteY0" fmla="*/ 0 h 304800"/>
                <a:gd name="connsiteX1" fmla="*/ 22860 w 411480"/>
                <a:gd name="connsiteY1" fmla="*/ 0 h 304800"/>
                <a:gd name="connsiteX2" fmla="*/ 0 w 411480"/>
                <a:gd name="connsiteY2" fmla="*/ 22860 h 304800"/>
                <a:gd name="connsiteX3" fmla="*/ 0 w 411480"/>
                <a:gd name="connsiteY3" fmla="*/ 281940 h 304800"/>
                <a:gd name="connsiteX4" fmla="*/ 22860 w 411480"/>
                <a:gd name="connsiteY4" fmla="*/ 304800 h 304800"/>
                <a:gd name="connsiteX5" fmla="*/ 388620 w 411480"/>
                <a:gd name="connsiteY5" fmla="*/ 304800 h 304800"/>
                <a:gd name="connsiteX6" fmla="*/ 411480 w 411480"/>
                <a:gd name="connsiteY6" fmla="*/ 281940 h 304800"/>
                <a:gd name="connsiteX7" fmla="*/ 411480 w 411480"/>
                <a:gd name="connsiteY7" fmla="*/ 22860 h 304800"/>
                <a:gd name="connsiteX8" fmla="*/ 388620 w 411480"/>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 h="304800">
                  <a:moveTo>
                    <a:pt x="388620" y="0"/>
                  </a:moveTo>
                  <a:lnTo>
                    <a:pt x="22860" y="0"/>
                  </a:lnTo>
                  <a:cubicBezTo>
                    <a:pt x="9906" y="0"/>
                    <a:pt x="0" y="9906"/>
                    <a:pt x="0" y="22860"/>
                  </a:cubicBezTo>
                  <a:lnTo>
                    <a:pt x="0" y="281940"/>
                  </a:lnTo>
                  <a:cubicBezTo>
                    <a:pt x="0" y="294894"/>
                    <a:pt x="9906" y="304800"/>
                    <a:pt x="22860" y="304800"/>
                  </a:cubicBezTo>
                  <a:lnTo>
                    <a:pt x="388620" y="304800"/>
                  </a:lnTo>
                  <a:cubicBezTo>
                    <a:pt x="401574" y="304800"/>
                    <a:pt x="411480" y="294894"/>
                    <a:pt x="411480" y="281940"/>
                  </a:cubicBezTo>
                  <a:lnTo>
                    <a:pt x="411480" y="22860"/>
                  </a:lnTo>
                  <a:cubicBezTo>
                    <a:pt x="411480" y="9906"/>
                    <a:pt x="401574" y="0"/>
                    <a:pt x="388620" y="0"/>
                  </a:cubicBezTo>
                  <a:close/>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96" name="Vrije vorm: vorm 95">
              <a:extLst>
                <a:ext uri="{FF2B5EF4-FFF2-40B4-BE49-F238E27FC236}">
                  <a16:creationId xmlns:a16="http://schemas.microsoft.com/office/drawing/2014/main" id="{97D3F2D3-DBB0-4B2B-9585-5250679F27B7}"/>
                </a:ext>
              </a:extLst>
            </p:cNvPr>
            <p:cNvSpPr/>
            <p:nvPr/>
          </p:nvSpPr>
          <p:spPr>
            <a:xfrm>
              <a:off x="2209800" y="4424934"/>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97" name="Vrije vorm: vorm 96">
              <a:extLst>
                <a:ext uri="{FF2B5EF4-FFF2-40B4-BE49-F238E27FC236}">
                  <a16:creationId xmlns:a16="http://schemas.microsoft.com/office/drawing/2014/main" id="{8A26B95D-6157-46B7-B389-EE07AFB979D2}"/>
                </a:ext>
              </a:extLst>
            </p:cNvPr>
            <p:cNvSpPr/>
            <p:nvPr/>
          </p:nvSpPr>
          <p:spPr>
            <a:xfrm>
              <a:off x="2179320" y="4546854"/>
              <a:ext cx="76200" cy="7620"/>
            </a:xfrm>
            <a:custGeom>
              <a:avLst/>
              <a:gdLst>
                <a:gd name="connsiteX0" fmla="*/ 0 w 76200"/>
                <a:gd name="connsiteY0" fmla="*/ 0 h 7620"/>
                <a:gd name="connsiteX1" fmla="*/ 76200 w 76200"/>
                <a:gd name="connsiteY1" fmla="*/ 0 h 7620"/>
              </a:gdLst>
              <a:ahLst/>
              <a:cxnLst>
                <a:cxn ang="0">
                  <a:pos x="connsiteX0" y="connsiteY0"/>
                </a:cxn>
                <a:cxn ang="0">
                  <a:pos x="connsiteX1" y="connsiteY1"/>
                </a:cxn>
              </a:cxnLst>
              <a:rect l="l" t="t" r="r" b="b"/>
              <a:pathLst>
                <a:path w="76200" h="7620">
                  <a:moveTo>
                    <a:pt x="0" y="0"/>
                  </a:moveTo>
                  <a:lnTo>
                    <a:pt x="76200" y="0"/>
                  </a:lnTo>
                </a:path>
              </a:pathLst>
            </a:custGeom>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98" name="Vrije vorm: vorm 97">
              <a:extLst>
                <a:ext uri="{FF2B5EF4-FFF2-40B4-BE49-F238E27FC236}">
                  <a16:creationId xmlns:a16="http://schemas.microsoft.com/office/drawing/2014/main" id="{CDC50F5D-7D9C-4A9D-BE02-5837C41670C2}"/>
                </a:ext>
              </a:extLst>
            </p:cNvPr>
            <p:cNvSpPr/>
            <p:nvPr/>
          </p:nvSpPr>
          <p:spPr>
            <a:xfrm>
              <a:off x="2164080" y="4531614"/>
              <a:ext cx="15240" cy="15240"/>
            </a:xfrm>
            <a:custGeom>
              <a:avLst/>
              <a:gdLst>
                <a:gd name="connsiteX0" fmla="*/ 0 w 15240"/>
                <a:gd name="connsiteY0" fmla="*/ 0 h 15240"/>
                <a:gd name="connsiteX1" fmla="*/ 15240 w 15240"/>
                <a:gd name="connsiteY1" fmla="*/ 15240 h 15240"/>
              </a:gdLst>
              <a:ahLst/>
              <a:cxnLst>
                <a:cxn ang="0">
                  <a:pos x="connsiteX0" y="connsiteY0"/>
                </a:cxn>
                <a:cxn ang="0">
                  <a:pos x="connsiteX1" y="connsiteY1"/>
                </a:cxn>
              </a:cxnLst>
              <a:rect l="l" t="t" r="r" b="b"/>
              <a:pathLst>
                <a:path w="15240" h="15240">
                  <a:moveTo>
                    <a:pt x="0" y="0"/>
                  </a:moveTo>
                  <a:cubicBezTo>
                    <a:pt x="0" y="8382"/>
                    <a:pt x="6858" y="15240"/>
                    <a:pt x="15240" y="15240"/>
                  </a:cubicBezTo>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99" name="Vrije vorm: vorm 98">
              <a:extLst>
                <a:ext uri="{FF2B5EF4-FFF2-40B4-BE49-F238E27FC236}">
                  <a16:creationId xmlns:a16="http://schemas.microsoft.com/office/drawing/2014/main" id="{17D2145A-480B-4A50-B10C-4161B617461C}"/>
                </a:ext>
              </a:extLst>
            </p:cNvPr>
            <p:cNvSpPr/>
            <p:nvPr/>
          </p:nvSpPr>
          <p:spPr>
            <a:xfrm>
              <a:off x="2255520" y="4531614"/>
              <a:ext cx="15240" cy="15240"/>
            </a:xfrm>
            <a:custGeom>
              <a:avLst/>
              <a:gdLst>
                <a:gd name="connsiteX0" fmla="*/ 15240 w 15240"/>
                <a:gd name="connsiteY0" fmla="*/ 0 h 15240"/>
                <a:gd name="connsiteX1" fmla="*/ 0 w 15240"/>
                <a:gd name="connsiteY1" fmla="*/ 15240 h 15240"/>
              </a:gdLst>
              <a:ahLst/>
              <a:cxnLst>
                <a:cxn ang="0">
                  <a:pos x="connsiteX0" y="connsiteY0"/>
                </a:cxn>
                <a:cxn ang="0">
                  <a:pos x="connsiteX1" y="connsiteY1"/>
                </a:cxn>
              </a:cxnLst>
              <a:rect l="l" t="t" r="r" b="b"/>
              <a:pathLst>
                <a:path w="15240" h="15240">
                  <a:moveTo>
                    <a:pt x="15240" y="0"/>
                  </a:moveTo>
                  <a:cubicBezTo>
                    <a:pt x="15240" y="8382"/>
                    <a:pt x="8382" y="15240"/>
                    <a:pt x="0" y="15240"/>
                  </a:cubicBezTo>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100" name="Vrije vorm: vorm 99">
              <a:extLst>
                <a:ext uri="{FF2B5EF4-FFF2-40B4-BE49-F238E27FC236}">
                  <a16:creationId xmlns:a16="http://schemas.microsoft.com/office/drawing/2014/main" id="{B49EB47D-AFA0-47BF-956F-9A79452C5F1F}"/>
                </a:ext>
              </a:extLst>
            </p:cNvPr>
            <p:cNvSpPr/>
            <p:nvPr/>
          </p:nvSpPr>
          <p:spPr>
            <a:xfrm>
              <a:off x="2133600" y="4196334"/>
              <a:ext cx="167640" cy="167640"/>
            </a:xfrm>
            <a:custGeom>
              <a:avLst/>
              <a:gdLst>
                <a:gd name="connsiteX0" fmla="*/ 167640 w 167640"/>
                <a:gd name="connsiteY0" fmla="*/ 83820 h 167640"/>
                <a:gd name="connsiteX1" fmla="*/ 83820 w 167640"/>
                <a:gd name="connsiteY1" fmla="*/ 167640 h 167640"/>
                <a:gd name="connsiteX2" fmla="*/ 0 w 167640"/>
                <a:gd name="connsiteY2" fmla="*/ 83820 h 167640"/>
                <a:gd name="connsiteX3" fmla="*/ 83820 w 167640"/>
                <a:gd name="connsiteY3" fmla="*/ 0 h 167640"/>
                <a:gd name="connsiteX4" fmla="*/ 167640 w 167640"/>
                <a:gd name="connsiteY4" fmla="*/ 83820 h 16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167640">
                  <a:moveTo>
                    <a:pt x="167640" y="83820"/>
                  </a:moveTo>
                  <a:cubicBezTo>
                    <a:pt x="167640" y="130113"/>
                    <a:pt x="130113" y="167640"/>
                    <a:pt x="83820" y="167640"/>
                  </a:cubicBezTo>
                  <a:cubicBezTo>
                    <a:pt x="37527" y="167640"/>
                    <a:pt x="0" y="130113"/>
                    <a:pt x="0" y="83820"/>
                  </a:cubicBezTo>
                  <a:cubicBezTo>
                    <a:pt x="0" y="37528"/>
                    <a:pt x="37527" y="0"/>
                    <a:pt x="83820" y="0"/>
                  </a:cubicBezTo>
                  <a:cubicBezTo>
                    <a:pt x="130113" y="0"/>
                    <a:pt x="167640" y="37528"/>
                    <a:pt x="167640" y="83820"/>
                  </a:cubicBezTo>
                  <a:close/>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101" name="Vrije vorm: vorm 100">
              <a:extLst>
                <a:ext uri="{FF2B5EF4-FFF2-40B4-BE49-F238E27FC236}">
                  <a16:creationId xmlns:a16="http://schemas.microsoft.com/office/drawing/2014/main" id="{8C5BD8E1-6515-4C0F-A56C-D005174FD867}"/>
                </a:ext>
              </a:extLst>
            </p:cNvPr>
            <p:cNvSpPr/>
            <p:nvPr/>
          </p:nvSpPr>
          <p:spPr>
            <a:xfrm>
              <a:off x="2134362" y="4238930"/>
              <a:ext cx="156972" cy="53415"/>
            </a:xfrm>
            <a:custGeom>
              <a:avLst/>
              <a:gdLst>
                <a:gd name="connsiteX0" fmla="*/ 0 w 156972"/>
                <a:gd name="connsiteY0" fmla="*/ 53416 h 53415"/>
                <a:gd name="connsiteX1" fmla="*/ 69342 w 156972"/>
                <a:gd name="connsiteY1" fmla="*/ 7696 h 53415"/>
                <a:gd name="connsiteX2" fmla="*/ 156972 w 156972"/>
                <a:gd name="connsiteY2" fmla="*/ 1600 h 53415"/>
              </a:gdLst>
              <a:ahLst/>
              <a:cxnLst>
                <a:cxn ang="0">
                  <a:pos x="connsiteX0" y="connsiteY0"/>
                </a:cxn>
                <a:cxn ang="0">
                  <a:pos x="connsiteX1" y="connsiteY1"/>
                </a:cxn>
                <a:cxn ang="0">
                  <a:pos x="connsiteX2" y="connsiteY2"/>
                </a:cxn>
              </a:cxnLst>
              <a:rect l="l" t="t" r="r" b="b"/>
              <a:pathLst>
                <a:path w="156972" h="53415">
                  <a:moveTo>
                    <a:pt x="0" y="53416"/>
                  </a:moveTo>
                  <a:cubicBezTo>
                    <a:pt x="10668" y="41224"/>
                    <a:pt x="35052" y="16840"/>
                    <a:pt x="69342" y="7696"/>
                  </a:cubicBezTo>
                  <a:cubicBezTo>
                    <a:pt x="105918" y="-2972"/>
                    <a:pt x="142494" y="76"/>
                    <a:pt x="156972" y="1600"/>
                  </a:cubicBezTo>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102" name="Vrije vorm: vorm 101">
              <a:extLst>
                <a:ext uri="{FF2B5EF4-FFF2-40B4-BE49-F238E27FC236}">
                  <a16:creationId xmlns:a16="http://schemas.microsoft.com/office/drawing/2014/main" id="{7BF376B1-5CA7-420D-B7CC-57F677A8AFDC}"/>
                </a:ext>
              </a:extLst>
            </p:cNvPr>
            <p:cNvSpPr/>
            <p:nvPr/>
          </p:nvSpPr>
          <p:spPr>
            <a:xfrm>
              <a:off x="2161858" y="4212335"/>
              <a:ext cx="60895" cy="150875"/>
            </a:xfrm>
            <a:custGeom>
              <a:avLst/>
              <a:gdLst>
                <a:gd name="connsiteX0" fmla="*/ 6793 w 60895"/>
                <a:gd name="connsiteY0" fmla="*/ 0 h 150875"/>
                <a:gd name="connsiteX1" fmla="*/ 4507 w 60895"/>
                <a:gd name="connsiteY1" fmla="*/ 80772 h 150875"/>
                <a:gd name="connsiteX2" fmla="*/ 60895 w 60895"/>
                <a:gd name="connsiteY2" fmla="*/ 150876 h 150875"/>
              </a:gdLst>
              <a:ahLst/>
              <a:cxnLst>
                <a:cxn ang="0">
                  <a:pos x="connsiteX0" y="connsiteY0"/>
                </a:cxn>
                <a:cxn ang="0">
                  <a:pos x="connsiteX1" y="connsiteY1"/>
                </a:cxn>
                <a:cxn ang="0">
                  <a:pos x="connsiteX2" y="connsiteY2"/>
                </a:cxn>
              </a:cxnLst>
              <a:rect l="l" t="t" r="r" b="b"/>
              <a:pathLst>
                <a:path w="60895" h="150875">
                  <a:moveTo>
                    <a:pt x="6793" y="0"/>
                  </a:moveTo>
                  <a:cubicBezTo>
                    <a:pt x="2221" y="16002"/>
                    <a:pt x="-4637" y="51054"/>
                    <a:pt x="4507" y="80772"/>
                  </a:cubicBezTo>
                  <a:cubicBezTo>
                    <a:pt x="14413" y="111252"/>
                    <a:pt x="45655" y="139446"/>
                    <a:pt x="60895" y="150876"/>
                  </a:cubicBezTo>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103" name="Vrije vorm: vorm 102">
              <a:extLst>
                <a:ext uri="{FF2B5EF4-FFF2-40B4-BE49-F238E27FC236}">
                  <a16:creationId xmlns:a16="http://schemas.microsoft.com/office/drawing/2014/main" id="{ED6BE452-F8B5-4CB1-947E-91D9E598C972}"/>
                </a:ext>
              </a:extLst>
            </p:cNvPr>
            <p:cNvSpPr/>
            <p:nvPr/>
          </p:nvSpPr>
          <p:spPr>
            <a:xfrm>
              <a:off x="2170937" y="4200905"/>
              <a:ext cx="81772" cy="148590"/>
            </a:xfrm>
            <a:custGeom>
              <a:avLst/>
              <a:gdLst>
                <a:gd name="connsiteX0" fmla="*/ 0 w 81772"/>
                <a:gd name="connsiteY0" fmla="*/ 148590 h 148590"/>
                <a:gd name="connsiteX1" fmla="*/ 80010 w 81772"/>
                <a:gd name="connsiteY1" fmla="*/ 62484 h 148590"/>
                <a:gd name="connsiteX2" fmla="*/ 75438 w 81772"/>
                <a:gd name="connsiteY2" fmla="*/ 0 h 148590"/>
              </a:gdLst>
              <a:ahLst/>
              <a:cxnLst>
                <a:cxn ang="0">
                  <a:pos x="connsiteX0" y="connsiteY0"/>
                </a:cxn>
                <a:cxn ang="0">
                  <a:pos x="connsiteX1" y="connsiteY1"/>
                </a:cxn>
                <a:cxn ang="0">
                  <a:pos x="connsiteX2" y="connsiteY2"/>
                </a:cxn>
              </a:cxnLst>
              <a:rect l="l" t="t" r="r" b="b"/>
              <a:pathLst>
                <a:path w="81772" h="148590">
                  <a:moveTo>
                    <a:pt x="0" y="148590"/>
                  </a:moveTo>
                  <a:cubicBezTo>
                    <a:pt x="19812" y="138684"/>
                    <a:pt x="73152" y="108966"/>
                    <a:pt x="80010" y="62484"/>
                  </a:cubicBezTo>
                  <a:cubicBezTo>
                    <a:pt x="84582" y="34290"/>
                    <a:pt x="79248" y="11430"/>
                    <a:pt x="75438" y="0"/>
                  </a:cubicBezTo>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104" name="Vrije vorm: vorm 103">
              <a:extLst>
                <a:ext uri="{FF2B5EF4-FFF2-40B4-BE49-F238E27FC236}">
                  <a16:creationId xmlns:a16="http://schemas.microsoft.com/office/drawing/2014/main" id="{C6E0EBC9-8679-4404-BB16-A2594CFD99EC}"/>
                </a:ext>
              </a:extLst>
            </p:cNvPr>
            <p:cNvSpPr/>
            <p:nvPr/>
          </p:nvSpPr>
          <p:spPr>
            <a:xfrm>
              <a:off x="2142744" y="4311394"/>
              <a:ext cx="141731" cy="19051"/>
            </a:xfrm>
            <a:custGeom>
              <a:avLst/>
              <a:gdLst>
                <a:gd name="connsiteX0" fmla="*/ 0 w 141731"/>
                <a:gd name="connsiteY0" fmla="*/ 7621 h 19051"/>
                <a:gd name="connsiteX1" fmla="*/ 72390 w 141731"/>
                <a:gd name="connsiteY1" fmla="*/ 764 h 19051"/>
                <a:gd name="connsiteX2" fmla="*/ 141732 w 141731"/>
                <a:gd name="connsiteY2" fmla="*/ 19051 h 19051"/>
              </a:gdLst>
              <a:ahLst/>
              <a:cxnLst>
                <a:cxn ang="0">
                  <a:pos x="connsiteX0" y="connsiteY0"/>
                </a:cxn>
                <a:cxn ang="0">
                  <a:pos x="connsiteX1" y="connsiteY1"/>
                </a:cxn>
                <a:cxn ang="0">
                  <a:pos x="connsiteX2" y="connsiteY2"/>
                </a:cxn>
              </a:cxnLst>
              <a:rect l="l" t="t" r="r" b="b"/>
              <a:pathLst>
                <a:path w="141731" h="19051">
                  <a:moveTo>
                    <a:pt x="0" y="7621"/>
                  </a:moveTo>
                  <a:cubicBezTo>
                    <a:pt x="11430" y="4574"/>
                    <a:pt x="38862" y="-2285"/>
                    <a:pt x="72390" y="764"/>
                  </a:cubicBezTo>
                  <a:cubicBezTo>
                    <a:pt x="107442" y="3811"/>
                    <a:pt x="131826" y="14480"/>
                    <a:pt x="141732" y="19051"/>
                  </a:cubicBezTo>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grpSp>
      <p:sp>
        <p:nvSpPr>
          <p:cNvPr id="105" name="Tijdelijke aanduiding voor tekst 60">
            <a:extLst>
              <a:ext uri="{FF2B5EF4-FFF2-40B4-BE49-F238E27FC236}">
                <a16:creationId xmlns:a16="http://schemas.microsoft.com/office/drawing/2014/main" id="{F6E88DCE-CA90-44AA-BF9B-92CFBB9ACB95}"/>
              </a:ext>
            </a:extLst>
          </p:cNvPr>
          <p:cNvSpPr>
            <a:spLocks noGrp="1"/>
          </p:cNvSpPr>
          <p:nvPr>
            <p:ph type="body" sz="quarter" idx="14" hasCustomPrompt="1"/>
          </p:nvPr>
        </p:nvSpPr>
        <p:spPr>
          <a:xfrm>
            <a:off x="2644142" y="2393777"/>
            <a:ext cx="2615542" cy="679628"/>
          </a:xfrm>
        </p:spPr>
        <p:txBody>
          <a:bodyPr lIns="0" tIns="0" rIns="0" bIns="0" anchor="ct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Professor Bronkhorstlaan 10</a:t>
            </a:r>
            <a:br>
              <a:rPr lang="nl-NL"/>
            </a:br>
            <a:r>
              <a:rPr lang="nl-NL"/>
              <a:t>Gebouw 92, Terrein Berg &amp; Bosch</a:t>
            </a:r>
            <a:br>
              <a:rPr lang="nl-NL"/>
            </a:br>
            <a:r>
              <a:rPr lang="nl-NL"/>
              <a:t>3723 MB Bilthoven</a:t>
            </a:r>
          </a:p>
        </p:txBody>
      </p:sp>
      <p:sp>
        <p:nvSpPr>
          <p:cNvPr id="106" name="Tijdelijke aanduiding voor tekst 60">
            <a:extLst>
              <a:ext uri="{FF2B5EF4-FFF2-40B4-BE49-F238E27FC236}">
                <a16:creationId xmlns:a16="http://schemas.microsoft.com/office/drawing/2014/main" id="{263BAE3A-2731-479D-AE27-3F9D1F9A7CD4}"/>
              </a:ext>
            </a:extLst>
          </p:cNvPr>
          <p:cNvSpPr>
            <a:spLocks noGrp="1"/>
          </p:cNvSpPr>
          <p:nvPr>
            <p:ph type="body" sz="quarter" idx="23" hasCustomPrompt="1"/>
          </p:nvPr>
        </p:nvSpPr>
        <p:spPr>
          <a:xfrm>
            <a:off x="2644142" y="3201457"/>
            <a:ext cx="2615542" cy="679628"/>
          </a:xfrm>
        </p:spPr>
        <p:txBody>
          <a:bodyPr lIns="0" tIns="0" rIns="0" bIns="0" anchor="ct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[naam]@commoneye.nl</a:t>
            </a:r>
            <a:br>
              <a:rPr lang="nl-NL"/>
            </a:br>
            <a:r>
              <a:rPr lang="nl-NL"/>
              <a:t>[mobiel nummer]</a:t>
            </a:r>
            <a:br>
              <a:rPr lang="nl-NL"/>
            </a:br>
            <a:r>
              <a:rPr lang="nl-NL"/>
              <a:t>030 207 2020</a:t>
            </a:r>
          </a:p>
        </p:txBody>
      </p:sp>
      <p:sp>
        <p:nvSpPr>
          <p:cNvPr id="107" name="Tijdelijke aanduiding voor tekst 60">
            <a:extLst>
              <a:ext uri="{FF2B5EF4-FFF2-40B4-BE49-F238E27FC236}">
                <a16:creationId xmlns:a16="http://schemas.microsoft.com/office/drawing/2014/main" id="{3C64B49B-11DE-4E83-B8CC-5ED033C04B48}"/>
              </a:ext>
            </a:extLst>
          </p:cNvPr>
          <p:cNvSpPr>
            <a:spLocks noGrp="1"/>
          </p:cNvSpPr>
          <p:nvPr>
            <p:ph type="body" sz="quarter" idx="24" hasCustomPrompt="1"/>
          </p:nvPr>
        </p:nvSpPr>
        <p:spPr>
          <a:xfrm>
            <a:off x="2644142" y="4009137"/>
            <a:ext cx="2615542" cy="679628"/>
          </a:xfrm>
        </p:spPr>
        <p:txBody>
          <a:bodyPr lIns="0" tIns="0" rIns="0" bIns="0" anchor="ctr">
            <a:normAutofit/>
          </a:bodyP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www.commoneye.nl</a:t>
            </a:r>
            <a:br>
              <a:rPr lang="nl-NL"/>
            </a:br>
            <a:r>
              <a:rPr lang="nl-NL"/>
              <a:t>www.samenwerkingslab.nl</a:t>
            </a:r>
          </a:p>
        </p:txBody>
      </p:sp>
    </p:spTree>
    <p:extLst>
      <p:ext uri="{BB962C8B-B14F-4D97-AF65-F5344CB8AC3E}">
        <p14:creationId xmlns:p14="http://schemas.microsoft.com/office/powerpoint/2010/main" val="24234388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act gegevens + 2 presentatoren">
    <p:spTree>
      <p:nvGrpSpPr>
        <p:cNvPr id="1" name=""/>
        <p:cNvGrpSpPr/>
        <p:nvPr/>
      </p:nvGrpSpPr>
      <p:grpSpPr>
        <a:xfrm>
          <a:off x="0" y="0"/>
          <a:ext cx="0" cy="0"/>
          <a:chOff x="0" y="0"/>
          <a:chExt cx="0" cy="0"/>
        </a:xfrm>
      </p:grpSpPr>
      <p:grpSp>
        <p:nvGrpSpPr>
          <p:cNvPr id="36" name="huisstijl-logo">
            <a:extLst>
              <a:ext uri="{FF2B5EF4-FFF2-40B4-BE49-F238E27FC236}">
                <a16:creationId xmlns:a16="http://schemas.microsoft.com/office/drawing/2014/main" id="{380F7AE5-A858-41F0-B401-473B9AD4F903}"/>
              </a:ext>
            </a:extLst>
          </p:cNvPr>
          <p:cNvGrpSpPr/>
          <p:nvPr userDrawn="1"/>
        </p:nvGrpSpPr>
        <p:grpSpPr>
          <a:xfrm>
            <a:off x="0" y="0"/>
            <a:ext cx="6032373" cy="6858000"/>
            <a:chOff x="0" y="0"/>
            <a:chExt cx="6032373" cy="6858000"/>
          </a:xfrm>
        </p:grpSpPr>
        <p:sp>
          <p:nvSpPr>
            <p:cNvPr id="37" name="Vrije vorm: vorm 36">
              <a:extLst>
                <a:ext uri="{FF2B5EF4-FFF2-40B4-BE49-F238E27FC236}">
                  <a16:creationId xmlns:a16="http://schemas.microsoft.com/office/drawing/2014/main" id="{BCC99BDB-421A-4F27-888D-90E44A3AC187}"/>
                </a:ext>
              </a:extLst>
            </p:cNvPr>
            <p:cNvSpPr/>
            <p:nvPr/>
          </p:nvSpPr>
          <p:spPr>
            <a:xfrm>
              <a:off x="1788032" y="4842510"/>
              <a:ext cx="4244340" cy="2015490"/>
            </a:xfrm>
            <a:custGeom>
              <a:avLst/>
              <a:gdLst>
                <a:gd name="connsiteX0" fmla="*/ 4244340 w 4244340"/>
                <a:gd name="connsiteY0" fmla="*/ 1411224 h 2015490"/>
                <a:gd name="connsiteX1" fmla="*/ 3467862 w 4244340"/>
                <a:gd name="connsiteY1" fmla="*/ 2015490 h 2015490"/>
                <a:gd name="connsiteX2" fmla="*/ 0 w 4244340"/>
                <a:gd name="connsiteY2" fmla="*/ 2015490 h 2015490"/>
                <a:gd name="connsiteX3" fmla="*/ 656844 w 4244340"/>
                <a:gd name="connsiteY3" fmla="*/ 430530 h 2015490"/>
                <a:gd name="connsiteX4" fmla="*/ 1422654 w 4244340"/>
                <a:gd name="connsiteY4" fmla="*/ 582930 h 2015490"/>
                <a:gd name="connsiteX5" fmla="*/ 2832354 w 4244340"/>
                <a:gd name="connsiteY5" fmla="*/ 0 h 2015490"/>
                <a:gd name="connsiteX6" fmla="*/ 4244340 w 4244340"/>
                <a:gd name="connsiteY6" fmla="*/ 1411224 h 20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4340" h="2015490">
                  <a:moveTo>
                    <a:pt x="4244340" y="1411224"/>
                  </a:moveTo>
                  <a:cubicBezTo>
                    <a:pt x="4011930" y="1642872"/>
                    <a:pt x="3751326" y="1846326"/>
                    <a:pt x="3467862" y="2015490"/>
                  </a:cubicBezTo>
                  <a:lnTo>
                    <a:pt x="0" y="2015490"/>
                  </a:lnTo>
                  <a:lnTo>
                    <a:pt x="656844" y="430530"/>
                  </a:lnTo>
                  <a:cubicBezTo>
                    <a:pt x="892302" y="528828"/>
                    <a:pt x="1151382" y="582930"/>
                    <a:pt x="1422654" y="582930"/>
                  </a:cubicBezTo>
                  <a:cubicBezTo>
                    <a:pt x="1972818" y="582930"/>
                    <a:pt x="2471166" y="360426"/>
                    <a:pt x="2832354" y="0"/>
                  </a:cubicBezTo>
                  <a:lnTo>
                    <a:pt x="4244340" y="1411224"/>
                  </a:lnTo>
                  <a:close/>
                </a:path>
              </a:pathLst>
            </a:custGeom>
            <a:solidFill>
              <a:srgbClr val="000000">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8" name="Vrije vorm: vorm 37">
              <a:extLst>
                <a:ext uri="{FF2B5EF4-FFF2-40B4-BE49-F238E27FC236}">
                  <a16:creationId xmlns:a16="http://schemas.microsoft.com/office/drawing/2014/main" id="{C883D083-F9A6-4F9D-8C2C-F8BE569831AD}"/>
                </a:ext>
              </a:extLst>
            </p:cNvPr>
            <p:cNvSpPr/>
            <p:nvPr/>
          </p:nvSpPr>
          <p:spPr>
            <a:xfrm>
              <a:off x="0" y="3430524"/>
              <a:ext cx="2446020" cy="3427475"/>
            </a:xfrm>
            <a:custGeom>
              <a:avLst/>
              <a:gdLst>
                <a:gd name="connsiteX0" fmla="*/ 2446020 w 2446020"/>
                <a:gd name="connsiteY0" fmla="*/ 1842516 h 3427475"/>
                <a:gd name="connsiteX1" fmla="*/ 1789176 w 2446020"/>
                <a:gd name="connsiteY1" fmla="*/ 3427476 h 3427475"/>
                <a:gd name="connsiteX2" fmla="*/ 1166622 w 2446020"/>
                <a:gd name="connsiteY2" fmla="*/ 3427476 h 3427475"/>
                <a:gd name="connsiteX3" fmla="*/ 387858 w 2446020"/>
                <a:gd name="connsiteY3" fmla="*/ 2820924 h 3427475"/>
                <a:gd name="connsiteX4" fmla="*/ 387858 w 2446020"/>
                <a:gd name="connsiteY4" fmla="*/ 2820924 h 3427475"/>
                <a:gd name="connsiteX5" fmla="*/ 0 w 2446020"/>
                <a:gd name="connsiteY5" fmla="*/ 2369820 h 3427475"/>
                <a:gd name="connsiteX6" fmla="*/ 0 w 2446020"/>
                <a:gd name="connsiteY6" fmla="*/ 0 h 3427475"/>
                <a:gd name="connsiteX7" fmla="*/ 1216152 w 2446020"/>
                <a:gd name="connsiteY7" fmla="*/ 0 h 3427475"/>
                <a:gd name="connsiteX8" fmla="*/ 2446020 w 2446020"/>
                <a:gd name="connsiteY8" fmla="*/ 1842516 h 342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020" h="3427475">
                  <a:moveTo>
                    <a:pt x="2446020" y="1842516"/>
                  </a:moveTo>
                  <a:lnTo>
                    <a:pt x="1789176" y="3427476"/>
                  </a:lnTo>
                  <a:lnTo>
                    <a:pt x="1166622" y="3427476"/>
                  </a:lnTo>
                  <a:cubicBezTo>
                    <a:pt x="882396" y="3257550"/>
                    <a:pt x="621030" y="3053334"/>
                    <a:pt x="387858" y="2820924"/>
                  </a:cubicBezTo>
                  <a:lnTo>
                    <a:pt x="387858" y="2820924"/>
                  </a:lnTo>
                  <a:cubicBezTo>
                    <a:pt x="247650" y="2679954"/>
                    <a:pt x="118110" y="2529078"/>
                    <a:pt x="0" y="2369820"/>
                  </a:cubicBezTo>
                  <a:lnTo>
                    <a:pt x="0" y="0"/>
                  </a:lnTo>
                  <a:lnTo>
                    <a:pt x="1216152" y="0"/>
                  </a:lnTo>
                  <a:cubicBezTo>
                    <a:pt x="1216152" y="829818"/>
                    <a:pt x="1724406" y="1541526"/>
                    <a:pt x="2446020" y="1842516"/>
                  </a:cubicBezTo>
                  <a:close/>
                </a:path>
              </a:pathLst>
            </a:custGeom>
            <a:solidFill>
              <a:srgbClr val="333333">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9" name="Vrije vorm: vorm 38">
              <a:extLst>
                <a:ext uri="{FF2B5EF4-FFF2-40B4-BE49-F238E27FC236}">
                  <a16:creationId xmlns:a16="http://schemas.microsoft.com/office/drawing/2014/main" id="{66A1436F-9540-47C7-ACC7-47482AD61F7B}"/>
                </a:ext>
              </a:extLst>
            </p:cNvPr>
            <p:cNvSpPr/>
            <p:nvPr/>
          </p:nvSpPr>
          <p:spPr>
            <a:xfrm>
              <a:off x="0" y="0"/>
              <a:ext cx="2444495" cy="3429762"/>
            </a:xfrm>
            <a:custGeom>
              <a:avLst/>
              <a:gdLst>
                <a:gd name="connsiteX0" fmla="*/ 2444496 w 2444495"/>
                <a:gd name="connsiteY0" fmla="*/ 1585722 h 3429762"/>
                <a:gd name="connsiteX1" fmla="*/ 1216152 w 2444495"/>
                <a:gd name="connsiteY1" fmla="*/ 3429000 h 3429762"/>
                <a:gd name="connsiteX2" fmla="*/ 1216152 w 2444495"/>
                <a:gd name="connsiteY2" fmla="*/ 3429762 h 3429762"/>
                <a:gd name="connsiteX3" fmla="*/ 0 w 2444495"/>
                <a:gd name="connsiteY3" fmla="*/ 3429762 h 3429762"/>
                <a:gd name="connsiteX4" fmla="*/ 0 w 2444495"/>
                <a:gd name="connsiteY4" fmla="*/ 1058418 h 3429762"/>
                <a:gd name="connsiteX5" fmla="*/ 387858 w 2444495"/>
                <a:gd name="connsiteY5" fmla="*/ 608076 h 3429762"/>
                <a:gd name="connsiteX6" fmla="*/ 388620 w 2444495"/>
                <a:gd name="connsiteY6" fmla="*/ 608838 h 3429762"/>
                <a:gd name="connsiteX7" fmla="*/ 1168908 w 2444495"/>
                <a:gd name="connsiteY7" fmla="*/ 0 h 3429762"/>
                <a:gd name="connsiteX8" fmla="*/ 1789176 w 2444495"/>
                <a:gd name="connsiteY8" fmla="*/ 0 h 3429762"/>
                <a:gd name="connsiteX9" fmla="*/ 2444496 w 2444495"/>
                <a:gd name="connsiteY9" fmla="*/ 1585722 h 3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4495" h="3429762">
                  <a:moveTo>
                    <a:pt x="2444496" y="1585722"/>
                  </a:moveTo>
                  <a:cubicBezTo>
                    <a:pt x="1722882" y="1886712"/>
                    <a:pt x="1216152" y="2598420"/>
                    <a:pt x="1216152" y="3429000"/>
                  </a:cubicBezTo>
                  <a:lnTo>
                    <a:pt x="1216152" y="3429762"/>
                  </a:lnTo>
                  <a:lnTo>
                    <a:pt x="0" y="3429762"/>
                  </a:lnTo>
                  <a:lnTo>
                    <a:pt x="0" y="1058418"/>
                  </a:lnTo>
                  <a:cubicBezTo>
                    <a:pt x="118110" y="898398"/>
                    <a:pt x="247650" y="747522"/>
                    <a:pt x="387858" y="608076"/>
                  </a:cubicBezTo>
                  <a:lnTo>
                    <a:pt x="388620" y="608838"/>
                  </a:lnTo>
                  <a:cubicBezTo>
                    <a:pt x="621792" y="374142"/>
                    <a:pt x="883920" y="169926"/>
                    <a:pt x="1168908" y="0"/>
                  </a:cubicBezTo>
                  <a:lnTo>
                    <a:pt x="1789176" y="0"/>
                  </a:lnTo>
                  <a:lnTo>
                    <a:pt x="2444496" y="1585722"/>
                  </a:lnTo>
                  <a:close/>
                </a:path>
              </a:pathLst>
            </a:custGeom>
            <a:solidFill>
              <a:srgbClr val="B3B3B3">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40" name="Vrije vorm: vorm 39">
              <a:extLst>
                <a:ext uri="{FF2B5EF4-FFF2-40B4-BE49-F238E27FC236}">
                  <a16:creationId xmlns:a16="http://schemas.microsoft.com/office/drawing/2014/main" id="{8B87F686-5051-400A-AF26-CF8AFC1BBC33}"/>
                </a:ext>
              </a:extLst>
            </p:cNvPr>
            <p:cNvSpPr/>
            <p:nvPr/>
          </p:nvSpPr>
          <p:spPr>
            <a:xfrm>
              <a:off x="1787271" y="0"/>
              <a:ext cx="4245102" cy="2016252"/>
            </a:xfrm>
            <a:custGeom>
              <a:avLst/>
              <a:gdLst>
                <a:gd name="connsiteX0" fmla="*/ 4245102 w 4245102"/>
                <a:gd name="connsiteY0" fmla="*/ 605028 h 2016252"/>
                <a:gd name="connsiteX1" fmla="*/ 2833878 w 4245102"/>
                <a:gd name="connsiteY1" fmla="*/ 2016252 h 2016252"/>
                <a:gd name="connsiteX2" fmla="*/ 1423416 w 4245102"/>
                <a:gd name="connsiteY2" fmla="*/ 1432560 h 2016252"/>
                <a:gd name="connsiteX3" fmla="*/ 656844 w 4245102"/>
                <a:gd name="connsiteY3" fmla="*/ 1584960 h 2016252"/>
                <a:gd name="connsiteX4" fmla="*/ 0 w 4245102"/>
                <a:gd name="connsiteY4" fmla="*/ 0 h 2016252"/>
                <a:gd name="connsiteX5" fmla="*/ 3468624 w 4245102"/>
                <a:gd name="connsiteY5" fmla="*/ 0 h 2016252"/>
                <a:gd name="connsiteX6" fmla="*/ 4245102 w 4245102"/>
                <a:gd name="connsiteY6" fmla="*/ 605028 h 2016252"/>
                <a:gd name="connsiteX7" fmla="*/ 4245102 w 4245102"/>
                <a:gd name="connsiteY7" fmla="*/ 605028 h 201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5102" h="2016252">
                  <a:moveTo>
                    <a:pt x="4245102" y="605028"/>
                  </a:moveTo>
                  <a:lnTo>
                    <a:pt x="2833878" y="2016252"/>
                  </a:lnTo>
                  <a:cubicBezTo>
                    <a:pt x="2472690" y="1655826"/>
                    <a:pt x="1974342" y="1432560"/>
                    <a:pt x="1423416" y="1432560"/>
                  </a:cubicBezTo>
                  <a:cubicBezTo>
                    <a:pt x="1152144" y="1432560"/>
                    <a:pt x="893064" y="1486662"/>
                    <a:pt x="656844" y="1584960"/>
                  </a:cubicBezTo>
                  <a:lnTo>
                    <a:pt x="0" y="0"/>
                  </a:lnTo>
                  <a:lnTo>
                    <a:pt x="3468624" y="0"/>
                  </a:lnTo>
                  <a:cubicBezTo>
                    <a:pt x="3752088" y="169164"/>
                    <a:pt x="4012692" y="372618"/>
                    <a:pt x="4245102" y="605028"/>
                  </a:cubicBezTo>
                  <a:lnTo>
                    <a:pt x="4245102" y="605028"/>
                  </a:lnTo>
                  <a:close/>
                </a:path>
              </a:pathLst>
            </a:custGeom>
            <a:solidFill>
              <a:srgbClr val="4D4D4D">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a:xfrm>
            <a:off x="180003" y="6537039"/>
            <a:ext cx="995359" cy="216000"/>
          </a:xfrm>
          <a:prstGeom prst="rect">
            <a:avLst/>
          </a:prstGeom>
        </p:spPr>
        <p:txBody>
          <a:bodyPr lIns="0" tIns="0" rIns="0" bIns="0"/>
          <a:lstStyle>
            <a:lvl1pPr>
              <a:defRPr>
                <a:solidFill>
                  <a:srgbClr val="000000"/>
                </a:solidFill>
                <a:latin typeface="Verdana" panose="020B0604030504040204" pitchFamily="34" charset="0"/>
                <a:ea typeface="Verdana" panose="020B0604030504040204" pitchFamily="34" charset="0"/>
              </a:defRPr>
            </a:lvl1pPr>
          </a:lstStyle>
          <a:p>
            <a:fld id="{7E1B92A6-0682-4190-8CF2-20C450E7FD40}"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a:xfrm>
            <a:off x="2611679" y="6537039"/>
            <a:ext cx="6968647" cy="216000"/>
          </a:xfrm>
          <a:prstGeom prst="rect">
            <a:avLst/>
          </a:prstGeom>
        </p:spPr>
        <p:txBody>
          <a:bodyPr lIns="0" tIns="0" rIns="0" bIns="0"/>
          <a:lstStyle>
            <a:lvl1pPr>
              <a:defRPr>
                <a:solidFill>
                  <a:srgbClr val="000000"/>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a:xfrm>
            <a:off x="11016640" y="6537039"/>
            <a:ext cx="995360" cy="216000"/>
          </a:xfrm>
          <a:prstGeom prst="rect">
            <a:avLst/>
          </a:prstGeom>
        </p:spPr>
        <p:txBody>
          <a:bodyPr lIns="0" tIns="0" rIns="0" bIns="0"/>
          <a:lstStyle>
            <a:lvl1pPr>
              <a:defRPr>
                <a:solidFill>
                  <a:srgbClr val="000000"/>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grpSp>
        <p:nvGrpSpPr>
          <p:cNvPr id="46" name="Graphic 7">
            <a:extLst>
              <a:ext uri="{FF2B5EF4-FFF2-40B4-BE49-F238E27FC236}">
                <a16:creationId xmlns:a16="http://schemas.microsoft.com/office/drawing/2014/main" id="{0DCB3446-63E3-421D-BDC8-4A2C704B8387}"/>
              </a:ext>
            </a:extLst>
          </p:cNvPr>
          <p:cNvGrpSpPr/>
          <p:nvPr/>
        </p:nvGrpSpPr>
        <p:grpSpPr>
          <a:xfrm>
            <a:off x="2080260" y="2426247"/>
            <a:ext cx="274320" cy="411480"/>
            <a:chOff x="2080260" y="2568702"/>
            <a:chExt cx="274320" cy="411480"/>
          </a:xfrm>
          <a:noFill/>
        </p:grpSpPr>
        <p:sp>
          <p:nvSpPr>
            <p:cNvPr id="47" name="Vrije vorm: vorm 46">
              <a:extLst>
                <a:ext uri="{FF2B5EF4-FFF2-40B4-BE49-F238E27FC236}">
                  <a16:creationId xmlns:a16="http://schemas.microsoft.com/office/drawing/2014/main" id="{B429EB1F-F1DA-4DFF-9CFD-09A995ACAFAC}"/>
                </a:ext>
              </a:extLst>
            </p:cNvPr>
            <p:cNvSpPr/>
            <p:nvPr/>
          </p:nvSpPr>
          <p:spPr>
            <a:xfrm>
              <a:off x="2080260" y="2568702"/>
              <a:ext cx="274320" cy="411480"/>
            </a:xfrm>
            <a:custGeom>
              <a:avLst/>
              <a:gdLst>
                <a:gd name="connsiteX0" fmla="*/ 256032 w 274320"/>
                <a:gd name="connsiteY0" fmla="*/ 205740 h 411480"/>
                <a:gd name="connsiteX1" fmla="*/ 137160 w 274320"/>
                <a:gd name="connsiteY1" fmla="*/ 411480 h 411480"/>
                <a:gd name="connsiteX2" fmla="*/ 18288 w 274320"/>
                <a:gd name="connsiteY2" fmla="*/ 206502 h 411480"/>
                <a:gd name="connsiteX3" fmla="*/ 18288 w 274320"/>
                <a:gd name="connsiteY3" fmla="*/ 206502 h 411480"/>
                <a:gd name="connsiteX4" fmla="*/ 0 w 274320"/>
                <a:gd name="connsiteY4" fmla="*/ 137160 h 411480"/>
                <a:gd name="connsiteX5" fmla="*/ 137160 w 274320"/>
                <a:gd name="connsiteY5" fmla="*/ 0 h 411480"/>
                <a:gd name="connsiteX6" fmla="*/ 274320 w 274320"/>
                <a:gd name="connsiteY6" fmla="*/ 137160 h 411480"/>
                <a:gd name="connsiteX7" fmla="*/ 256032 w 274320"/>
                <a:gd name="connsiteY7" fmla="*/ 20574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 h="411480">
                  <a:moveTo>
                    <a:pt x="256032" y="205740"/>
                  </a:moveTo>
                  <a:lnTo>
                    <a:pt x="137160" y="411480"/>
                  </a:lnTo>
                  <a:lnTo>
                    <a:pt x="18288" y="206502"/>
                  </a:lnTo>
                  <a:lnTo>
                    <a:pt x="18288" y="206502"/>
                  </a:lnTo>
                  <a:cubicBezTo>
                    <a:pt x="6096" y="185928"/>
                    <a:pt x="0" y="162306"/>
                    <a:pt x="0" y="137160"/>
                  </a:cubicBezTo>
                  <a:cubicBezTo>
                    <a:pt x="0" y="61722"/>
                    <a:pt x="61722" y="0"/>
                    <a:pt x="137160" y="0"/>
                  </a:cubicBezTo>
                  <a:cubicBezTo>
                    <a:pt x="212598" y="0"/>
                    <a:pt x="274320" y="61722"/>
                    <a:pt x="274320" y="137160"/>
                  </a:cubicBezTo>
                  <a:cubicBezTo>
                    <a:pt x="274320" y="162306"/>
                    <a:pt x="267462" y="185928"/>
                    <a:pt x="256032" y="205740"/>
                  </a:cubicBezTo>
                  <a:close/>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48" name="Vrije vorm: vorm 47">
              <a:extLst>
                <a:ext uri="{FF2B5EF4-FFF2-40B4-BE49-F238E27FC236}">
                  <a16:creationId xmlns:a16="http://schemas.microsoft.com/office/drawing/2014/main" id="{E0B5AB67-978A-456F-A1E0-9EBC5D041AA1}"/>
                </a:ext>
              </a:extLst>
            </p:cNvPr>
            <p:cNvSpPr/>
            <p:nvPr/>
          </p:nvSpPr>
          <p:spPr>
            <a:xfrm>
              <a:off x="2156460" y="2644902"/>
              <a:ext cx="121920" cy="121920"/>
            </a:xfrm>
            <a:custGeom>
              <a:avLst/>
              <a:gdLst>
                <a:gd name="connsiteX0" fmla="*/ 121920 w 121920"/>
                <a:gd name="connsiteY0" fmla="*/ 60960 h 121920"/>
                <a:gd name="connsiteX1" fmla="*/ 60960 w 121920"/>
                <a:gd name="connsiteY1" fmla="*/ 121920 h 121920"/>
                <a:gd name="connsiteX2" fmla="*/ 0 w 121920"/>
                <a:gd name="connsiteY2" fmla="*/ 60960 h 121920"/>
                <a:gd name="connsiteX3" fmla="*/ 60960 w 121920"/>
                <a:gd name="connsiteY3" fmla="*/ 0 h 121920"/>
                <a:gd name="connsiteX4" fmla="*/ 121920 w 121920"/>
                <a:gd name="connsiteY4" fmla="*/ 60960 h 12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21920">
                  <a:moveTo>
                    <a:pt x="121920" y="60960"/>
                  </a:moveTo>
                  <a:cubicBezTo>
                    <a:pt x="121920" y="94627"/>
                    <a:pt x="94627" y="121920"/>
                    <a:pt x="60960" y="121920"/>
                  </a:cubicBezTo>
                  <a:cubicBezTo>
                    <a:pt x="27293" y="121920"/>
                    <a:pt x="0" y="94627"/>
                    <a:pt x="0" y="60960"/>
                  </a:cubicBezTo>
                  <a:cubicBezTo>
                    <a:pt x="0" y="27293"/>
                    <a:pt x="27293" y="0"/>
                    <a:pt x="60960" y="0"/>
                  </a:cubicBezTo>
                  <a:cubicBezTo>
                    <a:pt x="94627" y="0"/>
                    <a:pt x="121920" y="27293"/>
                    <a:pt x="121920" y="60960"/>
                  </a:cubicBezTo>
                  <a:close/>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grpSp>
      <p:grpSp>
        <p:nvGrpSpPr>
          <p:cNvPr id="49" name="Graphic 7">
            <a:extLst>
              <a:ext uri="{FF2B5EF4-FFF2-40B4-BE49-F238E27FC236}">
                <a16:creationId xmlns:a16="http://schemas.microsoft.com/office/drawing/2014/main" id="{0DCB3446-63E3-421D-BDC8-4A2C704B8387}"/>
              </a:ext>
            </a:extLst>
          </p:cNvPr>
          <p:cNvGrpSpPr/>
          <p:nvPr/>
        </p:nvGrpSpPr>
        <p:grpSpPr>
          <a:xfrm>
            <a:off x="2019300" y="3241547"/>
            <a:ext cx="396240" cy="396240"/>
            <a:chOff x="2019300" y="3382517"/>
            <a:chExt cx="396240" cy="396240"/>
          </a:xfrm>
          <a:noFill/>
        </p:grpSpPr>
        <p:sp>
          <p:nvSpPr>
            <p:cNvPr id="50" name="Vrije vorm: vorm 49">
              <a:extLst>
                <a:ext uri="{FF2B5EF4-FFF2-40B4-BE49-F238E27FC236}">
                  <a16:creationId xmlns:a16="http://schemas.microsoft.com/office/drawing/2014/main" id="{468EA4F7-E6BE-41A8-8F41-20BBC93C1232}"/>
                </a:ext>
              </a:extLst>
            </p:cNvPr>
            <p:cNvSpPr/>
            <p:nvPr/>
          </p:nvSpPr>
          <p:spPr>
            <a:xfrm>
              <a:off x="2232660" y="3428238"/>
              <a:ext cx="121920" cy="7620"/>
            </a:xfrm>
            <a:custGeom>
              <a:avLst/>
              <a:gdLst>
                <a:gd name="connsiteX0" fmla="*/ 0 w 121920"/>
                <a:gd name="connsiteY0" fmla="*/ 0 h 7620"/>
                <a:gd name="connsiteX1" fmla="*/ 121920 w 121920"/>
                <a:gd name="connsiteY1" fmla="*/ 0 h 7620"/>
              </a:gdLst>
              <a:ahLst/>
              <a:cxnLst>
                <a:cxn ang="0">
                  <a:pos x="connsiteX0" y="connsiteY0"/>
                </a:cxn>
                <a:cxn ang="0">
                  <a:pos x="connsiteX1" y="connsiteY1"/>
                </a:cxn>
              </a:cxnLst>
              <a:rect l="l" t="t" r="r" b="b"/>
              <a:pathLst>
                <a:path w="121920" h="7620">
                  <a:moveTo>
                    <a:pt x="0" y="0"/>
                  </a:moveTo>
                  <a:lnTo>
                    <a:pt x="121920" y="0"/>
                  </a:lnTo>
                </a:path>
              </a:pathLst>
            </a:custGeom>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51" name="Vrije vorm: vorm 50">
              <a:extLst>
                <a:ext uri="{FF2B5EF4-FFF2-40B4-BE49-F238E27FC236}">
                  <a16:creationId xmlns:a16="http://schemas.microsoft.com/office/drawing/2014/main" id="{9004C660-2EA6-4AD9-AB17-EE5660320E5B}"/>
                </a:ext>
              </a:extLst>
            </p:cNvPr>
            <p:cNvSpPr/>
            <p:nvPr/>
          </p:nvSpPr>
          <p:spPr>
            <a:xfrm>
              <a:off x="2232660" y="3458718"/>
              <a:ext cx="121920" cy="7620"/>
            </a:xfrm>
            <a:custGeom>
              <a:avLst/>
              <a:gdLst>
                <a:gd name="connsiteX0" fmla="*/ 0 w 121920"/>
                <a:gd name="connsiteY0" fmla="*/ 0 h 7620"/>
                <a:gd name="connsiteX1" fmla="*/ 121920 w 121920"/>
                <a:gd name="connsiteY1" fmla="*/ 0 h 7620"/>
              </a:gdLst>
              <a:ahLst/>
              <a:cxnLst>
                <a:cxn ang="0">
                  <a:pos x="connsiteX0" y="connsiteY0"/>
                </a:cxn>
                <a:cxn ang="0">
                  <a:pos x="connsiteX1" y="connsiteY1"/>
                </a:cxn>
              </a:cxnLst>
              <a:rect l="l" t="t" r="r" b="b"/>
              <a:pathLst>
                <a:path w="121920" h="7620">
                  <a:moveTo>
                    <a:pt x="0" y="0"/>
                  </a:moveTo>
                  <a:lnTo>
                    <a:pt x="121920" y="0"/>
                  </a:lnTo>
                </a:path>
              </a:pathLst>
            </a:custGeom>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52" name="Vrije vorm: vorm 51">
              <a:extLst>
                <a:ext uri="{FF2B5EF4-FFF2-40B4-BE49-F238E27FC236}">
                  <a16:creationId xmlns:a16="http://schemas.microsoft.com/office/drawing/2014/main" id="{19EE1116-61C6-4729-A58A-D778156F7B19}"/>
                </a:ext>
              </a:extLst>
            </p:cNvPr>
            <p:cNvSpPr/>
            <p:nvPr/>
          </p:nvSpPr>
          <p:spPr>
            <a:xfrm>
              <a:off x="2232660" y="3489198"/>
              <a:ext cx="91440" cy="7620"/>
            </a:xfrm>
            <a:custGeom>
              <a:avLst/>
              <a:gdLst>
                <a:gd name="connsiteX0" fmla="*/ 0 w 91440"/>
                <a:gd name="connsiteY0" fmla="*/ 0 h 7620"/>
                <a:gd name="connsiteX1" fmla="*/ 91440 w 91440"/>
                <a:gd name="connsiteY1" fmla="*/ 0 h 7620"/>
              </a:gdLst>
              <a:ahLst/>
              <a:cxnLst>
                <a:cxn ang="0">
                  <a:pos x="connsiteX0" y="connsiteY0"/>
                </a:cxn>
                <a:cxn ang="0">
                  <a:pos x="connsiteX1" y="connsiteY1"/>
                </a:cxn>
              </a:cxnLst>
              <a:rect l="l" t="t" r="r" b="b"/>
              <a:pathLst>
                <a:path w="91440" h="7620">
                  <a:moveTo>
                    <a:pt x="0" y="0"/>
                  </a:moveTo>
                  <a:lnTo>
                    <a:pt x="91440" y="0"/>
                  </a:lnTo>
                </a:path>
              </a:pathLst>
            </a:custGeom>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53" name="Vrije vorm: vorm 52">
              <a:extLst>
                <a:ext uri="{FF2B5EF4-FFF2-40B4-BE49-F238E27FC236}">
                  <a16:creationId xmlns:a16="http://schemas.microsoft.com/office/drawing/2014/main" id="{1D1CB642-9644-4569-AC08-7B5CD78A64BF}"/>
                </a:ext>
              </a:extLst>
            </p:cNvPr>
            <p:cNvSpPr/>
            <p:nvPr/>
          </p:nvSpPr>
          <p:spPr>
            <a:xfrm>
              <a:off x="2171700" y="3382517"/>
              <a:ext cx="243840" cy="198120"/>
            </a:xfrm>
            <a:custGeom>
              <a:avLst/>
              <a:gdLst>
                <a:gd name="connsiteX0" fmla="*/ 114300 w 243840"/>
                <a:gd name="connsiteY0" fmla="*/ 152400 h 198120"/>
                <a:gd name="connsiteX1" fmla="*/ 220980 w 243840"/>
                <a:gd name="connsiteY1" fmla="*/ 152400 h 198120"/>
                <a:gd name="connsiteX2" fmla="*/ 243840 w 243840"/>
                <a:gd name="connsiteY2" fmla="*/ 129540 h 198120"/>
                <a:gd name="connsiteX3" fmla="*/ 243840 w 243840"/>
                <a:gd name="connsiteY3" fmla="*/ 22860 h 198120"/>
                <a:gd name="connsiteX4" fmla="*/ 220980 w 243840"/>
                <a:gd name="connsiteY4" fmla="*/ 0 h 198120"/>
                <a:gd name="connsiteX5" fmla="*/ 22860 w 243840"/>
                <a:gd name="connsiteY5" fmla="*/ 0 h 198120"/>
                <a:gd name="connsiteX6" fmla="*/ 0 w 243840"/>
                <a:gd name="connsiteY6" fmla="*/ 22860 h 198120"/>
                <a:gd name="connsiteX7" fmla="*/ 0 w 243840"/>
                <a:gd name="connsiteY7" fmla="*/ 129540 h 198120"/>
                <a:gd name="connsiteX8" fmla="*/ 22860 w 243840"/>
                <a:gd name="connsiteY8" fmla="*/ 152400 h 198120"/>
                <a:gd name="connsiteX9" fmla="*/ 60960 w 243840"/>
                <a:gd name="connsiteY9" fmla="*/ 152400 h 198120"/>
                <a:gd name="connsiteX10" fmla="*/ 60960 w 243840"/>
                <a:gd name="connsiteY10" fmla="*/ 198120 h 198120"/>
                <a:gd name="connsiteX11" fmla="*/ 114300 w 243840"/>
                <a:gd name="connsiteY11" fmla="*/ 15240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 h="198120">
                  <a:moveTo>
                    <a:pt x="114300" y="152400"/>
                  </a:moveTo>
                  <a:lnTo>
                    <a:pt x="220980" y="152400"/>
                  </a:lnTo>
                  <a:cubicBezTo>
                    <a:pt x="233934" y="152400"/>
                    <a:pt x="243840" y="142494"/>
                    <a:pt x="243840" y="129540"/>
                  </a:cubicBezTo>
                  <a:lnTo>
                    <a:pt x="243840" y="22860"/>
                  </a:lnTo>
                  <a:cubicBezTo>
                    <a:pt x="243840" y="9906"/>
                    <a:pt x="233934" y="0"/>
                    <a:pt x="220980" y="0"/>
                  </a:cubicBezTo>
                  <a:lnTo>
                    <a:pt x="22860" y="0"/>
                  </a:lnTo>
                  <a:cubicBezTo>
                    <a:pt x="9906" y="0"/>
                    <a:pt x="0" y="9906"/>
                    <a:pt x="0" y="22860"/>
                  </a:cubicBezTo>
                  <a:lnTo>
                    <a:pt x="0" y="129540"/>
                  </a:lnTo>
                  <a:cubicBezTo>
                    <a:pt x="0" y="142494"/>
                    <a:pt x="9906" y="152400"/>
                    <a:pt x="22860" y="152400"/>
                  </a:cubicBezTo>
                  <a:lnTo>
                    <a:pt x="60960" y="152400"/>
                  </a:lnTo>
                  <a:lnTo>
                    <a:pt x="60960" y="198120"/>
                  </a:lnTo>
                  <a:lnTo>
                    <a:pt x="114300" y="152400"/>
                  </a:lnTo>
                  <a:close/>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54" name="Vrije vorm: vorm 53">
              <a:extLst>
                <a:ext uri="{FF2B5EF4-FFF2-40B4-BE49-F238E27FC236}">
                  <a16:creationId xmlns:a16="http://schemas.microsoft.com/office/drawing/2014/main" id="{1D3EA47D-BA12-4FEE-A7D5-AB244C42D366}"/>
                </a:ext>
              </a:extLst>
            </p:cNvPr>
            <p:cNvSpPr/>
            <p:nvPr/>
          </p:nvSpPr>
          <p:spPr>
            <a:xfrm>
              <a:off x="2095500" y="3480054"/>
              <a:ext cx="121920" cy="146303"/>
            </a:xfrm>
            <a:custGeom>
              <a:avLst/>
              <a:gdLst>
                <a:gd name="connsiteX0" fmla="*/ 121920 w 121920"/>
                <a:gd name="connsiteY0" fmla="*/ 131064 h 146303"/>
                <a:gd name="connsiteX1" fmla="*/ 76200 w 121920"/>
                <a:gd name="connsiteY1" fmla="*/ 146304 h 146303"/>
                <a:gd name="connsiteX2" fmla="*/ 0 w 121920"/>
                <a:gd name="connsiteY2" fmla="*/ 70104 h 146303"/>
                <a:gd name="connsiteX3" fmla="*/ 45720 w 121920"/>
                <a:gd name="connsiteY3" fmla="*/ 0 h 146303"/>
              </a:gdLst>
              <a:ahLst/>
              <a:cxnLst>
                <a:cxn ang="0">
                  <a:pos x="connsiteX0" y="connsiteY0"/>
                </a:cxn>
                <a:cxn ang="0">
                  <a:pos x="connsiteX1" y="connsiteY1"/>
                </a:cxn>
                <a:cxn ang="0">
                  <a:pos x="connsiteX2" y="connsiteY2"/>
                </a:cxn>
                <a:cxn ang="0">
                  <a:pos x="connsiteX3" y="connsiteY3"/>
                </a:cxn>
              </a:cxnLst>
              <a:rect l="l" t="t" r="r" b="b"/>
              <a:pathLst>
                <a:path w="121920" h="146303">
                  <a:moveTo>
                    <a:pt x="121920" y="131064"/>
                  </a:moveTo>
                  <a:cubicBezTo>
                    <a:pt x="108966" y="140208"/>
                    <a:pt x="93726" y="146304"/>
                    <a:pt x="76200" y="146304"/>
                  </a:cubicBezTo>
                  <a:cubicBezTo>
                    <a:pt x="34290" y="146304"/>
                    <a:pt x="0" y="112014"/>
                    <a:pt x="0" y="70104"/>
                  </a:cubicBezTo>
                  <a:cubicBezTo>
                    <a:pt x="0" y="38862"/>
                    <a:pt x="19050" y="12192"/>
                    <a:pt x="45720" y="0"/>
                  </a:cubicBezTo>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55" name="Vrije vorm: vorm 54">
              <a:extLst>
                <a:ext uri="{FF2B5EF4-FFF2-40B4-BE49-F238E27FC236}">
                  <a16:creationId xmlns:a16="http://schemas.microsoft.com/office/drawing/2014/main" id="{A97C4C60-4107-45AA-8CD9-42AA9A32DB80}"/>
                </a:ext>
              </a:extLst>
            </p:cNvPr>
            <p:cNvSpPr/>
            <p:nvPr/>
          </p:nvSpPr>
          <p:spPr>
            <a:xfrm>
              <a:off x="2019300" y="3626357"/>
              <a:ext cx="304800" cy="152400"/>
            </a:xfrm>
            <a:custGeom>
              <a:avLst/>
              <a:gdLst>
                <a:gd name="connsiteX0" fmla="*/ 0 w 304800"/>
                <a:gd name="connsiteY0" fmla="*/ 152400 h 152400"/>
                <a:gd name="connsiteX1" fmla="*/ 152400 w 304800"/>
                <a:gd name="connsiteY1" fmla="*/ 0 h 152400"/>
                <a:gd name="connsiteX2" fmla="*/ 304800 w 304800"/>
                <a:gd name="connsiteY2" fmla="*/ 152400 h 152400"/>
              </a:gdLst>
              <a:ahLst/>
              <a:cxnLst>
                <a:cxn ang="0">
                  <a:pos x="connsiteX0" y="connsiteY0"/>
                </a:cxn>
                <a:cxn ang="0">
                  <a:pos x="connsiteX1" y="connsiteY1"/>
                </a:cxn>
                <a:cxn ang="0">
                  <a:pos x="connsiteX2" y="connsiteY2"/>
                </a:cxn>
              </a:cxnLst>
              <a:rect l="l" t="t" r="r" b="b"/>
              <a:pathLst>
                <a:path w="304800" h="152400">
                  <a:moveTo>
                    <a:pt x="0" y="152400"/>
                  </a:moveTo>
                  <a:cubicBezTo>
                    <a:pt x="0" y="68580"/>
                    <a:pt x="68580" y="0"/>
                    <a:pt x="152400" y="0"/>
                  </a:cubicBezTo>
                  <a:cubicBezTo>
                    <a:pt x="236220" y="0"/>
                    <a:pt x="304800" y="68580"/>
                    <a:pt x="304800" y="152400"/>
                  </a:cubicBezTo>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grpSp>
      <p:grpSp>
        <p:nvGrpSpPr>
          <p:cNvPr id="56" name="Graphic 7">
            <a:extLst>
              <a:ext uri="{FF2B5EF4-FFF2-40B4-BE49-F238E27FC236}">
                <a16:creationId xmlns:a16="http://schemas.microsoft.com/office/drawing/2014/main" id="{0DCB3446-63E3-421D-BDC8-4A2C704B8387}"/>
              </a:ext>
            </a:extLst>
          </p:cNvPr>
          <p:cNvGrpSpPr/>
          <p:nvPr/>
        </p:nvGrpSpPr>
        <p:grpSpPr>
          <a:xfrm>
            <a:off x="2011680" y="4056847"/>
            <a:ext cx="411480" cy="381000"/>
            <a:chOff x="2011680" y="4165854"/>
            <a:chExt cx="411480" cy="381000"/>
          </a:xfrm>
          <a:noFill/>
        </p:grpSpPr>
        <p:sp>
          <p:nvSpPr>
            <p:cNvPr id="57" name="Vrije vorm: vorm 56">
              <a:extLst>
                <a:ext uri="{FF2B5EF4-FFF2-40B4-BE49-F238E27FC236}">
                  <a16:creationId xmlns:a16="http://schemas.microsoft.com/office/drawing/2014/main" id="{C0C00C8B-B185-493A-B2F3-E3AE98F2C5D8}"/>
                </a:ext>
              </a:extLst>
            </p:cNvPr>
            <p:cNvSpPr/>
            <p:nvPr/>
          </p:nvSpPr>
          <p:spPr>
            <a:xfrm>
              <a:off x="2164080" y="4501134"/>
              <a:ext cx="7620" cy="30480"/>
            </a:xfrm>
            <a:custGeom>
              <a:avLst/>
              <a:gdLst>
                <a:gd name="connsiteX0" fmla="*/ 7620 w 7620"/>
                <a:gd name="connsiteY0" fmla="*/ 0 h 30480"/>
                <a:gd name="connsiteX1" fmla="*/ 0 w 7620"/>
                <a:gd name="connsiteY1" fmla="*/ 30480 h 30480"/>
              </a:gdLst>
              <a:ahLst/>
              <a:cxnLst>
                <a:cxn ang="0">
                  <a:pos x="connsiteX0" y="connsiteY0"/>
                </a:cxn>
                <a:cxn ang="0">
                  <a:pos x="connsiteX1" y="connsiteY1"/>
                </a:cxn>
              </a:cxnLst>
              <a:rect l="l" t="t" r="r" b="b"/>
              <a:pathLst>
                <a:path w="7620" h="30480">
                  <a:moveTo>
                    <a:pt x="7620" y="0"/>
                  </a:moveTo>
                  <a:lnTo>
                    <a:pt x="0" y="30480"/>
                  </a:lnTo>
                </a:path>
              </a:pathLst>
            </a:custGeom>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58" name="Vrije vorm: vorm 57">
              <a:extLst>
                <a:ext uri="{FF2B5EF4-FFF2-40B4-BE49-F238E27FC236}">
                  <a16:creationId xmlns:a16="http://schemas.microsoft.com/office/drawing/2014/main" id="{0D8349D5-20E6-43DB-9E60-1E40A9B9620E}"/>
                </a:ext>
              </a:extLst>
            </p:cNvPr>
            <p:cNvSpPr/>
            <p:nvPr/>
          </p:nvSpPr>
          <p:spPr>
            <a:xfrm>
              <a:off x="2263140" y="4501134"/>
              <a:ext cx="7620" cy="30480"/>
            </a:xfrm>
            <a:custGeom>
              <a:avLst/>
              <a:gdLst>
                <a:gd name="connsiteX0" fmla="*/ 7620 w 7620"/>
                <a:gd name="connsiteY0" fmla="*/ 30480 h 30480"/>
                <a:gd name="connsiteX1" fmla="*/ 0 w 7620"/>
                <a:gd name="connsiteY1" fmla="*/ 0 h 30480"/>
              </a:gdLst>
              <a:ahLst/>
              <a:cxnLst>
                <a:cxn ang="0">
                  <a:pos x="connsiteX0" y="connsiteY0"/>
                </a:cxn>
                <a:cxn ang="0">
                  <a:pos x="connsiteX1" y="connsiteY1"/>
                </a:cxn>
              </a:cxnLst>
              <a:rect l="l" t="t" r="r" b="b"/>
              <a:pathLst>
                <a:path w="7620" h="30480">
                  <a:moveTo>
                    <a:pt x="7620" y="30480"/>
                  </a:moveTo>
                  <a:lnTo>
                    <a:pt x="0" y="0"/>
                  </a:lnTo>
                </a:path>
              </a:pathLst>
            </a:custGeom>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59" name="Vrije vorm: vorm 58">
              <a:extLst>
                <a:ext uri="{FF2B5EF4-FFF2-40B4-BE49-F238E27FC236}">
                  <a16:creationId xmlns:a16="http://schemas.microsoft.com/office/drawing/2014/main" id="{8ABB56FF-F866-4DFE-B6F4-548338E9B12B}"/>
                </a:ext>
              </a:extLst>
            </p:cNvPr>
            <p:cNvSpPr/>
            <p:nvPr/>
          </p:nvSpPr>
          <p:spPr>
            <a:xfrm>
              <a:off x="2011680" y="4394454"/>
              <a:ext cx="411480" cy="7620"/>
            </a:xfrm>
            <a:custGeom>
              <a:avLst/>
              <a:gdLst>
                <a:gd name="connsiteX0" fmla="*/ 411480 w 411480"/>
                <a:gd name="connsiteY0" fmla="*/ 0 h 7620"/>
                <a:gd name="connsiteX1" fmla="*/ 0 w 411480"/>
                <a:gd name="connsiteY1" fmla="*/ 0 h 7620"/>
              </a:gdLst>
              <a:ahLst/>
              <a:cxnLst>
                <a:cxn ang="0">
                  <a:pos x="connsiteX0" y="connsiteY0"/>
                </a:cxn>
                <a:cxn ang="0">
                  <a:pos x="connsiteX1" y="connsiteY1"/>
                </a:cxn>
              </a:cxnLst>
              <a:rect l="l" t="t" r="r" b="b"/>
              <a:pathLst>
                <a:path w="411480" h="7620">
                  <a:moveTo>
                    <a:pt x="411480" y="0"/>
                  </a:moveTo>
                  <a:lnTo>
                    <a:pt x="0" y="0"/>
                  </a:lnTo>
                </a:path>
              </a:pathLst>
            </a:custGeom>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60" name="Vrije vorm: vorm 59">
              <a:extLst>
                <a:ext uri="{FF2B5EF4-FFF2-40B4-BE49-F238E27FC236}">
                  <a16:creationId xmlns:a16="http://schemas.microsoft.com/office/drawing/2014/main" id="{DF5826EC-5F16-4B61-88AF-219C25D534DE}"/>
                </a:ext>
              </a:extLst>
            </p:cNvPr>
            <p:cNvSpPr/>
            <p:nvPr/>
          </p:nvSpPr>
          <p:spPr>
            <a:xfrm>
              <a:off x="2011680" y="4165854"/>
              <a:ext cx="411480" cy="304800"/>
            </a:xfrm>
            <a:custGeom>
              <a:avLst/>
              <a:gdLst>
                <a:gd name="connsiteX0" fmla="*/ 388620 w 411480"/>
                <a:gd name="connsiteY0" fmla="*/ 0 h 304800"/>
                <a:gd name="connsiteX1" fmla="*/ 22860 w 411480"/>
                <a:gd name="connsiteY1" fmla="*/ 0 h 304800"/>
                <a:gd name="connsiteX2" fmla="*/ 0 w 411480"/>
                <a:gd name="connsiteY2" fmla="*/ 22860 h 304800"/>
                <a:gd name="connsiteX3" fmla="*/ 0 w 411480"/>
                <a:gd name="connsiteY3" fmla="*/ 281940 h 304800"/>
                <a:gd name="connsiteX4" fmla="*/ 22860 w 411480"/>
                <a:gd name="connsiteY4" fmla="*/ 304800 h 304800"/>
                <a:gd name="connsiteX5" fmla="*/ 388620 w 411480"/>
                <a:gd name="connsiteY5" fmla="*/ 304800 h 304800"/>
                <a:gd name="connsiteX6" fmla="*/ 411480 w 411480"/>
                <a:gd name="connsiteY6" fmla="*/ 281940 h 304800"/>
                <a:gd name="connsiteX7" fmla="*/ 411480 w 411480"/>
                <a:gd name="connsiteY7" fmla="*/ 22860 h 304800"/>
                <a:gd name="connsiteX8" fmla="*/ 388620 w 411480"/>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 h="304800">
                  <a:moveTo>
                    <a:pt x="388620" y="0"/>
                  </a:moveTo>
                  <a:lnTo>
                    <a:pt x="22860" y="0"/>
                  </a:lnTo>
                  <a:cubicBezTo>
                    <a:pt x="9906" y="0"/>
                    <a:pt x="0" y="9906"/>
                    <a:pt x="0" y="22860"/>
                  </a:cubicBezTo>
                  <a:lnTo>
                    <a:pt x="0" y="281940"/>
                  </a:lnTo>
                  <a:cubicBezTo>
                    <a:pt x="0" y="294894"/>
                    <a:pt x="9906" y="304800"/>
                    <a:pt x="22860" y="304800"/>
                  </a:cubicBezTo>
                  <a:lnTo>
                    <a:pt x="388620" y="304800"/>
                  </a:lnTo>
                  <a:cubicBezTo>
                    <a:pt x="401574" y="304800"/>
                    <a:pt x="411480" y="294894"/>
                    <a:pt x="411480" y="281940"/>
                  </a:cubicBezTo>
                  <a:lnTo>
                    <a:pt x="411480" y="22860"/>
                  </a:lnTo>
                  <a:cubicBezTo>
                    <a:pt x="411480" y="9906"/>
                    <a:pt x="401574" y="0"/>
                    <a:pt x="388620" y="0"/>
                  </a:cubicBezTo>
                  <a:close/>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61" name="Vrije vorm: vorm 60">
              <a:extLst>
                <a:ext uri="{FF2B5EF4-FFF2-40B4-BE49-F238E27FC236}">
                  <a16:creationId xmlns:a16="http://schemas.microsoft.com/office/drawing/2014/main" id="{A5A43BC5-0198-4FDB-86D5-1EC7BA190579}"/>
                </a:ext>
              </a:extLst>
            </p:cNvPr>
            <p:cNvSpPr/>
            <p:nvPr/>
          </p:nvSpPr>
          <p:spPr>
            <a:xfrm>
              <a:off x="2209800" y="4424934"/>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62" name="Vrije vorm: vorm 61">
              <a:extLst>
                <a:ext uri="{FF2B5EF4-FFF2-40B4-BE49-F238E27FC236}">
                  <a16:creationId xmlns:a16="http://schemas.microsoft.com/office/drawing/2014/main" id="{20A6319E-B185-4792-A676-75976BCE5AB1}"/>
                </a:ext>
              </a:extLst>
            </p:cNvPr>
            <p:cNvSpPr/>
            <p:nvPr/>
          </p:nvSpPr>
          <p:spPr>
            <a:xfrm>
              <a:off x="2179320" y="4546854"/>
              <a:ext cx="76200" cy="7620"/>
            </a:xfrm>
            <a:custGeom>
              <a:avLst/>
              <a:gdLst>
                <a:gd name="connsiteX0" fmla="*/ 0 w 76200"/>
                <a:gd name="connsiteY0" fmla="*/ 0 h 7620"/>
                <a:gd name="connsiteX1" fmla="*/ 76200 w 76200"/>
                <a:gd name="connsiteY1" fmla="*/ 0 h 7620"/>
              </a:gdLst>
              <a:ahLst/>
              <a:cxnLst>
                <a:cxn ang="0">
                  <a:pos x="connsiteX0" y="connsiteY0"/>
                </a:cxn>
                <a:cxn ang="0">
                  <a:pos x="connsiteX1" y="connsiteY1"/>
                </a:cxn>
              </a:cxnLst>
              <a:rect l="l" t="t" r="r" b="b"/>
              <a:pathLst>
                <a:path w="76200" h="7620">
                  <a:moveTo>
                    <a:pt x="0" y="0"/>
                  </a:moveTo>
                  <a:lnTo>
                    <a:pt x="76200" y="0"/>
                  </a:lnTo>
                </a:path>
              </a:pathLst>
            </a:custGeom>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63" name="Vrije vorm: vorm 62">
              <a:extLst>
                <a:ext uri="{FF2B5EF4-FFF2-40B4-BE49-F238E27FC236}">
                  <a16:creationId xmlns:a16="http://schemas.microsoft.com/office/drawing/2014/main" id="{0FF7672F-191B-47C6-AAAC-D9928BC9A835}"/>
                </a:ext>
              </a:extLst>
            </p:cNvPr>
            <p:cNvSpPr/>
            <p:nvPr/>
          </p:nvSpPr>
          <p:spPr>
            <a:xfrm>
              <a:off x="2164080" y="4531614"/>
              <a:ext cx="15240" cy="15240"/>
            </a:xfrm>
            <a:custGeom>
              <a:avLst/>
              <a:gdLst>
                <a:gd name="connsiteX0" fmla="*/ 0 w 15240"/>
                <a:gd name="connsiteY0" fmla="*/ 0 h 15240"/>
                <a:gd name="connsiteX1" fmla="*/ 15240 w 15240"/>
                <a:gd name="connsiteY1" fmla="*/ 15240 h 15240"/>
              </a:gdLst>
              <a:ahLst/>
              <a:cxnLst>
                <a:cxn ang="0">
                  <a:pos x="connsiteX0" y="connsiteY0"/>
                </a:cxn>
                <a:cxn ang="0">
                  <a:pos x="connsiteX1" y="connsiteY1"/>
                </a:cxn>
              </a:cxnLst>
              <a:rect l="l" t="t" r="r" b="b"/>
              <a:pathLst>
                <a:path w="15240" h="15240">
                  <a:moveTo>
                    <a:pt x="0" y="0"/>
                  </a:moveTo>
                  <a:cubicBezTo>
                    <a:pt x="0" y="8382"/>
                    <a:pt x="6858" y="15240"/>
                    <a:pt x="15240" y="15240"/>
                  </a:cubicBezTo>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64" name="Vrije vorm: vorm 63">
              <a:extLst>
                <a:ext uri="{FF2B5EF4-FFF2-40B4-BE49-F238E27FC236}">
                  <a16:creationId xmlns:a16="http://schemas.microsoft.com/office/drawing/2014/main" id="{DBEA1A1B-0CF6-4B03-8E0D-35CFCD72AB96}"/>
                </a:ext>
              </a:extLst>
            </p:cNvPr>
            <p:cNvSpPr/>
            <p:nvPr/>
          </p:nvSpPr>
          <p:spPr>
            <a:xfrm>
              <a:off x="2255520" y="4531614"/>
              <a:ext cx="15240" cy="15240"/>
            </a:xfrm>
            <a:custGeom>
              <a:avLst/>
              <a:gdLst>
                <a:gd name="connsiteX0" fmla="*/ 15240 w 15240"/>
                <a:gd name="connsiteY0" fmla="*/ 0 h 15240"/>
                <a:gd name="connsiteX1" fmla="*/ 0 w 15240"/>
                <a:gd name="connsiteY1" fmla="*/ 15240 h 15240"/>
              </a:gdLst>
              <a:ahLst/>
              <a:cxnLst>
                <a:cxn ang="0">
                  <a:pos x="connsiteX0" y="connsiteY0"/>
                </a:cxn>
                <a:cxn ang="0">
                  <a:pos x="connsiteX1" y="connsiteY1"/>
                </a:cxn>
              </a:cxnLst>
              <a:rect l="l" t="t" r="r" b="b"/>
              <a:pathLst>
                <a:path w="15240" h="15240">
                  <a:moveTo>
                    <a:pt x="15240" y="0"/>
                  </a:moveTo>
                  <a:cubicBezTo>
                    <a:pt x="15240" y="8382"/>
                    <a:pt x="8382" y="15240"/>
                    <a:pt x="0" y="15240"/>
                  </a:cubicBezTo>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65" name="Vrije vorm: vorm 64">
              <a:extLst>
                <a:ext uri="{FF2B5EF4-FFF2-40B4-BE49-F238E27FC236}">
                  <a16:creationId xmlns:a16="http://schemas.microsoft.com/office/drawing/2014/main" id="{425C099C-7174-44C8-A153-029E80E736BF}"/>
                </a:ext>
              </a:extLst>
            </p:cNvPr>
            <p:cNvSpPr/>
            <p:nvPr/>
          </p:nvSpPr>
          <p:spPr>
            <a:xfrm>
              <a:off x="2133600" y="4196334"/>
              <a:ext cx="167640" cy="167640"/>
            </a:xfrm>
            <a:custGeom>
              <a:avLst/>
              <a:gdLst>
                <a:gd name="connsiteX0" fmla="*/ 167640 w 167640"/>
                <a:gd name="connsiteY0" fmla="*/ 83820 h 167640"/>
                <a:gd name="connsiteX1" fmla="*/ 83820 w 167640"/>
                <a:gd name="connsiteY1" fmla="*/ 167640 h 167640"/>
                <a:gd name="connsiteX2" fmla="*/ 0 w 167640"/>
                <a:gd name="connsiteY2" fmla="*/ 83820 h 167640"/>
                <a:gd name="connsiteX3" fmla="*/ 83820 w 167640"/>
                <a:gd name="connsiteY3" fmla="*/ 0 h 167640"/>
                <a:gd name="connsiteX4" fmla="*/ 167640 w 167640"/>
                <a:gd name="connsiteY4" fmla="*/ 83820 h 16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167640">
                  <a:moveTo>
                    <a:pt x="167640" y="83820"/>
                  </a:moveTo>
                  <a:cubicBezTo>
                    <a:pt x="167640" y="130113"/>
                    <a:pt x="130113" y="167640"/>
                    <a:pt x="83820" y="167640"/>
                  </a:cubicBezTo>
                  <a:cubicBezTo>
                    <a:pt x="37527" y="167640"/>
                    <a:pt x="0" y="130113"/>
                    <a:pt x="0" y="83820"/>
                  </a:cubicBezTo>
                  <a:cubicBezTo>
                    <a:pt x="0" y="37528"/>
                    <a:pt x="37527" y="0"/>
                    <a:pt x="83820" y="0"/>
                  </a:cubicBezTo>
                  <a:cubicBezTo>
                    <a:pt x="130113" y="0"/>
                    <a:pt x="167640" y="37528"/>
                    <a:pt x="167640" y="83820"/>
                  </a:cubicBezTo>
                  <a:close/>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66" name="Vrije vorm: vorm 65">
              <a:extLst>
                <a:ext uri="{FF2B5EF4-FFF2-40B4-BE49-F238E27FC236}">
                  <a16:creationId xmlns:a16="http://schemas.microsoft.com/office/drawing/2014/main" id="{DB2FA797-0FF6-4771-89E5-8137B0E511C6}"/>
                </a:ext>
              </a:extLst>
            </p:cNvPr>
            <p:cNvSpPr/>
            <p:nvPr/>
          </p:nvSpPr>
          <p:spPr>
            <a:xfrm>
              <a:off x="2134362" y="4238930"/>
              <a:ext cx="156972" cy="53415"/>
            </a:xfrm>
            <a:custGeom>
              <a:avLst/>
              <a:gdLst>
                <a:gd name="connsiteX0" fmla="*/ 0 w 156972"/>
                <a:gd name="connsiteY0" fmla="*/ 53416 h 53415"/>
                <a:gd name="connsiteX1" fmla="*/ 69342 w 156972"/>
                <a:gd name="connsiteY1" fmla="*/ 7696 h 53415"/>
                <a:gd name="connsiteX2" fmla="*/ 156972 w 156972"/>
                <a:gd name="connsiteY2" fmla="*/ 1600 h 53415"/>
              </a:gdLst>
              <a:ahLst/>
              <a:cxnLst>
                <a:cxn ang="0">
                  <a:pos x="connsiteX0" y="connsiteY0"/>
                </a:cxn>
                <a:cxn ang="0">
                  <a:pos x="connsiteX1" y="connsiteY1"/>
                </a:cxn>
                <a:cxn ang="0">
                  <a:pos x="connsiteX2" y="connsiteY2"/>
                </a:cxn>
              </a:cxnLst>
              <a:rect l="l" t="t" r="r" b="b"/>
              <a:pathLst>
                <a:path w="156972" h="53415">
                  <a:moveTo>
                    <a:pt x="0" y="53416"/>
                  </a:moveTo>
                  <a:cubicBezTo>
                    <a:pt x="10668" y="41224"/>
                    <a:pt x="35052" y="16840"/>
                    <a:pt x="69342" y="7696"/>
                  </a:cubicBezTo>
                  <a:cubicBezTo>
                    <a:pt x="105918" y="-2972"/>
                    <a:pt x="142494" y="76"/>
                    <a:pt x="156972" y="1600"/>
                  </a:cubicBezTo>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67" name="Vrije vorm: vorm 66">
              <a:extLst>
                <a:ext uri="{FF2B5EF4-FFF2-40B4-BE49-F238E27FC236}">
                  <a16:creationId xmlns:a16="http://schemas.microsoft.com/office/drawing/2014/main" id="{58052591-209B-4696-AE04-118DF5149CD2}"/>
                </a:ext>
              </a:extLst>
            </p:cNvPr>
            <p:cNvSpPr/>
            <p:nvPr/>
          </p:nvSpPr>
          <p:spPr>
            <a:xfrm>
              <a:off x="2161858" y="4212335"/>
              <a:ext cx="60895" cy="150875"/>
            </a:xfrm>
            <a:custGeom>
              <a:avLst/>
              <a:gdLst>
                <a:gd name="connsiteX0" fmla="*/ 6793 w 60895"/>
                <a:gd name="connsiteY0" fmla="*/ 0 h 150875"/>
                <a:gd name="connsiteX1" fmla="*/ 4507 w 60895"/>
                <a:gd name="connsiteY1" fmla="*/ 80772 h 150875"/>
                <a:gd name="connsiteX2" fmla="*/ 60895 w 60895"/>
                <a:gd name="connsiteY2" fmla="*/ 150876 h 150875"/>
              </a:gdLst>
              <a:ahLst/>
              <a:cxnLst>
                <a:cxn ang="0">
                  <a:pos x="connsiteX0" y="connsiteY0"/>
                </a:cxn>
                <a:cxn ang="0">
                  <a:pos x="connsiteX1" y="connsiteY1"/>
                </a:cxn>
                <a:cxn ang="0">
                  <a:pos x="connsiteX2" y="connsiteY2"/>
                </a:cxn>
              </a:cxnLst>
              <a:rect l="l" t="t" r="r" b="b"/>
              <a:pathLst>
                <a:path w="60895" h="150875">
                  <a:moveTo>
                    <a:pt x="6793" y="0"/>
                  </a:moveTo>
                  <a:cubicBezTo>
                    <a:pt x="2221" y="16002"/>
                    <a:pt x="-4637" y="51054"/>
                    <a:pt x="4507" y="80772"/>
                  </a:cubicBezTo>
                  <a:cubicBezTo>
                    <a:pt x="14413" y="111252"/>
                    <a:pt x="45655" y="139446"/>
                    <a:pt x="60895" y="150876"/>
                  </a:cubicBezTo>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68" name="Vrije vorm: vorm 67">
              <a:extLst>
                <a:ext uri="{FF2B5EF4-FFF2-40B4-BE49-F238E27FC236}">
                  <a16:creationId xmlns:a16="http://schemas.microsoft.com/office/drawing/2014/main" id="{9C59C2B7-3585-4834-B411-EA8BF81FF2DC}"/>
                </a:ext>
              </a:extLst>
            </p:cNvPr>
            <p:cNvSpPr/>
            <p:nvPr/>
          </p:nvSpPr>
          <p:spPr>
            <a:xfrm>
              <a:off x="2170937" y="4200905"/>
              <a:ext cx="81772" cy="148590"/>
            </a:xfrm>
            <a:custGeom>
              <a:avLst/>
              <a:gdLst>
                <a:gd name="connsiteX0" fmla="*/ 0 w 81772"/>
                <a:gd name="connsiteY0" fmla="*/ 148590 h 148590"/>
                <a:gd name="connsiteX1" fmla="*/ 80010 w 81772"/>
                <a:gd name="connsiteY1" fmla="*/ 62484 h 148590"/>
                <a:gd name="connsiteX2" fmla="*/ 75438 w 81772"/>
                <a:gd name="connsiteY2" fmla="*/ 0 h 148590"/>
              </a:gdLst>
              <a:ahLst/>
              <a:cxnLst>
                <a:cxn ang="0">
                  <a:pos x="connsiteX0" y="connsiteY0"/>
                </a:cxn>
                <a:cxn ang="0">
                  <a:pos x="connsiteX1" y="connsiteY1"/>
                </a:cxn>
                <a:cxn ang="0">
                  <a:pos x="connsiteX2" y="connsiteY2"/>
                </a:cxn>
              </a:cxnLst>
              <a:rect l="l" t="t" r="r" b="b"/>
              <a:pathLst>
                <a:path w="81772" h="148590">
                  <a:moveTo>
                    <a:pt x="0" y="148590"/>
                  </a:moveTo>
                  <a:cubicBezTo>
                    <a:pt x="19812" y="138684"/>
                    <a:pt x="73152" y="108966"/>
                    <a:pt x="80010" y="62484"/>
                  </a:cubicBezTo>
                  <a:cubicBezTo>
                    <a:pt x="84582" y="34290"/>
                    <a:pt x="79248" y="11430"/>
                    <a:pt x="75438" y="0"/>
                  </a:cubicBezTo>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sp>
          <p:nvSpPr>
            <p:cNvPr id="69" name="Vrije vorm: vorm 68">
              <a:extLst>
                <a:ext uri="{FF2B5EF4-FFF2-40B4-BE49-F238E27FC236}">
                  <a16:creationId xmlns:a16="http://schemas.microsoft.com/office/drawing/2014/main" id="{63B68E5D-7804-4EE2-AE3C-4C0EDF173482}"/>
                </a:ext>
              </a:extLst>
            </p:cNvPr>
            <p:cNvSpPr/>
            <p:nvPr/>
          </p:nvSpPr>
          <p:spPr>
            <a:xfrm>
              <a:off x="2142744" y="4311394"/>
              <a:ext cx="141731" cy="19051"/>
            </a:xfrm>
            <a:custGeom>
              <a:avLst/>
              <a:gdLst>
                <a:gd name="connsiteX0" fmla="*/ 0 w 141731"/>
                <a:gd name="connsiteY0" fmla="*/ 7621 h 19051"/>
                <a:gd name="connsiteX1" fmla="*/ 72390 w 141731"/>
                <a:gd name="connsiteY1" fmla="*/ 764 h 19051"/>
                <a:gd name="connsiteX2" fmla="*/ 141732 w 141731"/>
                <a:gd name="connsiteY2" fmla="*/ 19051 h 19051"/>
              </a:gdLst>
              <a:ahLst/>
              <a:cxnLst>
                <a:cxn ang="0">
                  <a:pos x="connsiteX0" y="connsiteY0"/>
                </a:cxn>
                <a:cxn ang="0">
                  <a:pos x="connsiteX1" y="connsiteY1"/>
                </a:cxn>
                <a:cxn ang="0">
                  <a:pos x="connsiteX2" y="connsiteY2"/>
                </a:cxn>
              </a:cxnLst>
              <a:rect l="l" t="t" r="r" b="b"/>
              <a:pathLst>
                <a:path w="141731" h="19051">
                  <a:moveTo>
                    <a:pt x="0" y="7621"/>
                  </a:moveTo>
                  <a:cubicBezTo>
                    <a:pt x="11430" y="4574"/>
                    <a:pt x="38862" y="-2285"/>
                    <a:pt x="72390" y="764"/>
                  </a:cubicBezTo>
                  <a:cubicBezTo>
                    <a:pt x="107442" y="3811"/>
                    <a:pt x="131826" y="14480"/>
                    <a:pt x="141732" y="19051"/>
                  </a:cubicBezTo>
                </a:path>
              </a:pathLst>
            </a:custGeom>
            <a:noFill/>
            <a:ln w="15240" cap="rnd">
              <a:solidFill>
                <a:srgbClr val="164193"/>
              </a:solidFill>
              <a:prstDash val="solid"/>
              <a:round/>
            </a:ln>
          </p:spPr>
          <p:txBody>
            <a:bodyPr lIns="0" tIns="0" rIns="0" bIns="0" rtlCol="0" anchor="ctr"/>
            <a:lstStyle/>
            <a:p>
              <a:endParaRPr lang="nl-NL" sz="1800">
                <a:solidFill>
                  <a:srgbClr val="164193"/>
                </a:solidFill>
                <a:latin typeface="Verdana" panose="020B0604030504040204" pitchFamily="34" charset="0"/>
                <a:ea typeface="Verdana" panose="020B0604030504040204" pitchFamily="34" charset="0"/>
              </a:endParaRPr>
            </a:p>
          </p:txBody>
        </p:sp>
      </p:grpSp>
      <p:pic>
        <p:nvPicPr>
          <p:cNvPr id="74" name="huisstijl-logo">
            <a:extLst>
              <a:ext uri="{FF2B5EF4-FFF2-40B4-BE49-F238E27FC236}">
                <a16:creationId xmlns:a16="http://schemas.microsoft.com/office/drawing/2014/main" id="{C440D2E5-8390-4682-8E3F-9A9568868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75" name="Tekstvak 74">
            <a:extLst>
              <a:ext uri="{FF2B5EF4-FFF2-40B4-BE49-F238E27FC236}">
                <a16:creationId xmlns:a16="http://schemas.microsoft.com/office/drawing/2014/main" id="{0ABE4DB2-5079-4CD9-8C7B-72D86BC62F6E}"/>
              </a:ext>
            </a:extLst>
          </p:cNvPr>
          <p:cNvSpPr txBox="1"/>
          <p:nvPr userDrawn="1"/>
        </p:nvSpPr>
        <p:spPr>
          <a:xfrm>
            <a:off x="8684517" y="5852205"/>
            <a:ext cx="2812161" cy="636652"/>
          </a:xfrm>
          <a:prstGeom prst="rect">
            <a:avLst/>
          </a:prstGeom>
        </p:spPr>
        <p:txBody>
          <a:bodyPr vert="horz" lIns="0" tIns="0" rIns="0" bIns="0" rtlCol="0">
            <a:noAutofit/>
          </a:bodyPr>
          <a:lstStyle>
            <a:lvl1pPr marL="266700" lvl="0" indent="-266700">
              <a:lnSpc>
                <a:spcPct val="100000"/>
              </a:lnSpc>
              <a:spcBef>
                <a:spcPts val="1000"/>
              </a:spcBef>
              <a:buClr>
                <a:schemeClr val="accent1"/>
              </a:buClr>
              <a:buFont typeface="Arial" panose="020B0604020202020204" pitchFamily="34" charset="0"/>
              <a:buChar char="•"/>
              <a:defRPr sz="700"/>
            </a:lvl1pPr>
            <a:lvl2pPr marL="541338" lvl="1" indent="-274638">
              <a:lnSpc>
                <a:spcPct val="100000"/>
              </a:lnSpc>
              <a:spcBef>
                <a:spcPts val="500"/>
              </a:spcBef>
              <a:buClr>
                <a:schemeClr val="accent2"/>
              </a:buClr>
              <a:buFont typeface="Arial" panose="020B0604020202020204" pitchFamily="34" charset="0"/>
              <a:buChar char="•"/>
              <a:defRPr sz="700"/>
            </a:lvl2pPr>
            <a:lvl3pPr marL="808038" lvl="2" indent="-266700">
              <a:lnSpc>
                <a:spcPct val="100000"/>
              </a:lnSpc>
              <a:spcBef>
                <a:spcPts val="500"/>
              </a:spcBef>
              <a:buClr>
                <a:schemeClr val="accent3"/>
              </a:buClr>
              <a:buFont typeface="Arial" panose="020B0604020202020204" pitchFamily="34" charset="0"/>
              <a:buChar char="•"/>
              <a:defRPr sz="700"/>
            </a:lvl3pPr>
            <a:lvl4pPr marL="1074738" lvl="3" indent="-266700">
              <a:lnSpc>
                <a:spcPct val="100000"/>
              </a:lnSpc>
              <a:spcBef>
                <a:spcPts val="500"/>
              </a:spcBef>
              <a:buClr>
                <a:schemeClr val="accent1"/>
              </a:buClr>
              <a:buFont typeface="Arial" panose="020B0604020202020204" pitchFamily="34" charset="0"/>
              <a:buChar char="•"/>
              <a:defRPr sz="700"/>
            </a:lvl4pPr>
            <a:lvl5pPr marL="1341438" lvl="4" indent="-266700">
              <a:lnSpc>
                <a:spcPct val="100000"/>
              </a:lnSpc>
              <a:spcBef>
                <a:spcPts val="500"/>
              </a:spcBef>
              <a:buClr>
                <a:schemeClr val="accent2"/>
              </a:buClr>
              <a:buFont typeface="Arial" panose="020B0604020202020204" pitchFamily="34" charset="0"/>
              <a:buChar char="•"/>
              <a:defRPr sz="7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buNone/>
            </a:pPr>
            <a:r>
              <a:rPr lang="nl-NL" sz="600">
                <a:solidFill>
                  <a:srgbClr val="000000"/>
                </a:solidFill>
                <a:latin typeface="Verdana" panose="020B0604030504040204" pitchFamily="34" charset="0"/>
                <a:ea typeface="Verdana" panose="020B0604030504040204" pitchFamily="34" charset="0"/>
              </a:rPr>
              <a:t>Alle intellectuele eigendomsrechten met betrekking tot deze presentatie berusten bij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a:p>
            <a:pPr marL="0" lvl="0" indent="0">
              <a:buNone/>
            </a:pPr>
            <a:r>
              <a:rPr lang="nl-NL" sz="600">
                <a:solidFill>
                  <a:srgbClr val="000000"/>
                </a:solidFill>
                <a:latin typeface="Verdana" panose="020B0604030504040204" pitchFamily="34" charset="0"/>
                <a:ea typeface="Verdana" panose="020B0604030504040204" pitchFamily="34" charset="0"/>
              </a:rPr>
              <a:t>Niets uit deze presentatie mag worden verveelvoudigd of openbaar gemaakt zonder schriftelijke toestemming van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p:txBody>
      </p:sp>
      <p:sp>
        <p:nvSpPr>
          <p:cNvPr id="101" name="Tijdelijke aanduiding voor tekst 60">
            <a:extLst>
              <a:ext uri="{FF2B5EF4-FFF2-40B4-BE49-F238E27FC236}">
                <a16:creationId xmlns:a16="http://schemas.microsoft.com/office/drawing/2014/main" id="{AD144D8D-A683-4D9C-A81A-34368FCE0163}"/>
              </a:ext>
            </a:extLst>
          </p:cNvPr>
          <p:cNvSpPr>
            <a:spLocks noGrp="1"/>
          </p:cNvSpPr>
          <p:nvPr>
            <p:ph type="body" sz="quarter" idx="14" hasCustomPrompt="1"/>
          </p:nvPr>
        </p:nvSpPr>
        <p:spPr>
          <a:xfrm>
            <a:off x="2644142" y="2393777"/>
            <a:ext cx="2615542" cy="679628"/>
          </a:xfrm>
        </p:spPr>
        <p:txBody>
          <a:bodyPr lIns="0" tIns="0" rIns="0" bIns="0" anchor="ct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Professor Bronkhorstlaan 10</a:t>
            </a:r>
            <a:br>
              <a:rPr lang="nl-NL"/>
            </a:br>
            <a:r>
              <a:rPr lang="nl-NL"/>
              <a:t>Gebouw 92, Terrein Berg &amp; Bosch</a:t>
            </a:r>
            <a:br>
              <a:rPr lang="nl-NL"/>
            </a:br>
            <a:r>
              <a:rPr lang="nl-NL"/>
              <a:t>3723 MB Bilthoven</a:t>
            </a:r>
          </a:p>
        </p:txBody>
      </p:sp>
      <p:sp>
        <p:nvSpPr>
          <p:cNvPr id="102" name="Tijdelijke aanduiding voor tekst 60">
            <a:extLst>
              <a:ext uri="{FF2B5EF4-FFF2-40B4-BE49-F238E27FC236}">
                <a16:creationId xmlns:a16="http://schemas.microsoft.com/office/drawing/2014/main" id="{E8241F7F-4428-4C5C-9B9C-0A8BA9A85A8A}"/>
              </a:ext>
            </a:extLst>
          </p:cNvPr>
          <p:cNvSpPr>
            <a:spLocks noGrp="1"/>
          </p:cNvSpPr>
          <p:nvPr>
            <p:ph type="body" sz="quarter" idx="23" hasCustomPrompt="1"/>
          </p:nvPr>
        </p:nvSpPr>
        <p:spPr>
          <a:xfrm>
            <a:off x="2644142" y="3201457"/>
            <a:ext cx="2615542" cy="679628"/>
          </a:xfrm>
        </p:spPr>
        <p:txBody>
          <a:bodyPr lIns="0" tIns="0" rIns="0" bIns="0" anchor="ct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[naam]@commoneye.nl</a:t>
            </a:r>
            <a:br>
              <a:rPr lang="nl-NL"/>
            </a:br>
            <a:r>
              <a:rPr lang="nl-NL"/>
              <a:t>[mobiel nummer]</a:t>
            </a:r>
            <a:br>
              <a:rPr lang="nl-NL"/>
            </a:br>
            <a:r>
              <a:rPr lang="nl-NL"/>
              <a:t>030 207 2020</a:t>
            </a:r>
          </a:p>
        </p:txBody>
      </p:sp>
      <p:sp>
        <p:nvSpPr>
          <p:cNvPr id="103" name="Tijdelijke aanduiding voor tekst 60">
            <a:extLst>
              <a:ext uri="{FF2B5EF4-FFF2-40B4-BE49-F238E27FC236}">
                <a16:creationId xmlns:a16="http://schemas.microsoft.com/office/drawing/2014/main" id="{C9C367E6-F4AC-4ED1-9FBE-E9F590C5FC7E}"/>
              </a:ext>
            </a:extLst>
          </p:cNvPr>
          <p:cNvSpPr>
            <a:spLocks noGrp="1"/>
          </p:cNvSpPr>
          <p:nvPr>
            <p:ph type="body" sz="quarter" idx="24" hasCustomPrompt="1"/>
          </p:nvPr>
        </p:nvSpPr>
        <p:spPr>
          <a:xfrm>
            <a:off x="2644142" y="4009137"/>
            <a:ext cx="2615542" cy="679628"/>
          </a:xfrm>
        </p:spPr>
        <p:txBody>
          <a:bodyPr lIns="0" tIns="0" rIns="0" bIns="0" anchor="ctr">
            <a:normAutofit/>
          </a:bodyPr>
          <a:lstStyle>
            <a:lvl1pPr marL="0" indent="0">
              <a:spcBef>
                <a:spcPts val="0"/>
              </a:spcBef>
              <a:buClr>
                <a:schemeClr val="accent2"/>
              </a:buClr>
              <a:buNone/>
              <a:defRPr sz="1200">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www.commoneye.nl</a:t>
            </a:r>
            <a:br>
              <a:rPr lang="nl-NL"/>
            </a:br>
            <a:r>
              <a:rPr lang="nl-NL"/>
              <a:t>www.samenwerkingslab.nl</a:t>
            </a:r>
          </a:p>
        </p:txBody>
      </p:sp>
      <p:sp>
        <p:nvSpPr>
          <p:cNvPr id="104" name="Vrije vorm: vorm 103">
            <a:extLst>
              <a:ext uri="{FF2B5EF4-FFF2-40B4-BE49-F238E27FC236}">
                <a16:creationId xmlns:a16="http://schemas.microsoft.com/office/drawing/2014/main" id="{464EAB49-D9E7-4525-B72E-65E57170DABD}"/>
              </a:ext>
            </a:extLst>
          </p:cNvPr>
          <p:cNvSpPr/>
          <p:nvPr userDrawn="1"/>
        </p:nvSpPr>
        <p:spPr>
          <a:xfrm>
            <a:off x="8684517" y="3705864"/>
            <a:ext cx="2812161" cy="202692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05" name="Tijdelijke aanduiding voor afbeelding 41">
            <a:extLst>
              <a:ext uri="{FF2B5EF4-FFF2-40B4-BE49-F238E27FC236}">
                <a16:creationId xmlns:a16="http://schemas.microsoft.com/office/drawing/2014/main" id="{ED8EA21D-CCA4-49A1-B780-5E8940501786}"/>
              </a:ext>
            </a:extLst>
          </p:cNvPr>
          <p:cNvSpPr>
            <a:spLocks noGrp="1"/>
          </p:cNvSpPr>
          <p:nvPr>
            <p:ph type="pic" sz="quarter" idx="18"/>
          </p:nvPr>
        </p:nvSpPr>
        <p:spPr>
          <a:xfrm>
            <a:off x="8684517" y="643470"/>
            <a:ext cx="2812161" cy="3062393"/>
          </a:xfrm>
          <a:solidFill>
            <a:srgbClr val="FFFFFF"/>
          </a:solidFill>
        </p:spPr>
        <p:txBody>
          <a:bodyPr anchor="ctr"/>
          <a:lstStyle>
            <a:lvl1pPr algn="ctr">
              <a:buNone/>
              <a:defRPr>
                <a:latin typeface="Verdana" panose="020B0604030504040204" pitchFamily="34" charset="0"/>
                <a:ea typeface="Verdana" panose="020B0604030504040204" pitchFamily="34" charset="0"/>
              </a:defRPr>
            </a:lvl1pPr>
          </a:lstStyle>
          <a:p>
            <a:endParaRPr lang="nl-NL"/>
          </a:p>
        </p:txBody>
      </p:sp>
      <p:sp>
        <p:nvSpPr>
          <p:cNvPr id="106" name="Tijdelijke aanduiding voor tekst 60">
            <a:extLst>
              <a:ext uri="{FF2B5EF4-FFF2-40B4-BE49-F238E27FC236}">
                <a16:creationId xmlns:a16="http://schemas.microsoft.com/office/drawing/2014/main" id="{3C8C8D5A-0245-4381-BD60-C1C53FBA9945}"/>
              </a:ext>
            </a:extLst>
          </p:cNvPr>
          <p:cNvSpPr>
            <a:spLocks noGrp="1"/>
          </p:cNvSpPr>
          <p:nvPr>
            <p:ph type="body" sz="quarter" idx="19" hasCustomPrompt="1"/>
          </p:nvPr>
        </p:nvSpPr>
        <p:spPr>
          <a:xfrm>
            <a:off x="8930547" y="4067348"/>
            <a:ext cx="2320096"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107" name="Tijdelijke aanduiding voor tekst 60">
            <a:extLst>
              <a:ext uri="{FF2B5EF4-FFF2-40B4-BE49-F238E27FC236}">
                <a16:creationId xmlns:a16="http://schemas.microsoft.com/office/drawing/2014/main" id="{7DCC2528-B146-45B8-873A-BEC441090470}"/>
              </a:ext>
            </a:extLst>
          </p:cNvPr>
          <p:cNvSpPr>
            <a:spLocks noGrp="1"/>
          </p:cNvSpPr>
          <p:nvPr>
            <p:ph type="body" sz="quarter" idx="20" hasCustomPrompt="1"/>
          </p:nvPr>
        </p:nvSpPr>
        <p:spPr>
          <a:xfrm>
            <a:off x="8930547" y="4529408"/>
            <a:ext cx="2320096"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108" name="Tijdelijke aanduiding voor tekst 60">
            <a:extLst>
              <a:ext uri="{FF2B5EF4-FFF2-40B4-BE49-F238E27FC236}">
                <a16:creationId xmlns:a16="http://schemas.microsoft.com/office/drawing/2014/main" id="{7B854C68-25EC-4E3A-A15E-00877785A216}"/>
              </a:ext>
            </a:extLst>
          </p:cNvPr>
          <p:cNvSpPr>
            <a:spLocks noGrp="1"/>
          </p:cNvSpPr>
          <p:nvPr>
            <p:ph type="body" sz="quarter" idx="21" hasCustomPrompt="1"/>
          </p:nvPr>
        </p:nvSpPr>
        <p:spPr>
          <a:xfrm>
            <a:off x="8930547" y="5008829"/>
            <a:ext cx="2320096"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
        <p:nvSpPr>
          <p:cNvPr id="109" name="Vrije vorm: vorm 108">
            <a:extLst>
              <a:ext uri="{FF2B5EF4-FFF2-40B4-BE49-F238E27FC236}">
                <a16:creationId xmlns:a16="http://schemas.microsoft.com/office/drawing/2014/main" id="{C0102F37-ED11-4318-9655-0F2849EF5980}"/>
              </a:ext>
            </a:extLst>
          </p:cNvPr>
          <p:cNvSpPr/>
          <p:nvPr userDrawn="1"/>
        </p:nvSpPr>
        <p:spPr>
          <a:xfrm>
            <a:off x="5577441" y="3705864"/>
            <a:ext cx="2812161" cy="202692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10" name="Tijdelijke aanduiding voor afbeelding 41">
            <a:extLst>
              <a:ext uri="{FF2B5EF4-FFF2-40B4-BE49-F238E27FC236}">
                <a16:creationId xmlns:a16="http://schemas.microsoft.com/office/drawing/2014/main" id="{AE582BE4-3BE4-42DD-AB47-B8B1E175CB0A}"/>
              </a:ext>
            </a:extLst>
          </p:cNvPr>
          <p:cNvSpPr>
            <a:spLocks noGrp="1"/>
          </p:cNvSpPr>
          <p:nvPr>
            <p:ph type="pic" sz="quarter" idx="28"/>
          </p:nvPr>
        </p:nvSpPr>
        <p:spPr>
          <a:xfrm>
            <a:off x="5577441" y="643470"/>
            <a:ext cx="2812161" cy="3062393"/>
          </a:xfrm>
          <a:solidFill>
            <a:srgbClr val="FFFFFF"/>
          </a:solidFill>
        </p:spPr>
        <p:txBody>
          <a:bodyPr anchor="ctr"/>
          <a:lstStyle>
            <a:lvl1pPr algn="ctr">
              <a:buNone/>
              <a:defRPr>
                <a:latin typeface="Verdana" panose="020B0604030504040204" pitchFamily="34" charset="0"/>
                <a:ea typeface="Verdana" panose="020B0604030504040204" pitchFamily="34" charset="0"/>
              </a:defRPr>
            </a:lvl1pPr>
          </a:lstStyle>
          <a:p>
            <a:endParaRPr lang="nl-NL"/>
          </a:p>
        </p:txBody>
      </p:sp>
      <p:sp>
        <p:nvSpPr>
          <p:cNvPr id="111" name="Tijdelijke aanduiding voor tekst 60">
            <a:extLst>
              <a:ext uri="{FF2B5EF4-FFF2-40B4-BE49-F238E27FC236}">
                <a16:creationId xmlns:a16="http://schemas.microsoft.com/office/drawing/2014/main" id="{C0244B1C-DBFC-48DE-BF72-583921481491}"/>
              </a:ext>
            </a:extLst>
          </p:cNvPr>
          <p:cNvSpPr>
            <a:spLocks noGrp="1"/>
          </p:cNvSpPr>
          <p:nvPr>
            <p:ph type="body" sz="quarter" idx="29" hasCustomPrompt="1"/>
          </p:nvPr>
        </p:nvSpPr>
        <p:spPr>
          <a:xfrm>
            <a:off x="5823471" y="4067348"/>
            <a:ext cx="2320096"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112" name="Tijdelijke aanduiding voor tekst 60">
            <a:extLst>
              <a:ext uri="{FF2B5EF4-FFF2-40B4-BE49-F238E27FC236}">
                <a16:creationId xmlns:a16="http://schemas.microsoft.com/office/drawing/2014/main" id="{4F8FD744-C89B-4167-A01C-8C98047C2145}"/>
              </a:ext>
            </a:extLst>
          </p:cNvPr>
          <p:cNvSpPr>
            <a:spLocks noGrp="1"/>
          </p:cNvSpPr>
          <p:nvPr>
            <p:ph type="body" sz="quarter" idx="30" hasCustomPrompt="1"/>
          </p:nvPr>
        </p:nvSpPr>
        <p:spPr>
          <a:xfrm>
            <a:off x="5823471" y="4529408"/>
            <a:ext cx="2320096"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113" name="Tijdelijke aanduiding voor tekst 60">
            <a:extLst>
              <a:ext uri="{FF2B5EF4-FFF2-40B4-BE49-F238E27FC236}">
                <a16:creationId xmlns:a16="http://schemas.microsoft.com/office/drawing/2014/main" id="{01CED342-BBC3-457E-BA67-02C351EF680E}"/>
              </a:ext>
            </a:extLst>
          </p:cNvPr>
          <p:cNvSpPr>
            <a:spLocks noGrp="1"/>
          </p:cNvSpPr>
          <p:nvPr>
            <p:ph type="body" sz="quarter" idx="31" hasCustomPrompt="1"/>
          </p:nvPr>
        </p:nvSpPr>
        <p:spPr>
          <a:xfrm>
            <a:off x="5823471" y="5008829"/>
            <a:ext cx="2320096"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Tree>
    <p:extLst>
      <p:ext uri="{BB962C8B-B14F-4D97-AF65-F5344CB8AC3E}">
        <p14:creationId xmlns:p14="http://schemas.microsoft.com/office/powerpoint/2010/main" val="36858389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presentatoren">
    <p:spTree>
      <p:nvGrpSpPr>
        <p:cNvPr id="1" name=""/>
        <p:cNvGrpSpPr/>
        <p:nvPr/>
      </p:nvGrpSpPr>
      <p:grpSpPr>
        <a:xfrm>
          <a:off x="0" y="0"/>
          <a:ext cx="0" cy="0"/>
          <a:chOff x="0" y="0"/>
          <a:chExt cx="0" cy="0"/>
        </a:xfrm>
      </p:grpSpPr>
      <p:grpSp>
        <p:nvGrpSpPr>
          <p:cNvPr id="36" name="huisstijl-logo">
            <a:extLst>
              <a:ext uri="{FF2B5EF4-FFF2-40B4-BE49-F238E27FC236}">
                <a16:creationId xmlns:a16="http://schemas.microsoft.com/office/drawing/2014/main" id="{380F7AE5-A858-41F0-B401-473B9AD4F903}"/>
              </a:ext>
            </a:extLst>
          </p:cNvPr>
          <p:cNvGrpSpPr/>
          <p:nvPr userDrawn="1"/>
        </p:nvGrpSpPr>
        <p:grpSpPr>
          <a:xfrm>
            <a:off x="0" y="0"/>
            <a:ext cx="6032373" cy="6858000"/>
            <a:chOff x="0" y="0"/>
            <a:chExt cx="6032373" cy="6858000"/>
          </a:xfrm>
        </p:grpSpPr>
        <p:sp>
          <p:nvSpPr>
            <p:cNvPr id="37" name="Vrije vorm: vorm 36">
              <a:extLst>
                <a:ext uri="{FF2B5EF4-FFF2-40B4-BE49-F238E27FC236}">
                  <a16:creationId xmlns:a16="http://schemas.microsoft.com/office/drawing/2014/main" id="{BCC99BDB-421A-4F27-888D-90E44A3AC187}"/>
                </a:ext>
              </a:extLst>
            </p:cNvPr>
            <p:cNvSpPr/>
            <p:nvPr/>
          </p:nvSpPr>
          <p:spPr>
            <a:xfrm>
              <a:off x="1788032" y="4842510"/>
              <a:ext cx="4244340" cy="2015490"/>
            </a:xfrm>
            <a:custGeom>
              <a:avLst/>
              <a:gdLst>
                <a:gd name="connsiteX0" fmla="*/ 4244340 w 4244340"/>
                <a:gd name="connsiteY0" fmla="*/ 1411224 h 2015490"/>
                <a:gd name="connsiteX1" fmla="*/ 3467862 w 4244340"/>
                <a:gd name="connsiteY1" fmla="*/ 2015490 h 2015490"/>
                <a:gd name="connsiteX2" fmla="*/ 0 w 4244340"/>
                <a:gd name="connsiteY2" fmla="*/ 2015490 h 2015490"/>
                <a:gd name="connsiteX3" fmla="*/ 656844 w 4244340"/>
                <a:gd name="connsiteY3" fmla="*/ 430530 h 2015490"/>
                <a:gd name="connsiteX4" fmla="*/ 1422654 w 4244340"/>
                <a:gd name="connsiteY4" fmla="*/ 582930 h 2015490"/>
                <a:gd name="connsiteX5" fmla="*/ 2832354 w 4244340"/>
                <a:gd name="connsiteY5" fmla="*/ 0 h 2015490"/>
                <a:gd name="connsiteX6" fmla="*/ 4244340 w 4244340"/>
                <a:gd name="connsiteY6" fmla="*/ 1411224 h 20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4340" h="2015490">
                  <a:moveTo>
                    <a:pt x="4244340" y="1411224"/>
                  </a:moveTo>
                  <a:cubicBezTo>
                    <a:pt x="4011930" y="1642872"/>
                    <a:pt x="3751326" y="1846326"/>
                    <a:pt x="3467862" y="2015490"/>
                  </a:cubicBezTo>
                  <a:lnTo>
                    <a:pt x="0" y="2015490"/>
                  </a:lnTo>
                  <a:lnTo>
                    <a:pt x="656844" y="430530"/>
                  </a:lnTo>
                  <a:cubicBezTo>
                    <a:pt x="892302" y="528828"/>
                    <a:pt x="1151382" y="582930"/>
                    <a:pt x="1422654" y="582930"/>
                  </a:cubicBezTo>
                  <a:cubicBezTo>
                    <a:pt x="1972818" y="582930"/>
                    <a:pt x="2471166" y="360426"/>
                    <a:pt x="2832354" y="0"/>
                  </a:cubicBezTo>
                  <a:lnTo>
                    <a:pt x="4244340" y="1411224"/>
                  </a:lnTo>
                  <a:close/>
                </a:path>
              </a:pathLst>
            </a:custGeom>
            <a:solidFill>
              <a:srgbClr val="000000">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8" name="Vrije vorm: vorm 37">
              <a:extLst>
                <a:ext uri="{FF2B5EF4-FFF2-40B4-BE49-F238E27FC236}">
                  <a16:creationId xmlns:a16="http://schemas.microsoft.com/office/drawing/2014/main" id="{C883D083-F9A6-4F9D-8C2C-F8BE569831AD}"/>
                </a:ext>
              </a:extLst>
            </p:cNvPr>
            <p:cNvSpPr/>
            <p:nvPr/>
          </p:nvSpPr>
          <p:spPr>
            <a:xfrm>
              <a:off x="0" y="3430524"/>
              <a:ext cx="2446020" cy="3427475"/>
            </a:xfrm>
            <a:custGeom>
              <a:avLst/>
              <a:gdLst>
                <a:gd name="connsiteX0" fmla="*/ 2446020 w 2446020"/>
                <a:gd name="connsiteY0" fmla="*/ 1842516 h 3427475"/>
                <a:gd name="connsiteX1" fmla="*/ 1789176 w 2446020"/>
                <a:gd name="connsiteY1" fmla="*/ 3427476 h 3427475"/>
                <a:gd name="connsiteX2" fmla="*/ 1166622 w 2446020"/>
                <a:gd name="connsiteY2" fmla="*/ 3427476 h 3427475"/>
                <a:gd name="connsiteX3" fmla="*/ 387858 w 2446020"/>
                <a:gd name="connsiteY3" fmla="*/ 2820924 h 3427475"/>
                <a:gd name="connsiteX4" fmla="*/ 387858 w 2446020"/>
                <a:gd name="connsiteY4" fmla="*/ 2820924 h 3427475"/>
                <a:gd name="connsiteX5" fmla="*/ 0 w 2446020"/>
                <a:gd name="connsiteY5" fmla="*/ 2369820 h 3427475"/>
                <a:gd name="connsiteX6" fmla="*/ 0 w 2446020"/>
                <a:gd name="connsiteY6" fmla="*/ 0 h 3427475"/>
                <a:gd name="connsiteX7" fmla="*/ 1216152 w 2446020"/>
                <a:gd name="connsiteY7" fmla="*/ 0 h 3427475"/>
                <a:gd name="connsiteX8" fmla="*/ 2446020 w 2446020"/>
                <a:gd name="connsiteY8" fmla="*/ 1842516 h 342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020" h="3427475">
                  <a:moveTo>
                    <a:pt x="2446020" y="1842516"/>
                  </a:moveTo>
                  <a:lnTo>
                    <a:pt x="1789176" y="3427476"/>
                  </a:lnTo>
                  <a:lnTo>
                    <a:pt x="1166622" y="3427476"/>
                  </a:lnTo>
                  <a:cubicBezTo>
                    <a:pt x="882396" y="3257550"/>
                    <a:pt x="621030" y="3053334"/>
                    <a:pt x="387858" y="2820924"/>
                  </a:cubicBezTo>
                  <a:lnTo>
                    <a:pt x="387858" y="2820924"/>
                  </a:lnTo>
                  <a:cubicBezTo>
                    <a:pt x="247650" y="2679954"/>
                    <a:pt x="118110" y="2529078"/>
                    <a:pt x="0" y="2369820"/>
                  </a:cubicBezTo>
                  <a:lnTo>
                    <a:pt x="0" y="0"/>
                  </a:lnTo>
                  <a:lnTo>
                    <a:pt x="1216152" y="0"/>
                  </a:lnTo>
                  <a:cubicBezTo>
                    <a:pt x="1216152" y="829818"/>
                    <a:pt x="1724406" y="1541526"/>
                    <a:pt x="2446020" y="1842516"/>
                  </a:cubicBezTo>
                  <a:close/>
                </a:path>
              </a:pathLst>
            </a:custGeom>
            <a:solidFill>
              <a:srgbClr val="333333">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9" name="Vrije vorm: vorm 38">
              <a:extLst>
                <a:ext uri="{FF2B5EF4-FFF2-40B4-BE49-F238E27FC236}">
                  <a16:creationId xmlns:a16="http://schemas.microsoft.com/office/drawing/2014/main" id="{66A1436F-9540-47C7-ACC7-47482AD61F7B}"/>
                </a:ext>
              </a:extLst>
            </p:cNvPr>
            <p:cNvSpPr/>
            <p:nvPr/>
          </p:nvSpPr>
          <p:spPr>
            <a:xfrm>
              <a:off x="0" y="0"/>
              <a:ext cx="2444495" cy="3429762"/>
            </a:xfrm>
            <a:custGeom>
              <a:avLst/>
              <a:gdLst>
                <a:gd name="connsiteX0" fmla="*/ 2444496 w 2444495"/>
                <a:gd name="connsiteY0" fmla="*/ 1585722 h 3429762"/>
                <a:gd name="connsiteX1" fmla="*/ 1216152 w 2444495"/>
                <a:gd name="connsiteY1" fmla="*/ 3429000 h 3429762"/>
                <a:gd name="connsiteX2" fmla="*/ 1216152 w 2444495"/>
                <a:gd name="connsiteY2" fmla="*/ 3429762 h 3429762"/>
                <a:gd name="connsiteX3" fmla="*/ 0 w 2444495"/>
                <a:gd name="connsiteY3" fmla="*/ 3429762 h 3429762"/>
                <a:gd name="connsiteX4" fmla="*/ 0 w 2444495"/>
                <a:gd name="connsiteY4" fmla="*/ 1058418 h 3429762"/>
                <a:gd name="connsiteX5" fmla="*/ 387858 w 2444495"/>
                <a:gd name="connsiteY5" fmla="*/ 608076 h 3429762"/>
                <a:gd name="connsiteX6" fmla="*/ 388620 w 2444495"/>
                <a:gd name="connsiteY6" fmla="*/ 608838 h 3429762"/>
                <a:gd name="connsiteX7" fmla="*/ 1168908 w 2444495"/>
                <a:gd name="connsiteY7" fmla="*/ 0 h 3429762"/>
                <a:gd name="connsiteX8" fmla="*/ 1789176 w 2444495"/>
                <a:gd name="connsiteY8" fmla="*/ 0 h 3429762"/>
                <a:gd name="connsiteX9" fmla="*/ 2444496 w 2444495"/>
                <a:gd name="connsiteY9" fmla="*/ 1585722 h 3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4495" h="3429762">
                  <a:moveTo>
                    <a:pt x="2444496" y="1585722"/>
                  </a:moveTo>
                  <a:cubicBezTo>
                    <a:pt x="1722882" y="1886712"/>
                    <a:pt x="1216152" y="2598420"/>
                    <a:pt x="1216152" y="3429000"/>
                  </a:cubicBezTo>
                  <a:lnTo>
                    <a:pt x="1216152" y="3429762"/>
                  </a:lnTo>
                  <a:lnTo>
                    <a:pt x="0" y="3429762"/>
                  </a:lnTo>
                  <a:lnTo>
                    <a:pt x="0" y="1058418"/>
                  </a:lnTo>
                  <a:cubicBezTo>
                    <a:pt x="118110" y="898398"/>
                    <a:pt x="247650" y="747522"/>
                    <a:pt x="387858" y="608076"/>
                  </a:cubicBezTo>
                  <a:lnTo>
                    <a:pt x="388620" y="608838"/>
                  </a:lnTo>
                  <a:cubicBezTo>
                    <a:pt x="621792" y="374142"/>
                    <a:pt x="883920" y="169926"/>
                    <a:pt x="1168908" y="0"/>
                  </a:cubicBezTo>
                  <a:lnTo>
                    <a:pt x="1789176" y="0"/>
                  </a:lnTo>
                  <a:lnTo>
                    <a:pt x="2444496" y="1585722"/>
                  </a:lnTo>
                  <a:close/>
                </a:path>
              </a:pathLst>
            </a:custGeom>
            <a:solidFill>
              <a:srgbClr val="B3B3B3">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40" name="Vrije vorm: vorm 39">
              <a:extLst>
                <a:ext uri="{FF2B5EF4-FFF2-40B4-BE49-F238E27FC236}">
                  <a16:creationId xmlns:a16="http://schemas.microsoft.com/office/drawing/2014/main" id="{8B87F686-5051-400A-AF26-CF8AFC1BBC33}"/>
                </a:ext>
              </a:extLst>
            </p:cNvPr>
            <p:cNvSpPr/>
            <p:nvPr/>
          </p:nvSpPr>
          <p:spPr>
            <a:xfrm>
              <a:off x="1787271" y="0"/>
              <a:ext cx="4245102" cy="2016252"/>
            </a:xfrm>
            <a:custGeom>
              <a:avLst/>
              <a:gdLst>
                <a:gd name="connsiteX0" fmla="*/ 4245102 w 4245102"/>
                <a:gd name="connsiteY0" fmla="*/ 605028 h 2016252"/>
                <a:gd name="connsiteX1" fmla="*/ 2833878 w 4245102"/>
                <a:gd name="connsiteY1" fmla="*/ 2016252 h 2016252"/>
                <a:gd name="connsiteX2" fmla="*/ 1423416 w 4245102"/>
                <a:gd name="connsiteY2" fmla="*/ 1432560 h 2016252"/>
                <a:gd name="connsiteX3" fmla="*/ 656844 w 4245102"/>
                <a:gd name="connsiteY3" fmla="*/ 1584960 h 2016252"/>
                <a:gd name="connsiteX4" fmla="*/ 0 w 4245102"/>
                <a:gd name="connsiteY4" fmla="*/ 0 h 2016252"/>
                <a:gd name="connsiteX5" fmla="*/ 3468624 w 4245102"/>
                <a:gd name="connsiteY5" fmla="*/ 0 h 2016252"/>
                <a:gd name="connsiteX6" fmla="*/ 4245102 w 4245102"/>
                <a:gd name="connsiteY6" fmla="*/ 605028 h 2016252"/>
                <a:gd name="connsiteX7" fmla="*/ 4245102 w 4245102"/>
                <a:gd name="connsiteY7" fmla="*/ 605028 h 201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5102" h="2016252">
                  <a:moveTo>
                    <a:pt x="4245102" y="605028"/>
                  </a:moveTo>
                  <a:lnTo>
                    <a:pt x="2833878" y="2016252"/>
                  </a:lnTo>
                  <a:cubicBezTo>
                    <a:pt x="2472690" y="1655826"/>
                    <a:pt x="1974342" y="1432560"/>
                    <a:pt x="1423416" y="1432560"/>
                  </a:cubicBezTo>
                  <a:cubicBezTo>
                    <a:pt x="1152144" y="1432560"/>
                    <a:pt x="893064" y="1486662"/>
                    <a:pt x="656844" y="1584960"/>
                  </a:cubicBezTo>
                  <a:lnTo>
                    <a:pt x="0" y="0"/>
                  </a:lnTo>
                  <a:lnTo>
                    <a:pt x="3468624" y="0"/>
                  </a:lnTo>
                  <a:cubicBezTo>
                    <a:pt x="3752088" y="169164"/>
                    <a:pt x="4012692" y="372618"/>
                    <a:pt x="4245102" y="605028"/>
                  </a:cubicBezTo>
                  <a:lnTo>
                    <a:pt x="4245102" y="605028"/>
                  </a:lnTo>
                  <a:close/>
                </a:path>
              </a:pathLst>
            </a:custGeom>
            <a:solidFill>
              <a:srgbClr val="4D4D4D">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a:xfrm>
            <a:off x="180003" y="6537039"/>
            <a:ext cx="995359" cy="216000"/>
          </a:xfrm>
          <a:prstGeom prst="rect">
            <a:avLst/>
          </a:prstGeom>
        </p:spPr>
        <p:txBody>
          <a:bodyPr lIns="0" tIns="0" rIns="0" bIns="0"/>
          <a:lstStyle>
            <a:lvl1pPr>
              <a:defRPr>
                <a:solidFill>
                  <a:srgbClr val="000000"/>
                </a:solidFill>
                <a:latin typeface="Verdana" panose="020B0604030504040204" pitchFamily="34" charset="0"/>
                <a:ea typeface="Verdana" panose="020B0604030504040204" pitchFamily="34" charset="0"/>
              </a:defRPr>
            </a:lvl1pPr>
          </a:lstStyle>
          <a:p>
            <a:fld id="{7E1B92A6-0682-4190-8CF2-20C450E7FD40}"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a:xfrm>
            <a:off x="2611679" y="6537039"/>
            <a:ext cx="6968647" cy="216000"/>
          </a:xfrm>
          <a:prstGeom prst="rect">
            <a:avLst/>
          </a:prstGeom>
        </p:spPr>
        <p:txBody>
          <a:bodyPr lIns="0" tIns="0" rIns="0" bIns="0"/>
          <a:lstStyle>
            <a:lvl1pPr>
              <a:defRPr>
                <a:solidFill>
                  <a:srgbClr val="000000"/>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a:xfrm>
            <a:off x="11016640" y="6537039"/>
            <a:ext cx="995360" cy="216000"/>
          </a:xfrm>
          <a:prstGeom prst="rect">
            <a:avLst/>
          </a:prstGeom>
        </p:spPr>
        <p:txBody>
          <a:bodyPr lIns="0" tIns="0" rIns="0" bIns="0"/>
          <a:lstStyle>
            <a:lvl1pPr>
              <a:defRPr>
                <a:solidFill>
                  <a:srgbClr val="000000"/>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74" name="huisstijl-logo">
            <a:extLst>
              <a:ext uri="{FF2B5EF4-FFF2-40B4-BE49-F238E27FC236}">
                <a16:creationId xmlns:a16="http://schemas.microsoft.com/office/drawing/2014/main" id="{C440D2E5-8390-4682-8E3F-9A9568868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70" name="Vrije vorm: vorm 69">
            <a:extLst>
              <a:ext uri="{FF2B5EF4-FFF2-40B4-BE49-F238E27FC236}">
                <a16:creationId xmlns:a16="http://schemas.microsoft.com/office/drawing/2014/main" id="{187A9C19-1724-4BA7-83FC-8546915A71C0}"/>
              </a:ext>
            </a:extLst>
          </p:cNvPr>
          <p:cNvSpPr/>
          <p:nvPr userDrawn="1"/>
        </p:nvSpPr>
        <p:spPr>
          <a:xfrm>
            <a:off x="696914" y="3705864"/>
            <a:ext cx="5195886" cy="202692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71" name="Tijdelijke aanduiding voor afbeelding 41">
            <a:extLst>
              <a:ext uri="{FF2B5EF4-FFF2-40B4-BE49-F238E27FC236}">
                <a16:creationId xmlns:a16="http://schemas.microsoft.com/office/drawing/2014/main" id="{2EC36C61-B5AD-4D58-8251-97146722152A}"/>
              </a:ext>
            </a:extLst>
          </p:cNvPr>
          <p:cNvSpPr>
            <a:spLocks noGrp="1"/>
          </p:cNvSpPr>
          <p:nvPr>
            <p:ph type="pic" sz="quarter" idx="28"/>
          </p:nvPr>
        </p:nvSpPr>
        <p:spPr>
          <a:xfrm>
            <a:off x="696914" y="643470"/>
            <a:ext cx="5195886" cy="3062393"/>
          </a:xfrm>
          <a:solidFill>
            <a:srgbClr val="FFFFFF"/>
          </a:solidFill>
        </p:spPr>
        <p:txBody>
          <a:bodyPr anchor="ctr"/>
          <a:lstStyle>
            <a:lvl1pPr algn="ctr">
              <a:buNone/>
              <a:defRPr>
                <a:latin typeface="Verdana" panose="020B0604030504040204" pitchFamily="34" charset="0"/>
                <a:ea typeface="Verdana" panose="020B0604030504040204" pitchFamily="34" charset="0"/>
              </a:defRPr>
            </a:lvl1pPr>
          </a:lstStyle>
          <a:p>
            <a:endParaRPr lang="nl-NL"/>
          </a:p>
        </p:txBody>
      </p:sp>
      <p:sp>
        <p:nvSpPr>
          <p:cNvPr id="72" name="Tijdelijke aanduiding voor tekst 60">
            <a:extLst>
              <a:ext uri="{FF2B5EF4-FFF2-40B4-BE49-F238E27FC236}">
                <a16:creationId xmlns:a16="http://schemas.microsoft.com/office/drawing/2014/main" id="{E79D2EB5-6C54-4117-887E-929B74D1C36C}"/>
              </a:ext>
            </a:extLst>
          </p:cNvPr>
          <p:cNvSpPr>
            <a:spLocks noGrp="1"/>
          </p:cNvSpPr>
          <p:nvPr>
            <p:ph type="body" sz="quarter" idx="29" hasCustomPrompt="1"/>
          </p:nvPr>
        </p:nvSpPr>
        <p:spPr>
          <a:xfrm>
            <a:off x="1151496" y="4067348"/>
            <a:ext cx="4286723"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73" name="Tijdelijke aanduiding voor tekst 60">
            <a:extLst>
              <a:ext uri="{FF2B5EF4-FFF2-40B4-BE49-F238E27FC236}">
                <a16:creationId xmlns:a16="http://schemas.microsoft.com/office/drawing/2014/main" id="{967FE03A-435E-4E1A-9F76-2144B184476A}"/>
              </a:ext>
            </a:extLst>
          </p:cNvPr>
          <p:cNvSpPr>
            <a:spLocks noGrp="1"/>
          </p:cNvSpPr>
          <p:nvPr>
            <p:ph type="body" sz="quarter" idx="30" hasCustomPrompt="1"/>
          </p:nvPr>
        </p:nvSpPr>
        <p:spPr>
          <a:xfrm>
            <a:off x="1151496" y="4529408"/>
            <a:ext cx="4286723"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76" name="Tijdelijke aanduiding voor tekst 60">
            <a:extLst>
              <a:ext uri="{FF2B5EF4-FFF2-40B4-BE49-F238E27FC236}">
                <a16:creationId xmlns:a16="http://schemas.microsoft.com/office/drawing/2014/main" id="{76932C54-2280-4C1F-9028-951F22C51C89}"/>
              </a:ext>
            </a:extLst>
          </p:cNvPr>
          <p:cNvSpPr>
            <a:spLocks noGrp="1"/>
          </p:cNvSpPr>
          <p:nvPr>
            <p:ph type="body" sz="quarter" idx="31" hasCustomPrompt="1"/>
          </p:nvPr>
        </p:nvSpPr>
        <p:spPr>
          <a:xfrm>
            <a:off x="1151496" y="5008829"/>
            <a:ext cx="4286723"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
        <p:nvSpPr>
          <p:cNvPr id="77" name="Vrije vorm: vorm 76">
            <a:extLst>
              <a:ext uri="{FF2B5EF4-FFF2-40B4-BE49-F238E27FC236}">
                <a16:creationId xmlns:a16="http://schemas.microsoft.com/office/drawing/2014/main" id="{25E9BAF3-3F04-4862-B556-EA61E1E23C03}"/>
              </a:ext>
            </a:extLst>
          </p:cNvPr>
          <p:cNvSpPr/>
          <p:nvPr userDrawn="1"/>
        </p:nvSpPr>
        <p:spPr>
          <a:xfrm>
            <a:off x="6303457" y="3705864"/>
            <a:ext cx="5195886" cy="202692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78" name="Tijdelijke aanduiding voor afbeelding 41">
            <a:extLst>
              <a:ext uri="{FF2B5EF4-FFF2-40B4-BE49-F238E27FC236}">
                <a16:creationId xmlns:a16="http://schemas.microsoft.com/office/drawing/2014/main" id="{62FEE6A5-656B-4AF8-8F65-58DB784F85F2}"/>
              </a:ext>
            </a:extLst>
          </p:cNvPr>
          <p:cNvSpPr>
            <a:spLocks noGrp="1"/>
          </p:cNvSpPr>
          <p:nvPr>
            <p:ph type="pic" sz="quarter" idx="32"/>
          </p:nvPr>
        </p:nvSpPr>
        <p:spPr>
          <a:xfrm>
            <a:off x="6303457" y="643470"/>
            <a:ext cx="5195886" cy="3062393"/>
          </a:xfrm>
          <a:solidFill>
            <a:srgbClr val="FFFFFF"/>
          </a:solidFill>
        </p:spPr>
        <p:txBody>
          <a:bodyPr anchor="ctr"/>
          <a:lstStyle>
            <a:lvl1pPr algn="ctr">
              <a:buNone/>
              <a:defRPr>
                <a:latin typeface="Verdana" panose="020B0604030504040204" pitchFamily="34" charset="0"/>
                <a:ea typeface="Verdana" panose="020B0604030504040204" pitchFamily="34" charset="0"/>
              </a:defRPr>
            </a:lvl1pPr>
          </a:lstStyle>
          <a:p>
            <a:endParaRPr lang="nl-NL"/>
          </a:p>
        </p:txBody>
      </p:sp>
      <p:sp>
        <p:nvSpPr>
          <p:cNvPr id="79" name="Tijdelijke aanduiding voor tekst 60">
            <a:extLst>
              <a:ext uri="{FF2B5EF4-FFF2-40B4-BE49-F238E27FC236}">
                <a16:creationId xmlns:a16="http://schemas.microsoft.com/office/drawing/2014/main" id="{FE13CA24-0ACB-4085-A175-EB39D406BA05}"/>
              </a:ext>
            </a:extLst>
          </p:cNvPr>
          <p:cNvSpPr>
            <a:spLocks noGrp="1"/>
          </p:cNvSpPr>
          <p:nvPr>
            <p:ph type="body" sz="quarter" idx="33" hasCustomPrompt="1"/>
          </p:nvPr>
        </p:nvSpPr>
        <p:spPr>
          <a:xfrm>
            <a:off x="6758039" y="4067348"/>
            <a:ext cx="4286723"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80" name="Tijdelijke aanduiding voor tekst 60">
            <a:extLst>
              <a:ext uri="{FF2B5EF4-FFF2-40B4-BE49-F238E27FC236}">
                <a16:creationId xmlns:a16="http://schemas.microsoft.com/office/drawing/2014/main" id="{5943E5BB-AA9A-4653-80C8-07B7F14354E6}"/>
              </a:ext>
            </a:extLst>
          </p:cNvPr>
          <p:cNvSpPr>
            <a:spLocks noGrp="1"/>
          </p:cNvSpPr>
          <p:nvPr>
            <p:ph type="body" sz="quarter" idx="34" hasCustomPrompt="1"/>
          </p:nvPr>
        </p:nvSpPr>
        <p:spPr>
          <a:xfrm>
            <a:off x="6758039" y="4529408"/>
            <a:ext cx="4286723"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81" name="Tijdelijke aanduiding voor tekst 60">
            <a:extLst>
              <a:ext uri="{FF2B5EF4-FFF2-40B4-BE49-F238E27FC236}">
                <a16:creationId xmlns:a16="http://schemas.microsoft.com/office/drawing/2014/main" id="{AD8590C5-1296-4E6A-86E3-E23B330439F6}"/>
              </a:ext>
            </a:extLst>
          </p:cNvPr>
          <p:cNvSpPr>
            <a:spLocks noGrp="1"/>
          </p:cNvSpPr>
          <p:nvPr>
            <p:ph type="body" sz="quarter" idx="35" hasCustomPrompt="1"/>
          </p:nvPr>
        </p:nvSpPr>
        <p:spPr>
          <a:xfrm>
            <a:off x="6758039" y="5008829"/>
            <a:ext cx="4286723"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
        <p:nvSpPr>
          <p:cNvPr id="82" name="Tekstvak 81">
            <a:extLst>
              <a:ext uri="{FF2B5EF4-FFF2-40B4-BE49-F238E27FC236}">
                <a16:creationId xmlns:a16="http://schemas.microsoft.com/office/drawing/2014/main" id="{209DAC18-32EC-42EA-B4C8-1E50EBD91970}"/>
              </a:ext>
            </a:extLst>
          </p:cNvPr>
          <p:cNvSpPr txBox="1"/>
          <p:nvPr userDrawn="1"/>
        </p:nvSpPr>
        <p:spPr>
          <a:xfrm>
            <a:off x="8684517" y="5852205"/>
            <a:ext cx="2812161" cy="636652"/>
          </a:xfrm>
          <a:prstGeom prst="rect">
            <a:avLst/>
          </a:prstGeom>
        </p:spPr>
        <p:txBody>
          <a:bodyPr vert="horz" lIns="0" tIns="0" rIns="0" bIns="0" rtlCol="0">
            <a:noAutofit/>
          </a:bodyPr>
          <a:lstStyle>
            <a:lvl1pPr marL="266700" lvl="0" indent="-266700">
              <a:lnSpc>
                <a:spcPct val="100000"/>
              </a:lnSpc>
              <a:spcBef>
                <a:spcPts val="1000"/>
              </a:spcBef>
              <a:buClr>
                <a:schemeClr val="accent1"/>
              </a:buClr>
              <a:buFont typeface="Arial" panose="020B0604020202020204" pitchFamily="34" charset="0"/>
              <a:buChar char="•"/>
              <a:defRPr sz="700"/>
            </a:lvl1pPr>
            <a:lvl2pPr marL="541338" lvl="1" indent="-274638">
              <a:lnSpc>
                <a:spcPct val="100000"/>
              </a:lnSpc>
              <a:spcBef>
                <a:spcPts val="500"/>
              </a:spcBef>
              <a:buClr>
                <a:schemeClr val="accent2"/>
              </a:buClr>
              <a:buFont typeface="Arial" panose="020B0604020202020204" pitchFamily="34" charset="0"/>
              <a:buChar char="•"/>
              <a:defRPr sz="700"/>
            </a:lvl2pPr>
            <a:lvl3pPr marL="808038" lvl="2" indent="-266700">
              <a:lnSpc>
                <a:spcPct val="100000"/>
              </a:lnSpc>
              <a:spcBef>
                <a:spcPts val="500"/>
              </a:spcBef>
              <a:buClr>
                <a:schemeClr val="accent3"/>
              </a:buClr>
              <a:buFont typeface="Arial" panose="020B0604020202020204" pitchFamily="34" charset="0"/>
              <a:buChar char="•"/>
              <a:defRPr sz="700"/>
            </a:lvl3pPr>
            <a:lvl4pPr marL="1074738" lvl="3" indent="-266700">
              <a:lnSpc>
                <a:spcPct val="100000"/>
              </a:lnSpc>
              <a:spcBef>
                <a:spcPts val="500"/>
              </a:spcBef>
              <a:buClr>
                <a:schemeClr val="accent1"/>
              </a:buClr>
              <a:buFont typeface="Arial" panose="020B0604020202020204" pitchFamily="34" charset="0"/>
              <a:buChar char="•"/>
              <a:defRPr sz="700"/>
            </a:lvl4pPr>
            <a:lvl5pPr marL="1341438" lvl="4" indent="-266700">
              <a:lnSpc>
                <a:spcPct val="100000"/>
              </a:lnSpc>
              <a:spcBef>
                <a:spcPts val="500"/>
              </a:spcBef>
              <a:buClr>
                <a:schemeClr val="accent2"/>
              </a:buClr>
              <a:buFont typeface="Arial" panose="020B0604020202020204" pitchFamily="34" charset="0"/>
              <a:buChar char="•"/>
              <a:defRPr sz="7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buNone/>
            </a:pPr>
            <a:r>
              <a:rPr lang="nl-NL" sz="600">
                <a:solidFill>
                  <a:srgbClr val="000000"/>
                </a:solidFill>
                <a:latin typeface="Verdana" panose="020B0604030504040204" pitchFamily="34" charset="0"/>
                <a:ea typeface="Verdana" panose="020B0604030504040204" pitchFamily="34" charset="0"/>
              </a:rPr>
              <a:t>Alle intellectuele eigendomsrechten met betrekking tot deze presentatie berusten bij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a:p>
            <a:pPr marL="0" lvl="0" indent="0">
              <a:buNone/>
            </a:pPr>
            <a:r>
              <a:rPr lang="nl-NL" sz="600">
                <a:solidFill>
                  <a:srgbClr val="000000"/>
                </a:solidFill>
                <a:latin typeface="Verdana" panose="020B0604030504040204" pitchFamily="34" charset="0"/>
                <a:ea typeface="Verdana" panose="020B0604030504040204" pitchFamily="34" charset="0"/>
              </a:rPr>
              <a:t>Niets uit deze presentatie mag worden verveelvoudigd of openbaar gemaakt zonder schriftelijke toestemming van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9197304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presentatoren">
    <p:spTree>
      <p:nvGrpSpPr>
        <p:cNvPr id="1" name=""/>
        <p:cNvGrpSpPr/>
        <p:nvPr/>
      </p:nvGrpSpPr>
      <p:grpSpPr>
        <a:xfrm>
          <a:off x="0" y="0"/>
          <a:ext cx="0" cy="0"/>
          <a:chOff x="0" y="0"/>
          <a:chExt cx="0" cy="0"/>
        </a:xfrm>
      </p:grpSpPr>
      <p:grpSp>
        <p:nvGrpSpPr>
          <p:cNvPr id="36" name="huisstijl-logo">
            <a:extLst>
              <a:ext uri="{FF2B5EF4-FFF2-40B4-BE49-F238E27FC236}">
                <a16:creationId xmlns:a16="http://schemas.microsoft.com/office/drawing/2014/main" id="{380F7AE5-A858-41F0-B401-473B9AD4F903}"/>
              </a:ext>
            </a:extLst>
          </p:cNvPr>
          <p:cNvGrpSpPr/>
          <p:nvPr userDrawn="1"/>
        </p:nvGrpSpPr>
        <p:grpSpPr>
          <a:xfrm>
            <a:off x="0" y="0"/>
            <a:ext cx="6032373" cy="6858000"/>
            <a:chOff x="0" y="0"/>
            <a:chExt cx="6032373" cy="6858000"/>
          </a:xfrm>
        </p:grpSpPr>
        <p:sp>
          <p:nvSpPr>
            <p:cNvPr id="37" name="Vrije vorm: vorm 36">
              <a:extLst>
                <a:ext uri="{FF2B5EF4-FFF2-40B4-BE49-F238E27FC236}">
                  <a16:creationId xmlns:a16="http://schemas.microsoft.com/office/drawing/2014/main" id="{BCC99BDB-421A-4F27-888D-90E44A3AC187}"/>
                </a:ext>
              </a:extLst>
            </p:cNvPr>
            <p:cNvSpPr/>
            <p:nvPr/>
          </p:nvSpPr>
          <p:spPr>
            <a:xfrm>
              <a:off x="1788032" y="4842510"/>
              <a:ext cx="4244340" cy="2015490"/>
            </a:xfrm>
            <a:custGeom>
              <a:avLst/>
              <a:gdLst>
                <a:gd name="connsiteX0" fmla="*/ 4244340 w 4244340"/>
                <a:gd name="connsiteY0" fmla="*/ 1411224 h 2015490"/>
                <a:gd name="connsiteX1" fmla="*/ 3467862 w 4244340"/>
                <a:gd name="connsiteY1" fmla="*/ 2015490 h 2015490"/>
                <a:gd name="connsiteX2" fmla="*/ 0 w 4244340"/>
                <a:gd name="connsiteY2" fmla="*/ 2015490 h 2015490"/>
                <a:gd name="connsiteX3" fmla="*/ 656844 w 4244340"/>
                <a:gd name="connsiteY3" fmla="*/ 430530 h 2015490"/>
                <a:gd name="connsiteX4" fmla="*/ 1422654 w 4244340"/>
                <a:gd name="connsiteY4" fmla="*/ 582930 h 2015490"/>
                <a:gd name="connsiteX5" fmla="*/ 2832354 w 4244340"/>
                <a:gd name="connsiteY5" fmla="*/ 0 h 2015490"/>
                <a:gd name="connsiteX6" fmla="*/ 4244340 w 4244340"/>
                <a:gd name="connsiteY6" fmla="*/ 1411224 h 20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4340" h="2015490">
                  <a:moveTo>
                    <a:pt x="4244340" y="1411224"/>
                  </a:moveTo>
                  <a:cubicBezTo>
                    <a:pt x="4011930" y="1642872"/>
                    <a:pt x="3751326" y="1846326"/>
                    <a:pt x="3467862" y="2015490"/>
                  </a:cubicBezTo>
                  <a:lnTo>
                    <a:pt x="0" y="2015490"/>
                  </a:lnTo>
                  <a:lnTo>
                    <a:pt x="656844" y="430530"/>
                  </a:lnTo>
                  <a:cubicBezTo>
                    <a:pt x="892302" y="528828"/>
                    <a:pt x="1151382" y="582930"/>
                    <a:pt x="1422654" y="582930"/>
                  </a:cubicBezTo>
                  <a:cubicBezTo>
                    <a:pt x="1972818" y="582930"/>
                    <a:pt x="2471166" y="360426"/>
                    <a:pt x="2832354" y="0"/>
                  </a:cubicBezTo>
                  <a:lnTo>
                    <a:pt x="4244340" y="1411224"/>
                  </a:lnTo>
                  <a:close/>
                </a:path>
              </a:pathLst>
            </a:custGeom>
            <a:solidFill>
              <a:srgbClr val="000000">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8" name="Vrije vorm: vorm 37">
              <a:extLst>
                <a:ext uri="{FF2B5EF4-FFF2-40B4-BE49-F238E27FC236}">
                  <a16:creationId xmlns:a16="http://schemas.microsoft.com/office/drawing/2014/main" id="{C883D083-F9A6-4F9D-8C2C-F8BE569831AD}"/>
                </a:ext>
              </a:extLst>
            </p:cNvPr>
            <p:cNvSpPr/>
            <p:nvPr/>
          </p:nvSpPr>
          <p:spPr>
            <a:xfrm>
              <a:off x="0" y="3430524"/>
              <a:ext cx="2446020" cy="3427475"/>
            </a:xfrm>
            <a:custGeom>
              <a:avLst/>
              <a:gdLst>
                <a:gd name="connsiteX0" fmla="*/ 2446020 w 2446020"/>
                <a:gd name="connsiteY0" fmla="*/ 1842516 h 3427475"/>
                <a:gd name="connsiteX1" fmla="*/ 1789176 w 2446020"/>
                <a:gd name="connsiteY1" fmla="*/ 3427476 h 3427475"/>
                <a:gd name="connsiteX2" fmla="*/ 1166622 w 2446020"/>
                <a:gd name="connsiteY2" fmla="*/ 3427476 h 3427475"/>
                <a:gd name="connsiteX3" fmla="*/ 387858 w 2446020"/>
                <a:gd name="connsiteY3" fmla="*/ 2820924 h 3427475"/>
                <a:gd name="connsiteX4" fmla="*/ 387858 w 2446020"/>
                <a:gd name="connsiteY4" fmla="*/ 2820924 h 3427475"/>
                <a:gd name="connsiteX5" fmla="*/ 0 w 2446020"/>
                <a:gd name="connsiteY5" fmla="*/ 2369820 h 3427475"/>
                <a:gd name="connsiteX6" fmla="*/ 0 w 2446020"/>
                <a:gd name="connsiteY6" fmla="*/ 0 h 3427475"/>
                <a:gd name="connsiteX7" fmla="*/ 1216152 w 2446020"/>
                <a:gd name="connsiteY7" fmla="*/ 0 h 3427475"/>
                <a:gd name="connsiteX8" fmla="*/ 2446020 w 2446020"/>
                <a:gd name="connsiteY8" fmla="*/ 1842516 h 342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020" h="3427475">
                  <a:moveTo>
                    <a:pt x="2446020" y="1842516"/>
                  </a:moveTo>
                  <a:lnTo>
                    <a:pt x="1789176" y="3427476"/>
                  </a:lnTo>
                  <a:lnTo>
                    <a:pt x="1166622" y="3427476"/>
                  </a:lnTo>
                  <a:cubicBezTo>
                    <a:pt x="882396" y="3257550"/>
                    <a:pt x="621030" y="3053334"/>
                    <a:pt x="387858" y="2820924"/>
                  </a:cubicBezTo>
                  <a:lnTo>
                    <a:pt x="387858" y="2820924"/>
                  </a:lnTo>
                  <a:cubicBezTo>
                    <a:pt x="247650" y="2679954"/>
                    <a:pt x="118110" y="2529078"/>
                    <a:pt x="0" y="2369820"/>
                  </a:cubicBezTo>
                  <a:lnTo>
                    <a:pt x="0" y="0"/>
                  </a:lnTo>
                  <a:lnTo>
                    <a:pt x="1216152" y="0"/>
                  </a:lnTo>
                  <a:cubicBezTo>
                    <a:pt x="1216152" y="829818"/>
                    <a:pt x="1724406" y="1541526"/>
                    <a:pt x="2446020" y="1842516"/>
                  </a:cubicBezTo>
                  <a:close/>
                </a:path>
              </a:pathLst>
            </a:custGeom>
            <a:solidFill>
              <a:srgbClr val="333333">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9" name="Vrije vorm: vorm 38">
              <a:extLst>
                <a:ext uri="{FF2B5EF4-FFF2-40B4-BE49-F238E27FC236}">
                  <a16:creationId xmlns:a16="http://schemas.microsoft.com/office/drawing/2014/main" id="{66A1436F-9540-47C7-ACC7-47482AD61F7B}"/>
                </a:ext>
              </a:extLst>
            </p:cNvPr>
            <p:cNvSpPr/>
            <p:nvPr/>
          </p:nvSpPr>
          <p:spPr>
            <a:xfrm>
              <a:off x="0" y="0"/>
              <a:ext cx="2444495" cy="3429762"/>
            </a:xfrm>
            <a:custGeom>
              <a:avLst/>
              <a:gdLst>
                <a:gd name="connsiteX0" fmla="*/ 2444496 w 2444495"/>
                <a:gd name="connsiteY0" fmla="*/ 1585722 h 3429762"/>
                <a:gd name="connsiteX1" fmla="*/ 1216152 w 2444495"/>
                <a:gd name="connsiteY1" fmla="*/ 3429000 h 3429762"/>
                <a:gd name="connsiteX2" fmla="*/ 1216152 w 2444495"/>
                <a:gd name="connsiteY2" fmla="*/ 3429762 h 3429762"/>
                <a:gd name="connsiteX3" fmla="*/ 0 w 2444495"/>
                <a:gd name="connsiteY3" fmla="*/ 3429762 h 3429762"/>
                <a:gd name="connsiteX4" fmla="*/ 0 w 2444495"/>
                <a:gd name="connsiteY4" fmla="*/ 1058418 h 3429762"/>
                <a:gd name="connsiteX5" fmla="*/ 387858 w 2444495"/>
                <a:gd name="connsiteY5" fmla="*/ 608076 h 3429762"/>
                <a:gd name="connsiteX6" fmla="*/ 388620 w 2444495"/>
                <a:gd name="connsiteY6" fmla="*/ 608838 h 3429762"/>
                <a:gd name="connsiteX7" fmla="*/ 1168908 w 2444495"/>
                <a:gd name="connsiteY7" fmla="*/ 0 h 3429762"/>
                <a:gd name="connsiteX8" fmla="*/ 1789176 w 2444495"/>
                <a:gd name="connsiteY8" fmla="*/ 0 h 3429762"/>
                <a:gd name="connsiteX9" fmla="*/ 2444496 w 2444495"/>
                <a:gd name="connsiteY9" fmla="*/ 1585722 h 34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4495" h="3429762">
                  <a:moveTo>
                    <a:pt x="2444496" y="1585722"/>
                  </a:moveTo>
                  <a:cubicBezTo>
                    <a:pt x="1722882" y="1886712"/>
                    <a:pt x="1216152" y="2598420"/>
                    <a:pt x="1216152" y="3429000"/>
                  </a:cubicBezTo>
                  <a:lnTo>
                    <a:pt x="1216152" y="3429762"/>
                  </a:lnTo>
                  <a:lnTo>
                    <a:pt x="0" y="3429762"/>
                  </a:lnTo>
                  <a:lnTo>
                    <a:pt x="0" y="1058418"/>
                  </a:lnTo>
                  <a:cubicBezTo>
                    <a:pt x="118110" y="898398"/>
                    <a:pt x="247650" y="747522"/>
                    <a:pt x="387858" y="608076"/>
                  </a:cubicBezTo>
                  <a:lnTo>
                    <a:pt x="388620" y="608838"/>
                  </a:lnTo>
                  <a:cubicBezTo>
                    <a:pt x="621792" y="374142"/>
                    <a:pt x="883920" y="169926"/>
                    <a:pt x="1168908" y="0"/>
                  </a:cubicBezTo>
                  <a:lnTo>
                    <a:pt x="1789176" y="0"/>
                  </a:lnTo>
                  <a:lnTo>
                    <a:pt x="2444496" y="1585722"/>
                  </a:lnTo>
                  <a:close/>
                </a:path>
              </a:pathLst>
            </a:custGeom>
            <a:solidFill>
              <a:srgbClr val="B3B3B3">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40" name="Vrije vorm: vorm 39">
              <a:extLst>
                <a:ext uri="{FF2B5EF4-FFF2-40B4-BE49-F238E27FC236}">
                  <a16:creationId xmlns:a16="http://schemas.microsoft.com/office/drawing/2014/main" id="{8B87F686-5051-400A-AF26-CF8AFC1BBC33}"/>
                </a:ext>
              </a:extLst>
            </p:cNvPr>
            <p:cNvSpPr/>
            <p:nvPr/>
          </p:nvSpPr>
          <p:spPr>
            <a:xfrm>
              <a:off x="1787271" y="0"/>
              <a:ext cx="4245102" cy="2016252"/>
            </a:xfrm>
            <a:custGeom>
              <a:avLst/>
              <a:gdLst>
                <a:gd name="connsiteX0" fmla="*/ 4245102 w 4245102"/>
                <a:gd name="connsiteY0" fmla="*/ 605028 h 2016252"/>
                <a:gd name="connsiteX1" fmla="*/ 2833878 w 4245102"/>
                <a:gd name="connsiteY1" fmla="*/ 2016252 h 2016252"/>
                <a:gd name="connsiteX2" fmla="*/ 1423416 w 4245102"/>
                <a:gd name="connsiteY2" fmla="*/ 1432560 h 2016252"/>
                <a:gd name="connsiteX3" fmla="*/ 656844 w 4245102"/>
                <a:gd name="connsiteY3" fmla="*/ 1584960 h 2016252"/>
                <a:gd name="connsiteX4" fmla="*/ 0 w 4245102"/>
                <a:gd name="connsiteY4" fmla="*/ 0 h 2016252"/>
                <a:gd name="connsiteX5" fmla="*/ 3468624 w 4245102"/>
                <a:gd name="connsiteY5" fmla="*/ 0 h 2016252"/>
                <a:gd name="connsiteX6" fmla="*/ 4245102 w 4245102"/>
                <a:gd name="connsiteY6" fmla="*/ 605028 h 2016252"/>
                <a:gd name="connsiteX7" fmla="*/ 4245102 w 4245102"/>
                <a:gd name="connsiteY7" fmla="*/ 605028 h 201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5102" h="2016252">
                  <a:moveTo>
                    <a:pt x="4245102" y="605028"/>
                  </a:moveTo>
                  <a:lnTo>
                    <a:pt x="2833878" y="2016252"/>
                  </a:lnTo>
                  <a:cubicBezTo>
                    <a:pt x="2472690" y="1655826"/>
                    <a:pt x="1974342" y="1432560"/>
                    <a:pt x="1423416" y="1432560"/>
                  </a:cubicBezTo>
                  <a:cubicBezTo>
                    <a:pt x="1152144" y="1432560"/>
                    <a:pt x="893064" y="1486662"/>
                    <a:pt x="656844" y="1584960"/>
                  </a:cubicBezTo>
                  <a:lnTo>
                    <a:pt x="0" y="0"/>
                  </a:lnTo>
                  <a:lnTo>
                    <a:pt x="3468624" y="0"/>
                  </a:lnTo>
                  <a:cubicBezTo>
                    <a:pt x="3752088" y="169164"/>
                    <a:pt x="4012692" y="372618"/>
                    <a:pt x="4245102" y="605028"/>
                  </a:cubicBezTo>
                  <a:lnTo>
                    <a:pt x="4245102" y="605028"/>
                  </a:lnTo>
                  <a:close/>
                </a:path>
              </a:pathLst>
            </a:custGeom>
            <a:solidFill>
              <a:srgbClr val="4D4D4D">
                <a:alpha val="10000"/>
              </a:srgbClr>
            </a:solidFill>
            <a:ln w="761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sp>
        <p:nvSpPr>
          <p:cNvPr id="3" name="Tijdelijke aanduiding voor datum 2">
            <a:extLst>
              <a:ext uri="{FF2B5EF4-FFF2-40B4-BE49-F238E27FC236}">
                <a16:creationId xmlns:a16="http://schemas.microsoft.com/office/drawing/2014/main" id="{4D73C75F-0947-4C82-9CED-C36EA0698600}"/>
              </a:ext>
            </a:extLst>
          </p:cNvPr>
          <p:cNvSpPr>
            <a:spLocks noGrp="1"/>
          </p:cNvSpPr>
          <p:nvPr>
            <p:ph type="dt" sz="half" idx="10"/>
          </p:nvPr>
        </p:nvSpPr>
        <p:spPr>
          <a:xfrm>
            <a:off x="180003" y="6537039"/>
            <a:ext cx="995359" cy="216000"/>
          </a:xfrm>
          <a:prstGeom prst="rect">
            <a:avLst/>
          </a:prstGeom>
        </p:spPr>
        <p:txBody>
          <a:bodyPr lIns="0" tIns="0" rIns="0" bIns="0"/>
          <a:lstStyle>
            <a:lvl1pPr>
              <a:defRPr>
                <a:solidFill>
                  <a:srgbClr val="000000"/>
                </a:solidFill>
                <a:latin typeface="Verdana" panose="020B0604030504040204" pitchFamily="34" charset="0"/>
                <a:ea typeface="Verdana" panose="020B0604030504040204" pitchFamily="34" charset="0"/>
              </a:defRPr>
            </a:lvl1pPr>
          </a:lstStyle>
          <a:p>
            <a:fld id="{7E1B92A6-0682-4190-8CF2-20C450E7FD40}" type="datetime1">
              <a:rPr lang="nl-NL" smtClean="0"/>
              <a:pPr/>
              <a:t>29-9-2022</a:t>
            </a:fld>
            <a:endParaRPr lang="nl-NL"/>
          </a:p>
        </p:txBody>
      </p:sp>
      <p:sp>
        <p:nvSpPr>
          <p:cNvPr id="4" name="Tijdelijke aanduiding voor voettekst 3">
            <a:extLst>
              <a:ext uri="{FF2B5EF4-FFF2-40B4-BE49-F238E27FC236}">
                <a16:creationId xmlns:a16="http://schemas.microsoft.com/office/drawing/2014/main" id="{F6A6F484-A50A-4969-8366-90D6222A1D81}"/>
              </a:ext>
            </a:extLst>
          </p:cNvPr>
          <p:cNvSpPr>
            <a:spLocks noGrp="1"/>
          </p:cNvSpPr>
          <p:nvPr>
            <p:ph type="ftr" sz="quarter" idx="11"/>
          </p:nvPr>
        </p:nvSpPr>
        <p:spPr>
          <a:xfrm>
            <a:off x="2611679" y="6537039"/>
            <a:ext cx="6968647" cy="216000"/>
          </a:xfrm>
          <a:prstGeom prst="rect">
            <a:avLst/>
          </a:prstGeom>
        </p:spPr>
        <p:txBody>
          <a:bodyPr lIns="0" tIns="0" rIns="0" bIns="0"/>
          <a:lstStyle>
            <a:lvl1pPr>
              <a:defRPr>
                <a:solidFill>
                  <a:srgbClr val="000000"/>
                </a:solidFill>
                <a:latin typeface="Verdana" panose="020B0604030504040204" pitchFamily="34" charset="0"/>
                <a:ea typeface="Verdana" panose="020B0604030504040204" pitchFamily="34" charset="0"/>
              </a:defRPr>
            </a:lvl1pPr>
          </a:lstStyle>
          <a:p>
            <a:endParaRPr lang="nl-NL"/>
          </a:p>
        </p:txBody>
      </p:sp>
      <p:sp>
        <p:nvSpPr>
          <p:cNvPr id="5" name="Tijdelijke aanduiding voor dianummer 4">
            <a:extLst>
              <a:ext uri="{FF2B5EF4-FFF2-40B4-BE49-F238E27FC236}">
                <a16:creationId xmlns:a16="http://schemas.microsoft.com/office/drawing/2014/main" id="{A6FA59EA-123C-46E5-B602-5F6AB4C3BE9C}"/>
              </a:ext>
            </a:extLst>
          </p:cNvPr>
          <p:cNvSpPr>
            <a:spLocks noGrp="1"/>
          </p:cNvSpPr>
          <p:nvPr>
            <p:ph type="sldNum" sz="quarter" idx="12"/>
          </p:nvPr>
        </p:nvSpPr>
        <p:spPr>
          <a:xfrm>
            <a:off x="11016640" y="6537039"/>
            <a:ext cx="995360" cy="216000"/>
          </a:xfrm>
          <a:prstGeom prst="rect">
            <a:avLst/>
          </a:prstGeom>
        </p:spPr>
        <p:txBody>
          <a:bodyPr lIns="0" tIns="0" rIns="0" bIns="0"/>
          <a:lstStyle>
            <a:lvl1pPr>
              <a:defRPr>
                <a:solidFill>
                  <a:srgbClr val="000000"/>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pic>
        <p:nvPicPr>
          <p:cNvPr id="74" name="huisstijl-logo">
            <a:extLst>
              <a:ext uri="{FF2B5EF4-FFF2-40B4-BE49-F238E27FC236}">
                <a16:creationId xmlns:a16="http://schemas.microsoft.com/office/drawing/2014/main" id="{C440D2E5-8390-4682-8E3F-9A9568868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2" y="180004"/>
            <a:ext cx="1092540" cy="450259"/>
          </a:xfrm>
          <a:prstGeom prst="rect">
            <a:avLst/>
          </a:prstGeom>
        </p:spPr>
      </p:pic>
      <p:sp>
        <p:nvSpPr>
          <p:cNvPr id="82" name="Tekstvak 81">
            <a:extLst>
              <a:ext uri="{FF2B5EF4-FFF2-40B4-BE49-F238E27FC236}">
                <a16:creationId xmlns:a16="http://schemas.microsoft.com/office/drawing/2014/main" id="{209DAC18-32EC-42EA-B4C8-1E50EBD91970}"/>
              </a:ext>
            </a:extLst>
          </p:cNvPr>
          <p:cNvSpPr txBox="1"/>
          <p:nvPr userDrawn="1"/>
        </p:nvSpPr>
        <p:spPr>
          <a:xfrm>
            <a:off x="8684517" y="5852205"/>
            <a:ext cx="2812161" cy="636652"/>
          </a:xfrm>
          <a:prstGeom prst="rect">
            <a:avLst/>
          </a:prstGeom>
        </p:spPr>
        <p:txBody>
          <a:bodyPr vert="horz" lIns="0" tIns="0" rIns="0" bIns="0" rtlCol="0">
            <a:noAutofit/>
          </a:bodyPr>
          <a:lstStyle>
            <a:lvl1pPr marL="266700" lvl="0" indent="-266700">
              <a:lnSpc>
                <a:spcPct val="100000"/>
              </a:lnSpc>
              <a:spcBef>
                <a:spcPts val="1000"/>
              </a:spcBef>
              <a:buClr>
                <a:schemeClr val="accent1"/>
              </a:buClr>
              <a:buFont typeface="Arial" panose="020B0604020202020204" pitchFamily="34" charset="0"/>
              <a:buChar char="•"/>
              <a:defRPr sz="700"/>
            </a:lvl1pPr>
            <a:lvl2pPr marL="541338" lvl="1" indent="-274638">
              <a:lnSpc>
                <a:spcPct val="100000"/>
              </a:lnSpc>
              <a:spcBef>
                <a:spcPts val="500"/>
              </a:spcBef>
              <a:buClr>
                <a:schemeClr val="accent2"/>
              </a:buClr>
              <a:buFont typeface="Arial" panose="020B0604020202020204" pitchFamily="34" charset="0"/>
              <a:buChar char="•"/>
              <a:defRPr sz="700"/>
            </a:lvl2pPr>
            <a:lvl3pPr marL="808038" lvl="2" indent="-266700">
              <a:lnSpc>
                <a:spcPct val="100000"/>
              </a:lnSpc>
              <a:spcBef>
                <a:spcPts val="500"/>
              </a:spcBef>
              <a:buClr>
                <a:schemeClr val="accent3"/>
              </a:buClr>
              <a:buFont typeface="Arial" panose="020B0604020202020204" pitchFamily="34" charset="0"/>
              <a:buChar char="•"/>
              <a:defRPr sz="700"/>
            </a:lvl3pPr>
            <a:lvl4pPr marL="1074738" lvl="3" indent="-266700">
              <a:lnSpc>
                <a:spcPct val="100000"/>
              </a:lnSpc>
              <a:spcBef>
                <a:spcPts val="500"/>
              </a:spcBef>
              <a:buClr>
                <a:schemeClr val="accent1"/>
              </a:buClr>
              <a:buFont typeface="Arial" panose="020B0604020202020204" pitchFamily="34" charset="0"/>
              <a:buChar char="•"/>
              <a:defRPr sz="700"/>
            </a:lvl4pPr>
            <a:lvl5pPr marL="1341438" lvl="4" indent="-266700">
              <a:lnSpc>
                <a:spcPct val="100000"/>
              </a:lnSpc>
              <a:spcBef>
                <a:spcPts val="500"/>
              </a:spcBef>
              <a:buClr>
                <a:schemeClr val="accent2"/>
              </a:buClr>
              <a:buFont typeface="Arial" panose="020B0604020202020204" pitchFamily="34" charset="0"/>
              <a:buChar char="•"/>
              <a:defRPr sz="7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buNone/>
            </a:pPr>
            <a:r>
              <a:rPr lang="nl-NL" sz="600">
                <a:solidFill>
                  <a:srgbClr val="000000"/>
                </a:solidFill>
                <a:latin typeface="Verdana" panose="020B0604030504040204" pitchFamily="34" charset="0"/>
                <a:ea typeface="Verdana" panose="020B0604030504040204" pitchFamily="34" charset="0"/>
              </a:rPr>
              <a:t>Alle intellectuele eigendomsrechten met betrekking tot deze presentatie berusten bij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a:p>
            <a:pPr marL="0" lvl="0" indent="0">
              <a:buNone/>
            </a:pPr>
            <a:r>
              <a:rPr lang="nl-NL" sz="600">
                <a:solidFill>
                  <a:srgbClr val="000000"/>
                </a:solidFill>
                <a:latin typeface="Verdana" panose="020B0604030504040204" pitchFamily="34" charset="0"/>
                <a:ea typeface="Verdana" panose="020B0604030504040204" pitchFamily="34" charset="0"/>
              </a:rPr>
              <a:t>Niets uit deze presentatie mag worden verveelvoudigd of openbaar gemaakt zonder schriftelijke toestemming van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p:txBody>
      </p:sp>
      <p:sp>
        <p:nvSpPr>
          <p:cNvPr id="22" name="Vrije vorm: vorm 21">
            <a:extLst>
              <a:ext uri="{FF2B5EF4-FFF2-40B4-BE49-F238E27FC236}">
                <a16:creationId xmlns:a16="http://schemas.microsoft.com/office/drawing/2014/main" id="{9AEF3282-346C-419C-91DB-D853EAB150EC}"/>
              </a:ext>
            </a:extLst>
          </p:cNvPr>
          <p:cNvSpPr/>
          <p:nvPr userDrawn="1"/>
        </p:nvSpPr>
        <p:spPr>
          <a:xfrm>
            <a:off x="695322" y="3705863"/>
            <a:ext cx="3394078" cy="202692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3" name="Tijdelijke aanduiding voor afbeelding 41">
            <a:extLst>
              <a:ext uri="{FF2B5EF4-FFF2-40B4-BE49-F238E27FC236}">
                <a16:creationId xmlns:a16="http://schemas.microsoft.com/office/drawing/2014/main" id="{071F5726-566D-4364-83E8-DD2A39825BB0}"/>
              </a:ext>
            </a:extLst>
          </p:cNvPr>
          <p:cNvSpPr>
            <a:spLocks noGrp="1"/>
          </p:cNvSpPr>
          <p:nvPr>
            <p:ph type="pic" sz="quarter" idx="32"/>
          </p:nvPr>
        </p:nvSpPr>
        <p:spPr>
          <a:xfrm>
            <a:off x="695322" y="643469"/>
            <a:ext cx="3394078" cy="3062393"/>
          </a:xfrm>
          <a:solidFill>
            <a:srgbClr val="FFFFFF"/>
          </a:solidFill>
        </p:spPr>
        <p:txBody>
          <a:bodyPr anchor="ctr"/>
          <a:lstStyle>
            <a:lvl1pPr algn="ctr">
              <a:buNone/>
              <a:defRPr>
                <a:latin typeface="Verdana" panose="020B0604030504040204" pitchFamily="34" charset="0"/>
                <a:ea typeface="Verdana" panose="020B0604030504040204" pitchFamily="34" charset="0"/>
              </a:defRPr>
            </a:lvl1pPr>
          </a:lstStyle>
          <a:p>
            <a:endParaRPr lang="nl-NL"/>
          </a:p>
        </p:txBody>
      </p:sp>
      <p:sp>
        <p:nvSpPr>
          <p:cNvPr id="24" name="Tijdelijke aanduiding voor tekst 60">
            <a:extLst>
              <a:ext uri="{FF2B5EF4-FFF2-40B4-BE49-F238E27FC236}">
                <a16:creationId xmlns:a16="http://schemas.microsoft.com/office/drawing/2014/main" id="{EB8445B0-5BC7-4241-AE2F-0B62AC919437}"/>
              </a:ext>
            </a:extLst>
          </p:cNvPr>
          <p:cNvSpPr>
            <a:spLocks noGrp="1"/>
          </p:cNvSpPr>
          <p:nvPr>
            <p:ph type="body" sz="quarter" idx="33" hasCustomPrompt="1"/>
          </p:nvPr>
        </p:nvSpPr>
        <p:spPr>
          <a:xfrm>
            <a:off x="992266" y="4067347"/>
            <a:ext cx="2800190"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25" name="Tijdelijke aanduiding voor tekst 60">
            <a:extLst>
              <a:ext uri="{FF2B5EF4-FFF2-40B4-BE49-F238E27FC236}">
                <a16:creationId xmlns:a16="http://schemas.microsoft.com/office/drawing/2014/main" id="{CDB0C497-F38F-4067-B1FF-A6597215F90A}"/>
              </a:ext>
            </a:extLst>
          </p:cNvPr>
          <p:cNvSpPr>
            <a:spLocks noGrp="1"/>
          </p:cNvSpPr>
          <p:nvPr>
            <p:ph type="body" sz="quarter" idx="34" hasCustomPrompt="1"/>
          </p:nvPr>
        </p:nvSpPr>
        <p:spPr>
          <a:xfrm>
            <a:off x="992266" y="4529407"/>
            <a:ext cx="2800190"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26" name="Tijdelijke aanduiding voor tekst 60">
            <a:extLst>
              <a:ext uri="{FF2B5EF4-FFF2-40B4-BE49-F238E27FC236}">
                <a16:creationId xmlns:a16="http://schemas.microsoft.com/office/drawing/2014/main" id="{8278DF7F-8470-4493-9DF8-331FE68A7ABF}"/>
              </a:ext>
            </a:extLst>
          </p:cNvPr>
          <p:cNvSpPr>
            <a:spLocks noGrp="1"/>
          </p:cNvSpPr>
          <p:nvPr>
            <p:ph type="body" sz="quarter" idx="35" hasCustomPrompt="1"/>
          </p:nvPr>
        </p:nvSpPr>
        <p:spPr>
          <a:xfrm>
            <a:off x="992266" y="5008828"/>
            <a:ext cx="2800190"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
        <p:nvSpPr>
          <p:cNvPr id="27" name="Vrije vorm: vorm 26">
            <a:extLst>
              <a:ext uri="{FF2B5EF4-FFF2-40B4-BE49-F238E27FC236}">
                <a16:creationId xmlns:a16="http://schemas.microsoft.com/office/drawing/2014/main" id="{7B3CF9B7-8B2B-45E8-A510-A61ED594B77A}"/>
              </a:ext>
            </a:extLst>
          </p:cNvPr>
          <p:cNvSpPr/>
          <p:nvPr userDrawn="1"/>
        </p:nvSpPr>
        <p:spPr>
          <a:xfrm>
            <a:off x="4403278" y="3705863"/>
            <a:ext cx="3394078" cy="202692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8" name="Tijdelijke aanduiding voor afbeelding 41">
            <a:extLst>
              <a:ext uri="{FF2B5EF4-FFF2-40B4-BE49-F238E27FC236}">
                <a16:creationId xmlns:a16="http://schemas.microsoft.com/office/drawing/2014/main" id="{68A42350-C888-4805-AAFA-CC081BD1F35D}"/>
              </a:ext>
            </a:extLst>
          </p:cNvPr>
          <p:cNvSpPr>
            <a:spLocks noGrp="1"/>
          </p:cNvSpPr>
          <p:nvPr>
            <p:ph type="pic" sz="quarter" idx="36"/>
          </p:nvPr>
        </p:nvSpPr>
        <p:spPr>
          <a:xfrm>
            <a:off x="4403278" y="643469"/>
            <a:ext cx="3394078" cy="3062393"/>
          </a:xfrm>
          <a:solidFill>
            <a:srgbClr val="FFFFFF"/>
          </a:solidFill>
        </p:spPr>
        <p:txBody>
          <a:bodyPr anchor="ctr"/>
          <a:lstStyle>
            <a:lvl1pPr algn="ctr">
              <a:buNone/>
              <a:defRPr>
                <a:latin typeface="Verdana" panose="020B0604030504040204" pitchFamily="34" charset="0"/>
                <a:ea typeface="Verdana" panose="020B0604030504040204" pitchFamily="34" charset="0"/>
              </a:defRPr>
            </a:lvl1pPr>
          </a:lstStyle>
          <a:p>
            <a:endParaRPr lang="nl-NL"/>
          </a:p>
        </p:txBody>
      </p:sp>
      <p:sp>
        <p:nvSpPr>
          <p:cNvPr id="29" name="Tijdelijke aanduiding voor tekst 60">
            <a:extLst>
              <a:ext uri="{FF2B5EF4-FFF2-40B4-BE49-F238E27FC236}">
                <a16:creationId xmlns:a16="http://schemas.microsoft.com/office/drawing/2014/main" id="{9FA21685-BCE0-4520-9C45-A20E03F6FF03}"/>
              </a:ext>
            </a:extLst>
          </p:cNvPr>
          <p:cNvSpPr>
            <a:spLocks noGrp="1"/>
          </p:cNvSpPr>
          <p:nvPr>
            <p:ph type="body" sz="quarter" idx="37" hasCustomPrompt="1"/>
          </p:nvPr>
        </p:nvSpPr>
        <p:spPr>
          <a:xfrm>
            <a:off x="4700222" y="4067347"/>
            <a:ext cx="2800190"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30" name="Tijdelijke aanduiding voor tekst 60">
            <a:extLst>
              <a:ext uri="{FF2B5EF4-FFF2-40B4-BE49-F238E27FC236}">
                <a16:creationId xmlns:a16="http://schemas.microsoft.com/office/drawing/2014/main" id="{74D68B7E-7E22-4492-949D-15A564F63FB7}"/>
              </a:ext>
            </a:extLst>
          </p:cNvPr>
          <p:cNvSpPr>
            <a:spLocks noGrp="1"/>
          </p:cNvSpPr>
          <p:nvPr>
            <p:ph type="body" sz="quarter" idx="38" hasCustomPrompt="1"/>
          </p:nvPr>
        </p:nvSpPr>
        <p:spPr>
          <a:xfrm>
            <a:off x="4700222" y="4529407"/>
            <a:ext cx="2800190"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31" name="Tijdelijke aanduiding voor tekst 60">
            <a:extLst>
              <a:ext uri="{FF2B5EF4-FFF2-40B4-BE49-F238E27FC236}">
                <a16:creationId xmlns:a16="http://schemas.microsoft.com/office/drawing/2014/main" id="{C7BA17E2-025E-499E-A4AD-63769DBE40B5}"/>
              </a:ext>
            </a:extLst>
          </p:cNvPr>
          <p:cNvSpPr>
            <a:spLocks noGrp="1"/>
          </p:cNvSpPr>
          <p:nvPr>
            <p:ph type="body" sz="quarter" idx="39" hasCustomPrompt="1"/>
          </p:nvPr>
        </p:nvSpPr>
        <p:spPr>
          <a:xfrm>
            <a:off x="4700222" y="5008828"/>
            <a:ext cx="2800190"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
        <p:nvSpPr>
          <p:cNvPr id="32" name="Vrije vorm: vorm 31">
            <a:extLst>
              <a:ext uri="{FF2B5EF4-FFF2-40B4-BE49-F238E27FC236}">
                <a16:creationId xmlns:a16="http://schemas.microsoft.com/office/drawing/2014/main" id="{F6028B9B-0801-4938-8E0E-74479AFBF1C6}"/>
              </a:ext>
            </a:extLst>
          </p:cNvPr>
          <p:cNvSpPr/>
          <p:nvPr userDrawn="1"/>
        </p:nvSpPr>
        <p:spPr>
          <a:xfrm>
            <a:off x="8112066" y="3705863"/>
            <a:ext cx="3394078" cy="2026920"/>
          </a:xfrm>
          <a:custGeom>
            <a:avLst/>
            <a:gdLst>
              <a:gd name="connsiteX0" fmla="*/ 0 w 2828544"/>
              <a:gd name="connsiteY0" fmla="*/ 0 h 3253740"/>
              <a:gd name="connsiteX1" fmla="*/ 2828544 w 2828544"/>
              <a:gd name="connsiteY1" fmla="*/ 0 h 3253740"/>
              <a:gd name="connsiteX2" fmla="*/ 2828544 w 2828544"/>
              <a:gd name="connsiteY2" fmla="*/ 3253740 h 3253740"/>
              <a:gd name="connsiteX3" fmla="*/ 0 w 2828544"/>
              <a:gd name="connsiteY3" fmla="*/ 3253740 h 3253740"/>
            </a:gdLst>
            <a:ahLst/>
            <a:cxnLst>
              <a:cxn ang="0">
                <a:pos x="connsiteX0" y="connsiteY0"/>
              </a:cxn>
              <a:cxn ang="0">
                <a:pos x="connsiteX1" y="connsiteY1"/>
              </a:cxn>
              <a:cxn ang="0">
                <a:pos x="connsiteX2" y="connsiteY2"/>
              </a:cxn>
              <a:cxn ang="0">
                <a:pos x="connsiteX3" y="connsiteY3"/>
              </a:cxn>
            </a:cxnLst>
            <a:rect l="l" t="t" r="r" b="b"/>
            <a:pathLst>
              <a:path w="2828544" h="3253740">
                <a:moveTo>
                  <a:pt x="0" y="0"/>
                </a:moveTo>
                <a:lnTo>
                  <a:pt x="2828544" y="0"/>
                </a:lnTo>
                <a:lnTo>
                  <a:pt x="2828544" y="3253740"/>
                </a:lnTo>
                <a:lnTo>
                  <a:pt x="0" y="3253740"/>
                </a:lnTo>
                <a:close/>
              </a:path>
            </a:pathLst>
          </a:custGeom>
          <a:gradFill flip="none" rotWithShape="1">
            <a:gsLst>
              <a:gs pos="1000">
                <a:srgbClr val="0097D6"/>
              </a:gs>
              <a:gs pos="99000">
                <a:srgbClr val="0FA880"/>
              </a:gs>
            </a:gsLst>
            <a:lin ang="16200000" scaled="1"/>
            <a:tileRect/>
          </a:gradFill>
          <a:ln w="7615"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3" name="Tijdelijke aanduiding voor afbeelding 41">
            <a:extLst>
              <a:ext uri="{FF2B5EF4-FFF2-40B4-BE49-F238E27FC236}">
                <a16:creationId xmlns:a16="http://schemas.microsoft.com/office/drawing/2014/main" id="{57684301-885C-46BF-B6F5-EA26270D71D0}"/>
              </a:ext>
            </a:extLst>
          </p:cNvPr>
          <p:cNvSpPr>
            <a:spLocks noGrp="1"/>
          </p:cNvSpPr>
          <p:nvPr>
            <p:ph type="pic" sz="quarter" idx="40"/>
          </p:nvPr>
        </p:nvSpPr>
        <p:spPr>
          <a:xfrm>
            <a:off x="8112066" y="643469"/>
            <a:ext cx="3394078" cy="3062393"/>
          </a:xfrm>
          <a:solidFill>
            <a:srgbClr val="FFFFFF"/>
          </a:solidFill>
        </p:spPr>
        <p:txBody>
          <a:bodyPr anchor="ctr"/>
          <a:lstStyle>
            <a:lvl1pPr algn="ctr">
              <a:buNone/>
              <a:defRPr>
                <a:latin typeface="Verdana" panose="020B0604030504040204" pitchFamily="34" charset="0"/>
                <a:ea typeface="Verdana" panose="020B0604030504040204" pitchFamily="34" charset="0"/>
              </a:defRPr>
            </a:lvl1pPr>
          </a:lstStyle>
          <a:p>
            <a:endParaRPr lang="nl-NL"/>
          </a:p>
        </p:txBody>
      </p:sp>
      <p:sp>
        <p:nvSpPr>
          <p:cNvPr id="34" name="Tijdelijke aanduiding voor tekst 60">
            <a:extLst>
              <a:ext uri="{FF2B5EF4-FFF2-40B4-BE49-F238E27FC236}">
                <a16:creationId xmlns:a16="http://schemas.microsoft.com/office/drawing/2014/main" id="{1C6377CE-ADA5-43F9-BAF6-40B6EB0E9C05}"/>
              </a:ext>
            </a:extLst>
          </p:cNvPr>
          <p:cNvSpPr>
            <a:spLocks noGrp="1"/>
          </p:cNvSpPr>
          <p:nvPr>
            <p:ph type="body" sz="quarter" idx="41" hasCustomPrompt="1"/>
          </p:nvPr>
        </p:nvSpPr>
        <p:spPr>
          <a:xfrm>
            <a:off x="8409010" y="4067347"/>
            <a:ext cx="2800190" cy="487263"/>
          </a:xfrm>
        </p:spPr>
        <p:txBody>
          <a:bodyPr lIns="0" tIns="0" rIns="0" bIns="0">
            <a:normAutofit/>
          </a:bodyPr>
          <a:lstStyle>
            <a:lvl1pPr marL="0" indent="0">
              <a:buNone/>
              <a:defRPr sz="3000" b="1">
                <a:solidFill>
                  <a:srgbClr val="FFFFFF"/>
                </a:solidFill>
                <a:latin typeface="Verdana" panose="020B0604030504040204" pitchFamily="34" charset="0"/>
                <a:ea typeface="Verdana" panose="020B0604030504040204" pitchFamily="34" charset="0"/>
              </a:defRPr>
            </a:lvl1pPr>
          </a:lstStyle>
          <a:p>
            <a:pPr lvl="0"/>
            <a:r>
              <a:rPr lang="nl-NL"/>
              <a:t>Voornaam</a:t>
            </a:r>
          </a:p>
        </p:txBody>
      </p:sp>
      <p:sp>
        <p:nvSpPr>
          <p:cNvPr id="35" name="Tijdelijke aanduiding voor tekst 60">
            <a:extLst>
              <a:ext uri="{FF2B5EF4-FFF2-40B4-BE49-F238E27FC236}">
                <a16:creationId xmlns:a16="http://schemas.microsoft.com/office/drawing/2014/main" id="{517A8D34-058C-4CBC-ABFF-292568B535C9}"/>
              </a:ext>
            </a:extLst>
          </p:cNvPr>
          <p:cNvSpPr>
            <a:spLocks noGrp="1"/>
          </p:cNvSpPr>
          <p:nvPr>
            <p:ph type="body" sz="quarter" idx="42" hasCustomPrompt="1"/>
          </p:nvPr>
        </p:nvSpPr>
        <p:spPr>
          <a:xfrm>
            <a:off x="8409010" y="4529407"/>
            <a:ext cx="2800190" cy="360000"/>
          </a:xfrm>
        </p:spPr>
        <p:txBody>
          <a:bodyPr lIns="0" tIns="0" rIns="0" bIns="0">
            <a:normAutofit/>
          </a:bodyPr>
          <a:lstStyle>
            <a:lvl1pPr marL="0" indent="0">
              <a:buNone/>
              <a:defRPr sz="2000" b="1">
                <a:solidFill>
                  <a:srgbClr val="FFFFFF"/>
                </a:solidFill>
                <a:latin typeface="Verdana" panose="020B0604030504040204" pitchFamily="34" charset="0"/>
                <a:ea typeface="Verdana" panose="020B0604030504040204" pitchFamily="34" charset="0"/>
              </a:defRPr>
            </a:lvl1pPr>
          </a:lstStyle>
          <a:p>
            <a:pPr lvl="0"/>
            <a:r>
              <a:rPr lang="nl-NL"/>
              <a:t>Achternaam</a:t>
            </a:r>
          </a:p>
        </p:txBody>
      </p:sp>
      <p:sp>
        <p:nvSpPr>
          <p:cNvPr id="41" name="Tijdelijke aanduiding voor tekst 60">
            <a:extLst>
              <a:ext uri="{FF2B5EF4-FFF2-40B4-BE49-F238E27FC236}">
                <a16:creationId xmlns:a16="http://schemas.microsoft.com/office/drawing/2014/main" id="{C4672A26-F045-48EF-872E-338A765E443C}"/>
              </a:ext>
            </a:extLst>
          </p:cNvPr>
          <p:cNvSpPr>
            <a:spLocks noGrp="1"/>
          </p:cNvSpPr>
          <p:nvPr>
            <p:ph type="body" sz="quarter" idx="43" hasCustomPrompt="1"/>
          </p:nvPr>
        </p:nvSpPr>
        <p:spPr>
          <a:xfrm>
            <a:off x="8409010" y="5008828"/>
            <a:ext cx="2800190" cy="360000"/>
          </a:xfrm>
        </p:spPr>
        <p:txBody>
          <a:bodyPr lIns="0" tIns="0" rIns="0" bIns="0">
            <a:noAutofit/>
          </a:bodyPr>
          <a:lstStyle>
            <a:lvl1pPr marL="0" indent="0">
              <a:buNone/>
              <a:defRPr sz="1400">
                <a:solidFill>
                  <a:srgbClr val="FFFFFF"/>
                </a:solidFill>
                <a:latin typeface="Verdana" panose="020B0604030504040204" pitchFamily="34" charset="0"/>
                <a:ea typeface="Verdana" panose="020B0604030504040204" pitchFamily="34" charset="0"/>
              </a:defRPr>
            </a:lvl1pPr>
          </a:lstStyle>
          <a:p>
            <a:pPr lvl="0"/>
            <a:r>
              <a:rPr lang="nl-NL"/>
              <a:t>Eventuele functietitel</a:t>
            </a:r>
          </a:p>
        </p:txBody>
      </p:sp>
    </p:spTree>
    <p:extLst>
      <p:ext uri="{BB962C8B-B14F-4D97-AF65-F5344CB8AC3E}">
        <p14:creationId xmlns:p14="http://schemas.microsoft.com/office/powerpoint/2010/main" val="39855391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act gegevens + afbeelding">
    <p:spTree>
      <p:nvGrpSpPr>
        <p:cNvPr id="1" name=""/>
        <p:cNvGrpSpPr/>
        <p:nvPr/>
      </p:nvGrpSpPr>
      <p:grpSpPr>
        <a:xfrm>
          <a:off x="0" y="0"/>
          <a:ext cx="0" cy="0"/>
          <a:chOff x="0" y="0"/>
          <a:chExt cx="0" cy="0"/>
        </a:xfrm>
      </p:grpSpPr>
      <p:sp>
        <p:nvSpPr>
          <p:cNvPr id="49" name="Tijdelijke aanduiding voor afbeelding 48">
            <a:extLst>
              <a:ext uri="{FF2B5EF4-FFF2-40B4-BE49-F238E27FC236}">
                <a16:creationId xmlns:a16="http://schemas.microsoft.com/office/drawing/2014/main" id="{F01F03CA-2357-4836-8E90-04B97391CE93}"/>
              </a:ext>
            </a:extLst>
          </p:cNvPr>
          <p:cNvSpPr>
            <a:spLocks noGrp="1"/>
          </p:cNvSpPr>
          <p:nvPr>
            <p:ph type="pic" sz="quarter" idx="22"/>
          </p:nvPr>
        </p:nvSpPr>
        <p:spPr>
          <a:xfrm>
            <a:off x="6767" y="0"/>
            <a:ext cx="12178468" cy="5400000"/>
          </a:xfrm>
          <a:custGeom>
            <a:avLst/>
            <a:gdLst>
              <a:gd name="connsiteX0" fmla="*/ 0 w 12178468"/>
              <a:gd name="connsiteY0" fmla="*/ 0 h 5400000"/>
              <a:gd name="connsiteX1" fmla="*/ 12178468 w 12178468"/>
              <a:gd name="connsiteY1" fmla="*/ 0 h 5400000"/>
              <a:gd name="connsiteX2" fmla="*/ 12178468 w 12178468"/>
              <a:gd name="connsiteY2" fmla="*/ 5400000 h 5400000"/>
              <a:gd name="connsiteX3" fmla="*/ 8516555 w 12178468"/>
              <a:gd name="connsiteY3" fmla="*/ 5400000 h 5400000"/>
              <a:gd name="connsiteX4" fmla="*/ 8516555 w 12178468"/>
              <a:gd name="connsiteY4" fmla="*/ 4133067 h 5400000"/>
              <a:gd name="connsiteX5" fmla="*/ 7374824 w 12178468"/>
              <a:gd name="connsiteY5" fmla="*/ 2991336 h 5400000"/>
              <a:gd name="connsiteX6" fmla="*/ 0 w 12178468"/>
              <a:gd name="connsiteY6" fmla="*/ 2991336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68" h="5400000">
                <a:moveTo>
                  <a:pt x="0" y="0"/>
                </a:moveTo>
                <a:lnTo>
                  <a:pt x="12178468" y="0"/>
                </a:lnTo>
                <a:lnTo>
                  <a:pt x="12178468" y="5400000"/>
                </a:lnTo>
                <a:lnTo>
                  <a:pt x="8516555" y="5400000"/>
                </a:lnTo>
                <a:lnTo>
                  <a:pt x="8516555" y="4133067"/>
                </a:lnTo>
                <a:cubicBezTo>
                  <a:pt x="8516555" y="3502832"/>
                  <a:pt x="8005059" y="2991336"/>
                  <a:pt x="7374824" y="2991336"/>
                </a:cubicBezTo>
                <a:lnTo>
                  <a:pt x="0" y="2991336"/>
                </a:lnTo>
                <a:close/>
              </a:path>
            </a:pathLst>
          </a:custGeom>
          <a:solidFill>
            <a:schemeClr val="bg1">
              <a:lumMod val="75000"/>
            </a:schemeClr>
          </a:solidFill>
        </p:spPr>
        <p:txBody>
          <a:bodyPr vert="horz" wrap="square" lIns="0" tIns="0" rIns="0" bIns="0" rtlCol="0" anchor="ctr">
            <a:noAutofit/>
          </a:bodyPr>
          <a:lstStyle>
            <a:lvl1pPr>
              <a:defRPr lang="nl-NL">
                <a:latin typeface="Verdana" panose="020B0604030504040204" pitchFamily="34" charset="0"/>
                <a:ea typeface="Verdana" panose="020B0604030504040204" pitchFamily="34" charset="0"/>
              </a:defRPr>
            </a:lvl1pPr>
          </a:lstStyle>
          <a:p>
            <a:pPr lvl="0" algn="ctr">
              <a:buNone/>
            </a:pPr>
            <a:endParaRPr lang="nl-NL"/>
          </a:p>
        </p:txBody>
      </p:sp>
      <p:grpSp>
        <p:nvGrpSpPr>
          <p:cNvPr id="14" name="Graphic 7">
            <a:extLst>
              <a:ext uri="{FF2B5EF4-FFF2-40B4-BE49-F238E27FC236}">
                <a16:creationId xmlns:a16="http://schemas.microsoft.com/office/drawing/2014/main" id="{00882B30-4E42-4167-87C1-1870160E8827}"/>
              </a:ext>
            </a:extLst>
          </p:cNvPr>
          <p:cNvGrpSpPr/>
          <p:nvPr userDrawn="1"/>
        </p:nvGrpSpPr>
        <p:grpSpPr>
          <a:xfrm>
            <a:off x="763905" y="3791751"/>
            <a:ext cx="274320" cy="411480"/>
            <a:chOff x="2080260" y="2568702"/>
            <a:chExt cx="274320" cy="411480"/>
          </a:xfrm>
          <a:noFill/>
        </p:grpSpPr>
        <p:sp>
          <p:nvSpPr>
            <p:cNvPr id="15" name="Vrije vorm: vorm 14">
              <a:extLst>
                <a:ext uri="{FF2B5EF4-FFF2-40B4-BE49-F238E27FC236}">
                  <a16:creationId xmlns:a16="http://schemas.microsoft.com/office/drawing/2014/main" id="{457F92D1-4F68-4FA6-BE74-0D34621AFADA}"/>
                </a:ext>
              </a:extLst>
            </p:cNvPr>
            <p:cNvSpPr/>
            <p:nvPr/>
          </p:nvSpPr>
          <p:spPr>
            <a:xfrm>
              <a:off x="2080260" y="2568702"/>
              <a:ext cx="274320" cy="411480"/>
            </a:xfrm>
            <a:custGeom>
              <a:avLst/>
              <a:gdLst>
                <a:gd name="connsiteX0" fmla="*/ 256032 w 274320"/>
                <a:gd name="connsiteY0" fmla="*/ 205740 h 411480"/>
                <a:gd name="connsiteX1" fmla="*/ 137160 w 274320"/>
                <a:gd name="connsiteY1" fmla="*/ 411480 h 411480"/>
                <a:gd name="connsiteX2" fmla="*/ 18288 w 274320"/>
                <a:gd name="connsiteY2" fmla="*/ 206502 h 411480"/>
                <a:gd name="connsiteX3" fmla="*/ 18288 w 274320"/>
                <a:gd name="connsiteY3" fmla="*/ 206502 h 411480"/>
                <a:gd name="connsiteX4" fmla="*/ 0 w 274320"/>
                <a:gd name="connsiteY4" fmla="*/ 137160 h 411480"/>
                <a:gd name="connsiteX5" fmla="*/ 137160 w 274320"/>
                <a:gd name="connsiteY5" fmla="*/ 0 h 411480"/>
                <a:gd name="connsiteX6" fmla="*/ 274320 w 274320"/>
                <a:gd name="connsiteY6" fmla="*/ 137160 h 411480"/>
                <a:gd name="connsiteX7" fmla="*/ 256032 w 274320"/>
                <a:gd name="connsiteY7" fmla="*/ 20574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 h="411480">
                  <a:moveTo>
                    <a:pt x="256032" y="205740"/>
                  </a:moveTo>
                  <a:lnTo>
                    <a:pt x="137160" y="411480"/>
                  </a:lnTo>
                  <a:lnTo>
                    <a:pt x="18288" y="206502"/>
                  </a:lnTo>
                  <a:lnTo>
                    <a:pt x="18288" y="206502"/>
                  </a:lnTo>
                  <a:cubicBezTo>
                    <a:pt x="6096" y="185928"/>
                    <a:pt x="0" y="162306"/>
                    <a:pt x="0" y="137160"/>
                  </a:cubicBezTo>
                  <a:cubicBezTo>
                    <a:pt x="0" y="61722"/>
                    <a:pt x="61722" y="0"/>
                    <a:pt x="137160" y="0"/>
                  </a:cubicBezTo>
                  <a:cubicBezTo>
                    <a:pt x="212598" y="0"/>
                    <a:pt x="274320" y="61722"/>
                    <a:pt x="274320" y="137160"/>
                  </a:cubicBezTo>
                  <a:cubicBezTo>
                    <a:pt x="274320" y="162306"/>
                    <a:pt x="267462" y="185928"/>
                    <a:pt x="256032" y="20574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6" name="Vrije vorm: vorm 15">
              <a:extLst>
                <a:ext uri="{FF2B5EF4-FFF2-40B4-BE49-F238E27FC236}">
                  <a16:creationId xmlns:a16="http://schemas.microsoft.com/office/drawing/2014/main" id="{FA6F1524-65A7-405A-A1A7-4323929C2576}"/>
                </a:ext>
              </a:extLst>
            </p:cNvPr>
            <p:cNvSpPr/>
            <p:nvPr/>
          </p:nvSpPr>
          <p:spPr>
            <a:xfrm>
              <a:off x="2156460" y="2644902"/>
              <a:ext cx="121920" cy="121920"/>
            </a:xfrm>
            <a:custGeom>
              <a:avLst/>
              <a:gdLst>
                <a:gd name="connsiteX0" fmla="*/ 121920 w 121920"/>
                <a:gd name="connsiteY0" fmla="*/ 60960 h 121920"/>
                <a:gd name="connsiteX1" fmla="*/ 60960 w 121920"/>
                <a:gd name="connsiteY1" fmla="*/ 121920 h 121920"/>
                <a:gd name="connsiteX2" fmla="*/ 0 w 121920"/>
                <a:gd name="connsiteY2" fmla="*/ 60960 h 121920"/>
                <a:gd name="connsiteX3" fmla="*/ 60960 w 121920"/>
                <a:gd name="connsiteY3" fmla="*/ 0 h 121920"/>
                <a:gd name="connsiteX4" fmla="*/ 121920 w 121920"/>
                <a:gd name="connsiteY4" fmla="*/ 60960 h 12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21920">
                  <a:moveTo>
                    <a:pt x="121920" y="60960"/>
                  </a:moveTo>
                  <a:cubicBezTo>
                    <a:pt x="121920" y="94627"/>
                    <a:pt x="94627" y="121920"/>
                    <a:pt x="60960" y="121920"/>
                  </a:cubicBezTo>
                  <a:cubicBezTo>
                    <a:pt x="27293" y="121920"/>
                    <a:pt x="0" y="94627"/>
                    <a:pt x="0" y="60960"/>
                  </a:cubicBezTo>
                  <a:cubicBezTo>
                    <a:pt x="0" y="27293"/>
                    <a:pt x="27293" y="0"/>
                    <a:pt x="60960" y="0"/>
                  </a:cubicBezTo>
                  <a:cubicBezTo>
                    <a:pt x="94627" y="0"/>
                    <a:pt x="121920" y="27293"/>
                    <a:pt x="121920" y="6096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grpSp>
        <p:nvGrpSpPr>
          <p:cNvPr id="17" name="Graphic 7">
            <a:extLst>
              <a:ext uri="{FF2B5EF4-FFF2-40B4-BE49-F238E27FC236}">
                <a16:creationId xmlns:a16="http://schemas.microsoft.com/office/drawing/2014/main" id="{0410679D-384B-45D6-B4AA-89DB46B013C8}"/>
              </a:ext>
            </a:extLst>
          </p:cNvPr>
          <p:cNvGrpSpPr/>
          <p:nvPr userDrawn="1"/>
        </p:nvGrpSpPr>
        <p:grpSpPr>
          <a:xfrm>
            <a:off x="702945" y="4607051"/>
            <a:ext cx="396240" cy="396240"/>
            <a:chOff x="2019300" y="3382517"/>
            <a:chExt cx="396240" cy="396240"/>
          </a:xfrm>
          <a:noFill/>
        </p:grpSpPr>
        <p:sp>
          <p:nvSpPr>
            <p:cNvPr id="18" name="Vrije vorm: vorm 17">
              <a:extLst>
                <a:ext uri="{FF2B5EF4-FFF2-40B4-BE49-F238E27FC236}">
                  <a16:creationId xmlns:a16="http://schemas.microsoft.com/office/drawing/2014/main" id="{A753571B-52FA-4885-8D87-C673CC021765}"/>
                </a:ext>
              </a:extLst>
            </p:cNvPr>
            <p:cNvSpPr/>
            <p:nvPr/>
          </p:nvSpPr>
          <p:spPr>
            <a:xfrm>
              <a:off x="2232660" y="3428238"/>
              <a:ext cx="121920" cy="7620"/>
            </a:xfrm>
            <a:custGeom>
              <a:avLst/>
              <a:gdLst>
                <a:gd name="connsiteX0" fmla="*/ 0 w 121920"/>
                <a:gd name="connsiteY0" fmla="*/ 0 h 7620"/>
                <a:gd name="connsiteX1" fmla="*/ 121920 w 121920"/>
                <a:gd name="connsiteY1" fmla="*/ 0 h 7620"/>
              </a:gdLst>
              <a:ahLst/>
              <a:cxnLst>
                <a:cxn ang="0">
                  <a:pos x="connsiteX0" y="connsiteY0"/>
                </a:cxn>
                <a:cxn ang="0">
                  <a:pos x="connsiteX1" y="connsiteY1"/>
                </a:cxn>
              </a:cxnLst>
              <a:rect l="l" t="t" r="r" b="b"/>
              <a:pathLst>
                <a:path w="121920" h="7620">
                  <a:moveTo>
                    <a:pt x="0" y="0"/>
                  </a:moveTo>
                  <a:lnTo>
                    <a:pt x="12192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9" name="Vrije vorm: vorm 18">
              <a:extLst>
                <a:ext uri="{FF2B5EF4-FFF2-40B4-BE49-F238E27FC236}">
                  <a16:creationId xmlns:a16="http://schemas.microsoft.com/office/drawing/2014/main" id="{461AB54B-E27F-4AD0-887C-89B3B02D03F1}"/>
                </a:ext>
              </a:extLst>
            </p:cNvPr>
            <p:cNvSpPr/>
            <p:nvPr/>
          </p:nvSpPr>
          <p:spPr>
            <a:xfrm>
              <a:off x="2232660" y="3458718"/>
              <a:ext cx="121920" cy="7620"/>
            </a:xfrm>
            <a:custGeom>
              <a:avLst/>
              <a:gdLst>
                <a:gd name="connsiteX0" fmla="*/ 0 w 121920"/>
                <a:gd name="connsiteY0" fmla="*/ 0 h 7620"/>
                <a:gd name="connsiteX1" fmla="*/ 121920 w 121920"/>
                <a:gd name="connsiteY1" fmla="*/ 0 h 7620"/>
              </a:gdLst>
              <a:ahLst/>
              <a:cxnLst>
                <a:cxn ang="0">
                  <a:pos x="connsiteX0" y="connsiteY0"/>
                </a:cxn>
                <a:cxn ang="0">
                  <a:pos x="connsiteX1" y="connsiteY1"/>
                </a:cxn>
              </a:cxnLst>
              <a:rect l="l" t="t" r="r" b="b"/>
              <a:pathLst>
                <a:path w="121920" h="7620">
                  <a:moveTo>
                    <a:pt x="0" y="0"/>
                  </a:moveTo>
                  <a:lnTo>
                    <a:pt x="12192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0" name="Vrije vorm: vorm 19">
              <a:extLst>
                <a:ext uri="{FF2B5EF4-FFF2-40B4-BE49-F238E27FC236}">
                  <a16:creationId xmlns:a16="http://schemas.microsoft.com/office/drawing/2014/main" id="{E9CD77C2-097D-4D3B-9424-397A6F485BA9}"/>
                </a:ext>
              </a:extLst>
            </p:cNvPr>
            <p:cNvSpPr/>
            <p:nvPr/>
          </p:nvSpPr>
          <p:spPr>
            <a:xfrm>
              <a:off x="2232660" y="3489198"/>
              <a:ext cx="91440" cy="7620"/>
            </a:xfrm>
            <a:custGeom>
              <a:avLst/>
              <a:gdLst>
                <a:gd name="connsiteX0" fmla="*/ 0 w 91440"/>
                <a:gd name="connsiteY0" fmla="*/ 0 h 7620"/>
                <a:gd name="connsiteX1" fmla="*/ 91440 w 91440"/>
                <a:gd name="connsiteY1" fmla="*/ 0 h 7620"/>
              </a:gdLst>
              <a:ahLst/>
              <a:cxnLst>
                <a:cxn ang="0">
                  <a:pos x="connsiteX0" y="connsiteY0"/>
                </a:cxn>
                <a:cxn ang="0">
                  <a:pos x="connsiteX1" y="connsiteY1"/>
                </a:cxn>
              </a:cxnLst>
              <a:rect l="l" t="t" r="r" b="b"/>
              <a:pathLst>
                <a:path w="91440" h="7620">
                  <a:moveTo>
                    <a:pt x="0" y="0"/>
                  </a:moveTo>
                  <a:lnTo>
                    <a:pt x="9144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1" name="Vrije vorm: vorm 20">
              <a:extLst>
                <a:ext uri="{FF2B5EF4-FFF2-40B4-BE49-F238E27FC236}">
                  <a16:creationId xmlns:a16="http://schemas.microsoft.com/office/drawing/2014/main" id="{E141F584-5F13-4CBA-A99C-EAD8FCF75E96}"/>
                </a:ext>
              </a:extLst>
            </p:cNvPr>
            <p:cNvSpPr/>
            <p:nvPr/>
          </p:nvSpPr>
          <p:spPr>
            <a:xfrm>
              <a:off x="2171700" y="3382517"/>
              <a:ext cx="243840" cy="198120"/>
            </a:xfrm>
            <a:custGeom>
              <a:avLst/>
              <a:gdLst>
                <a:gd name="connsiteX0" fmla="*/ 114300 w 243840"/>
                <a:gd name="connsiteY0" fmla="*/ 152400 h 198120"/>
                <a:gd name="connsiteX1" fmla="*/ 220980 w 243840"/>
                <a:gd name="connsiteY1" fmla="*/ 152400 h 198120"/>
                <a:gd name="connsiteX2" fmla="*/ 243840 w 243840"/>
                <a:gd name="connsiteY2" fmla="*/ 129540 h 198120"/>
                <a:gd name="connsiteX3" fmla="*/ 243840 w 243840"/>
                <a:gd name="connsiteY3" fmla="*/ 22860 h 198120"/>
                <a:gd name="connsiteX4" fmla="*/ 220980 w 243840"/>
                <a:gd name="connsiteY4" fmla="*/ 0 h 198120"/>
                <a:gd name="connsiteX5" fmla="*/ 22860 w 243840"/>
                <a:gd name="connsiteY5" fmla="*/ 0 h 198120"/>
                <a:gd name="connsiteX6" fmla="*/ 0 w 243840"/>
                <a:gd name="connsiteY6" fmla="*/ 22860 h 198120"/>
                <a:gd name="connsiteX7" fmla="*/ 0 w 243840"/>
                <a:gd name="connsiteY7" fmla="*/ 129540 h 198120"/>
                <a:gd name="connsiteX8" fmla="*/ 22860 w 243840"/>
                <a:gd name="connsiteY8" fmla="*/ 152400 h 198120"/>
                <a:gd name="connsiteX9" fmla="*/ 60960 w 243840"/>
                <a:gd name="connsiteY9" fmla="*/ 152400 h 198120"/>
                <a:gd name="connsiteX10" fmla="*/ 60960 w 243840"/>
                <a:gd name="connsiteY10" fmla="*/ 198120 h 198120"/>
                <a:gd name="connsiteX11" fmla="*/ 114300 w 243840"/>
                <a:gd name="connsiteY11" fmla="*/ 15240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 h="198120">
                  <a:moveTo>
                    <a:pt x="114300" y="152400"/>
                  </a:moveTo>
                  <a:lnTo>
                    <a:pt x="220980" y="152400"/>
                  </a:lnTo>
                  <a:cubicBezTo>
                    <a:pt x="233934" y="152400"/>
                    <a:pt x="243840" y="142494"/>
                    <a:pt x="243840" y="129540"/>
                  </a:cubicBezTo>
                  <a:lnTo>
                    <a:pt x="243840" y="22860"/>
                  </a:lnTo>
                  <a:cubicBezTo>
                    <a:pt x="243840" y="9906"/>
                    <a:pt x="233934" y="0"/>
                    <a:pt x="220980" y="0"/>
                  </a:cubicBezTo>
                  <a:lnTo>
                    <a:pt x="22860" y="0"/>
                  </a:lnTo>
                  <a:cubicBezTo>
                    <a:pt x="9906" y="0"/>
                    <a:pt x="0" y="9906"/>
                    <a:pt x="0" y="22860"/>
                  </a:cubicBezTo>
                  <a:lnTo>
                    <a:pt x="0" y="129540"/>
                  </a:lnTo>
                  <a:cubicBezTo>
                    <a:pt x="0" y="142494"/>
                    <a:pt x="9906" y="152400"/>
                    <a:pt x="22860" y="152400"/>
                  </a:cubicBezTo>
                  <a:lnTo>
                    <a:pt x="60960" y="152400"/>
                  </a:lnTo>
                  <a:lnTo>
                    <a:pt x="60960" y="198120"/>
                  </a:lnTo>
                  <a:lnTo>
                    <a:pt x="114300" y="152400"/>
                  </a:ln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2" name="Vrije vorm: vorm 21">
              <a:extLst>
                <a:ext uri="{FF2B5EF4-FFF2-40B4-BE49-F238E27FC236}">
                  <a16:creationId xmlns:a16="http://schemas.microsoft.com/office/drawing/2014/main" id="{C11DCF70-AF3B-407A-A828-B236AA2F41AE}"/>
                </a:ext>
              </a:extLst>
            </p:cNvPr>
            <p:cNvSpPr/>
            <p:nvPr/>
          </p:nvSpPr>
          <p:spPr>
            <a:xfrm>
              <a:off x="2095500" y="3480054"/>
              <a:ext cx="121920" cy="146303"/>
            </a:xfrm>
            <a:custGeom>
              <a:avLst/>
              <a:gdLst>
                <a:gd name="connsiteX0" fmla="*/ 121920 w 121920"/>
                <a:gd name="connsiteY0" fmla="*/ 131064 h 146303"/>
                <a:gd name="connsiteX1" fmla="*/ 76200 w 121920"/>
                <a:gd name="connsiteY1" fmla="*/ 146304 h 146303"/>
                <a:gd name="connsiteX2" fmla="*/ 0 w 121920"/>
                <a:gd name="connsiteY2" fmla="*/ 70104 h 146303"/>
                <a:gd name="connsiteX3" fmla="*/ 45720 w 121920"/>
                <a:gd name="connsiteY3" fmla="*/ 0 h 146303"/>
              </a:gdLst>
              <a:ahLst/>
              <a:cxnLst>
                <a:cxn ang="0">
                  <a:pos x="connsiteX0" y="connsiteY0"/>
                </a:cxn>
                <a:cxn ang="0">
                  <a:pos x="connsiteX1" y="connsiteY1"/>
                </a:cxn>
                <a:cxn ang="0">
                  <a:pos x="connsiteX2" y="connsiteY2"/>
                </a:cxn>
                <a:cxn ang="0">
                  <a:pos x="connsiteX3" y="connsiteY3"/>
                </a:cxn>
              </a:cxnLst>
              <a:rect l="l" t="t" r="r" b="b"/>
              <a:pathLst>
                <a:path w="121920" h="146303">
                  <a:moveTo>
                    <a:pt x="121920" y="131064"/>
                  </a:moveTo>
                  <a:cubicBezTo>
                    <a:pt x="108966" y="140208"/>
                    <a:pt x="93726" y="146304"/>
                    <a:pt x="76200" y="146304"/>
                  </a:cubicBezTo>
                  <a:cubicBezTo>
                    <a:pt x="34290" y="146304"/>
                    <a:pt x="0" y="112014"/>
                    <a:pt x="0" y="70104"/>
                  </a:cubicBezTo>
                  <a:cubicBezTo>
                    <a:pt x="0" y="38862"/>
                    <a:pt x="19050" y="12192"/>
                    <a:pt x="45720" y="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3" name="Vrije vorm: vorm 22">
              <a:extLst>
                <a:ext uri="{FF2B5EF4-FFF2-40B4-BE49-F238E27FC236}">
                  <a16:creationId xmlns:a16="http://schemas.microsoft.com/office/drawing/2014/main" id="{E5F577B6-2C60-4762-9D66-2372C9536E32}"/>
                </a:ext>
              </a:extLst>
            </p:cNvPr>
            <p:cNvSpPr/>
            <p:nvPr/>
          </p:nvSpPr>
          <p:spPr>
            <a:xfrm>
              <a:off x="2019300" y="3626357"/>
              <a:ext cx="304800" cy="152400"/>
            </a:xfrm>
            <a:custGeom>
              <a:avLst/>
              <a:gdLst>
                <a:gd name="connsiteX0" fmla="*/ 0 w 304800"/>
                <a:gd name="connsiteY0" fmla="*/ 152400 h 152400"/>
                <a:gd name="connsiteX1" fmla="*/ 152400 w 304800"/>
                <a:gd name="connsiteY1" fmla="*/ 0 h 152400"/>
                <a:gd name="connsiteX2" fmla="*/ 304800 w 304800"/>
                <a:gd name="connsiteY2" fmla="*/ 152400 h 152400"/>
              </a:gdLst>
              <a:ahLst/>
              <a:cxnLst>
                <a:cxn ang="0">
                  <a:pos x="connsiteX0" y="connsiteY0"/>
                </a:cxn>
                <a:cxn ang="0">
                  <a:pos x="connsiteX1" y="connsiteY1"/>
                </a:cxn>
                <a:cxn ang="0">
                  <a:pos x="connsiteX2" y="connsiteY2"/>
                </a:cxn>
              </a:cxnLst>
              <a:rect l="l" t="t" r="r" b="b"/>
              <a:pathLst>
                <a:path w="304800" h="152400">
                  <a:moveTo>
                    <a:pt x="0" y="152400"/>
                  </a:moveTo>
                  <a:cubicBezTo>
                    <a:pt x="0" y="68580"/>
                    <a:pt x="68580" y="0"/>
                    <a:pt x="152400" y="0"/>
                  </a:cubicBezTo>
                  <a:cubicBezTo>
                    <a:pt x="236220" y="0"/>
                    <a:pt x="304800" y="68580"/>
                    <a:pt x="304800" y="15240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grpSp>
        <p:nvGrpSpPr>
          <p:cNvPr id="24" name="Graphic 7">
            <a:extLst>
              <a:ext uri="{FF2B5EF4-FFF2-40B4-BE49-F238E27FC236}">
                <a16:creationId xmlns:a16="http://schemas.microsoft.com/office/drawing/2014/main" id="{CA1AA079-B0B9-4E9B-9D48-1CE31126438E}"/>
              </a:ext>
            </a:extLst>
          </p:cNvPr>
          <p:cNvGrpSpPr/>
          <p:nvPr userDrawn="1"/>
        </p:nvGrpSpPr>
        <p:grpSpPr>
          <a:xfrm>
            <a:off x="695325" y="5422351"/>
            <a:ext cx="411480" cy="381000"/>
            <a:chOff x="2011680" y="4165854"/>
            <a:chExt cx="411480" cy="381000"/>
          </a:xfrm>
          <a:noFill/>
        </p:grpSpPr>
        <p:sp>
          <p:nvSpPr>
            <p:cNvPr id="25" name="Vrije vorm: vorm 24">
              <a:extLst>
                <a:ext uri="{FF2B5EF4-FFF2-40B4-BE49-F238E27FC236}">
                  <a16:creationId xmlns:a16="http://schemas.microsoft.com/office/drawing/2014/main" id="{8BB98AB0-B867-4FBB-97CF-6CA13E5D1D44}"/>
                </a:ext>
              </a:extLst>
            </p:cNvPr>
            <p:cNvSpPr/>
            <p:nvPr/>
          </p:nvSpPr>
          <p:spPr>
            <a:xfrm>
              <a:off x="2164080" y="4501134"/>
              <a:ext cx="7620" cy="30480"/>
            </a:xfrm>
            <a:custGeom>
              <a:avLst/>
              <a:gdLst>
                <a:gd name="connsiteX0" fmla="*/ 7620 w 7620"/>
                <a:gd name="connsiteY0" fmla="*/ 0 h 30480"/>
                <a:gd name="connsiteX1" fmla="*/ 0 w 7620"/>
                <a:gd name="connsiteY1" fmla="*/ 30480 h 30480"/>
              </a:gdLst>
              <a:ahLst/>
              <a:cxnLst>
                <a:cxn ang="0">
                  <a:pos x="connsiteX0" y="connsiteY0"/>
                </a:cxn>
                <a:cxn ang="0">
                  <a:pos x="connsiteX1" y="connsiteY1"/>
                </a:cxn>
              </a:cxnLst>
              <a:rect l="l" t="t" r="r" b="b"/>
              <a:pathLst>
                <a:path w="7620" h="30480">
                  <a:moveTo>
                    <a:pt x="7620" y="0"/>
                  </a:moveTo>
                  <a:lnTo>
                    <a:pt x="0" y="3048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6" name="Vrije vorm: vorm 25">
              <a:extLst>
                <a:ext uri="{FF2B5EF4-FFF2-40B4-BE49-F238E27FC236}">
                  <a16:creationId xmlns:a16="http://schemas.microsoft.com/office/drawing/2014/main" id="{E135B931-543D-4202-BE3C-9A85BB55FA9D}"/>
                </a:ext>
              </a:extLst>
            </p:cNvPr>
            <p:cNvSpPr/>
            <p:nvPr/>
          </p:nvSpPr>
          <p:spPr>
            <a:xfrm>
              <a:off x="2263140" y="4501134"/>
              <a:ext cx="7620" cy="30480"/>
            </a:xfrm>
            <a:custGeom>
              <a:avLst/>
              <a:gdLst>
                <a:gd name="connsiteX0" fmla="*/ 7620 w 7620"/>
                <a:gd name="connsiteY0" fmla="*/ 30480 h 30480"/>
                <a:gd name="connsiteX1" fmla="*/ 0 w 7620"/>
                <a:gd name="connsiteY1" fmla="*/ 0 h 30480"/>
              </a:gdLst>
              <a:ahLst/>
              <a:cxnLst>
                <a:cxn ang="0">
                  <a:pos x="connsiteX0" y="connsiteY0"/>
                </a:cxn>
                <a:cxn ang="0">
                  <a:pos x="connsiteX1" y="connsiteY1"/>
                </a:cxn>
              </a:cxnLst>
              <a:rect l="l" t="t" r="r" b="b"/>
              <a:pathLst>
                <a:path w="7620" h="30480">
                  <a:moveTo>
                    <a:pt x="7620" y="30480"/>
                  </a:moveTo>
                  <a:lnTo>
                    <a:pt x="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7" name="Vrije vorm: vorm 26">
              <a:extLst>
                <a:ext uri="{FF2B5EF4-FFF2-40B4-BE49-F238E27FC236}">
                  <a16:creationId xmlns:a16="http://schemas.microsoft.com/office/drawing/2014/main" id="{8C86AE20-EF5A-4032-A287-12F5735D58E9}"/>
                </a:ext>
              </a:extLst>
            </p:cNvPr>
            <p:cNvSpPr/>
            <p:nvPr/>
          </p:nvSpPr>
          <p:spPr>
            <a:xfrm>
              <a:off x="2011680" y="4394454"/>
              <a:ext cx="411480" cy="7620"/>
            </a:xfrm>
            <a:custGeom>
              <a:avLst/>
              <a:gdLst>
                <a:gd name="connsiteX0" fmla="*/ 411480 w 411480"/>
                <a:gd name="connsiteY0" fmla="*/ 0 h 7620"/>
                <a:gd name="connsiteX1" fmla="*/ 0 w 411480"/>
                <a:gd name="connsiteY1" fmla="*/ 0 h 7620"/>
              </a:gdLst>
              <a:ahLst/>
              <a:cxnLst>
                <a:cxn ang="0">
                  <a:pos x="connsiteX0" y="connsiteY0"/>
                </a:cxn>
                <a:cxn ang="0">
                  <a:pos x="connsiteX1" y="connsiteY1"/>
                </a:cxn>
              </a:cxnLst>
              <a:rect l="l" t="t" r="r" b="b"/>
              <a:pathLst>
                <a:path w="411480" h="7620">
                  <a:moveTo>
                    <a:pt x="411480" y="0"/>
                  </a:moveTo>
                  <a:lnTo>
                    <a:pt x="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8" name="Vrije vorm: vorm 27">
              <a:extLst>
                <a:ext uri="{FF2B5EF4-FFF2-40B4-BE49-F238E27FC236}">
                  <a16:creationId xmlns:a16="http://schemas.microsoft.com/office/drawing/2014/main" id="{9BE92AB8-FC73-45FD-92A7-502C590D2CAA}"/>
                </a:ext>
              </a:extLst>
            </p:cNvPr>
            <p:cNvSpPr/>
            <p:nvPr/>
          </p:nvSpPr>
          <p:spPr>
            <a:xfrm>
              <a:off x="2011680" y="4165854"/>
              <a:ext cx="411480" cy="304800"/>
            </a:xfrm>
            <a:custGeom>
              <a:avLst/>
              <a:gdLst>
                <a:gd name="connsiteX0" fmla="*/ 388620 w 411480"/>
                <a:gd name="connsiteY0" fmla="*/ 0 h 304800"/>
                <a:gd name="connsiteX1" fmla="*/ 22860 w 411480"/>
                <a:gd name="connsiteY1" fmla="*/ 0 h 304800"/>
                <a:gd name="connsiteX2" fmla="*/ 0 w 411480"/>
                <a:gd name="connsiteY2" fmla="*/ 22860 h 304800"/>
                <a:gd name="connsiteX3" fmla="*/ 0 w 411480"/>
                <a:gd name="connsiteY3" fmla="*/ 281940 h 304800"/>
                <a:gd name="connsiteX4" fmla="*/ 22860 w 411480"/>
                <a:gd name="connsiteY4" fmla="*/ 304800 h 304800"/>
                <a:gd name="connsiteX5" fmla="*/ 388620 w 411480"/>
                <a:gd name="connsiteY5" fmla="*/ 304800 h 304800"/>
                <a:gd name="connsiteX6" fmla="*/ 411480 w 411480"/>
                <a:gd name="connsiteY6" fmla="*/ 281940 h 304800"/>
                <a:gd name="connsiteX7" fmla="*/ 411480 w 411480"/>
                <a:gd name="connsiteY7" fmla="*/ 22860 h 304800"/>
                <a:gd name="connsiteX8" fmla="*/ 388620 w 411480"/>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 h="304800">
                  <a:moveTo>
                    <a:pt x="388620" y="0"/>
                  </a:moveTo>
                  <a:lnTo>
                    <a:pt x="22860" y="0"/>
                  </a:lnTo>
                  <a:cubicBezTo>
                    <a:pt x="9906" y="0"/>
                    <a:pt x="0" y="9906"/>
                    <a:pt x="0" y="22860"/>
                  </a:cubicBezTo>
                  <a:lnTo>
                    <a:pt x="0" y="281940"/>
                  </a:lnTo>
                  <a:cubicBezTo>
                    <a:pt x="0" y="294894"/>
                    <a:pt x="9906" y="304800"/>
                    <a:pt x="22860" y="304800"/>
                  </a:cubicBezTo>
                  <a:lnTo>
                    <a:pt x="388620" y="304800"/>
                  </a:lnTo>
                  <a:cubicBezTo>
                    <a:pt x="401574" y="304800"/>
                    <a:pt x="411480" y="294894"/>
                    <a:pt x="411480" y="281940"/>
                  </a:cubicBezTo>
                  <a:lnTo>
                    <a:pt x="411480" y="22860"/>
                  </a:lnTo>
                  <a:cubicBezTo>
                    <a:pt x="411480" y="9906"/>
                    <a:pt x="401574" y="0"/>
                    <a:pt x="388620" y="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9" name="Vrije vorm: vorm 28">
              <a:extLst>
                <a:ext uri="{FF2B5EF4-FFF2-40B4-BE49-F238E27FC236}">
                  <a16:creationId xmlns:a16="http://schemas.microsoft.com/office/drawing/2014/main" id="{8F966D62-F467-41BC-8A94-5B6508F95CFA}"/>
                </a:ext>
              </a:extLst>
            </p:cNvPr>
            <p:cNvSpPr/>
            <p:nvPr/>
          </p:nvSpPr>
          <p:spPr>
            <a:xfrm>
              <a:off x="2209800" y="4424934"/>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0" name="Vrije vorm: vorm 29">
              <a:extLst>
                <a:ext uri="{FF2B5EF4-FFF2-40B4-BE49-F238E27FC236}">
                  <a16:creationId xmlns:a16="http://schemas.microsoft.com/office/drawing/2014/main" id="{CD1D93D0-C1B7-4228-B4B8-B7660F5C6FC5}"/>
                </a:ext>
              </a:extLst>
            </p:cNvPr>
            <p:cNvSpPr/>
            <p:nvPr/>
          </p:nvSpPr>
          <p:spPr>
            <a:xfrm>
              <a:off x="2179320" y="4546854"/>
              <a:ext cx="76200" cy="7620"/>
            </a:xfrm>
            <a:custGeom>
              <a:avLst/>
              <a:gdLst>
                <a:gd name="connsiteX0" fmla="*/ 0 w 76200"/>
                <a:gd name="connsiteY0" fmla="*/ 0 h 7620"/>
                <a:gd name="connsiteX1" fmla="*/ 76200 w 76200"/>
                <a:gd name="connsiteY1" fmla="*/ 0 h 7620"/>
              </a:gdLst>
              <a:ahLst/>
              <a:cxnLst>
                <a:cxn ang="0">
                  <a:pos x="connsiteX0" y="connsiteY0"/>
                </a:cxn>
                <a:cxn ang="0">
                  <a:pos x="connsiteX1" y="connsiteY1"/>
                </a:cxn>
              </a:cxnLst>
              <a:rect l="l" t="t" r="r" b="b"/>
              <a:pathLst>
                <a:path w="76200" h="7620">
                  <a:moveTo>
                    <a:pt x="0" y="0"/>
                  </a:moveTo>
                  <a:lnTo>
                    <a:pt x="7620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1" name="Vrije vorm: vorm 30">
              <a:extLst>
                <a:ext uri="{FF2B5EF4-FFF2-40B4-BE49-F238E27FC236}">
                  <a16:creationId xmlns:a16="http://schemas.microsoft.com/office/drawing/2014/main" id="{3A2574E2-870F-4F13-A97A-3BE1A678CDE4}"/>
                </a:ext>
              </a:extLst>
            </p:cNvPr>
            <p:cNvSpPr/>
            <p:nvPr/>
          </p:nvSpPr>
          <p:spPr>
            <a:xfrm>
              <a:off x="2164080" y="4531614"/>
              <a:ext cx="15240" cy="15240"/>
            </a:xfrm>
            <a:custGeom>
              <a:avLst/>
              <a:gdLst>
                <a:gd name="connsiteX0" fmla="*/ 0 w 15240"/>
                <a:gd name="connsiteY0" fmla="*/ 0 h 15240"/>
                <a:gd name="connsiteX1" fmla="*/ 15240 w 15240"/>
                <a:gd name="connsiteY1" fmla="*/ 15240 h 15240"/>
              </a:gdLst>
              <a:ahLst/>
              <a:cxnLst>
                <a:cxn ang="0">
                  <a:pos x="connsiteX0" y="connsiteY0"/>
                </a:cxn>
                <a:cxn ang="0">
                  <a:pos x="connsiteX1" y="connsiteY1"/>
                </a:cxn>
              </a:cxnLst>
              <a:rect l="l" t="t" r="r" b="b"/>
              <a:pathLst>
                <a:path w="15240" h="15240">
                  <a:moveTo>
                    <a:pt x="0" y="0"/>
                  </a:moveTo>
                  <a:cubicBezTo>
                    <a:pt x="0" y="8382"/>
                    <a:pt x="6858" y="15240"/>
                    <a:pt x="15240" y="1524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2" name="Vrije vorm: vorm 31">
              <a:extLst>
                <a:ext uri="{FF2B5EF4-FFF2-40B4-BE49-F238E27FC236}">
                  <a16:creationId xmlns:a16="http://schemas.microsoft.com/office/drawing/2014/main" id="{058A0CFD-672A-40EE-BD27-F647B06CEA86}"/>
                </a:ext>
              </a:extLst>
            </p:cNvPr>
            <p:cNvSpPr/>
            <p:nvPr/>
          </p:nvSpPr>
          <p:spPr>
            <a:xfrm>
              <a:off x="2255520" y="4531614"/>
              <a:ext cx="15240" cy="15240"/>
            </a:xfrm>
            <a:custGeom>
              <a:avLst/>
              <a:gdLst>
                <a:gd name="connsiteX0" fmla="*/ 15240 w 15240"/>
                <a:gd name="connsiteY0" fmla="*/ 0 h 15240"/>
                <a:gd name="connsiteX1" fmla="*/ 0 w 15240"/>
                <a:gd name="connsiteY1" fmla="*/ 15240 h 15240"/>
              </a:gdLst>
              <a:ahLst/>
              <a:cxnLst>
                <a:cxn ang="0">
                  <a:pos x="connsiteX0" y="connsiteY0"/>
                </a:cxn>
                <a:cxn ang="0">
                  <a:pos x="connsiteX1" y="connsiteY1"/>
                </a:cxn>
              </a:cxnLst>
              <a:rect l="l" t="t" r="r" b="b"/>
              <a:pathLst>
                <a:path w="15240" h="15240">
                  <a:moveTo>
                    <a:pt x="15240" y="0"/>
                  </a:moveTo>
                  <a:cubicBezTo>
                    <a:pt x="15240" y="8382"/>
                    <a:pt x="8382" y="15240"/>
                    <a:pt x="0" y="1524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3" name="Vrije vorm: vorm 32">
              <a:extLst>
                <a:ext uri="{FF2B5EF4-FFF2-40B4-BE49-F238E27FC236}">
                  <a16:creationId xmlns:a16="http://schemas.microsoft.com/office/drawing/2014/main" id="{4E9DD996-E62E-4D2A-B370-7F441752AAFF}"/>
                </a:ext>
              </a:extLst>
            </p:cNvPr>
            <p:cNvSpPr/>
            <p:nvPr/>
          </p:nvSpPr>
          <p:spPr>
            <a:xfrm>
              <a:off x="2133600" y="4196334"/>
              <a:ext cx="167640" cy="167640"/>
            </a:xfrm>
            <a:custGeom>
              <a:avLst/>
              <a:gdLst>
                <a:gd name="connsiteX0" fmla="*/ 167640 w 167640"/>
                <a:gd name="connsiteY0" fmla="*/ 83820 h 167640"/>
                <a:gd name="connsiteX1" fmla="*/ 83820 w 167640"/>
                <a:gd name="connsiteY1" fmla="*/ 167640 h 167640"/>
                <a:gd name="connsiteX2" fmla="*/ 0 w 167640"/>
                <a:gd name="connsiteY2" fmla="*/ 83820 h 167640"/>
                <a:gd name="connsiteX3" fmla="*/ 83820 w 167640"/>
                <a:gd name="connsiteY3" fmla="*/ 0 h 167640"/>
                <a:gd name="connsiteX4" fmla="*/ 167640 w 167640"/>
                <a:gd name="connsiteY4" fmla="*/ 83820 h 16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167640">
                  <a:moveTo>
                    <a:pt x="167640" y="83820"/>
                  </a:moveTo>
                  <a:cubicBezTo>
                    <a:pt x="167640" y="130113"/>
                    <a:pt x="130113" y="167640"/>
                    <a:pt x="83820" y="167640"/>
                  </a:cubicBezTo>
                  <a:cubicBezTo>
                    <a:pt x="37527" y="167640"/>
                    <a:pt x="0" y="130113"/>
                    <a:pt x="0" y="83820"/>
                  </a:cubicBezTo>
                  <a:cubicBezTo>
                    <a:pt x="0" y="37528"/>
                    <a:pt x="37527" y="0"/>
                    <a:pt x="83820" y="0"/>
                  </a:cubicBezTo>
                  <a:cubicBezTo>
                    <a:pt x="130113" y="0"/>
                    <a:pt x="167640" y="37528"/>
                    <a:pt x="167640" y="8382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4" name="Vrije vorm: vorm 33">
              <a:extLst>
                <a:ext uri="{FF2B5EF4-FFF2-40B4-BE49-F238E27FC236}">
                  <a16:creationId xmlns:a16="http://schemas.microsoft.com/office/drawing/2014/main" id="{03E6DBC5-7B7B-4BBF-A0EE-EF408EBEEA8C}"/>
                </a:ext>
              </a:extLst>
            </p:cNvPr>
            <p:cNvSpPr/>
            <p:nvPr/>
          </p:nvSpPr>
          <p:spPr>
            <a:xfrm>
              <a:off x="2134362" y="4238930"/>
              <a:ext cx="156972" cy="53415"/>
            </a:xfrm>
            <a:custGeom>
              <a:avLst/>
              <a:gdLst>
                <a:gd name="connsiteX0" fmla="*/ 0 w 156972"/>
                <a:gd name="connsiteY0" fmla="*/ 53416 h 53415"/>
                <a:gd name="connsiteX1" fmla="*/ 69342 w 156972"/>
                <a:gd name="connsiteY1" fmla="*/ 7696 h 53415"/>
                <a:gd name="connsiteX2" fmla="*/ 156972 w 156972"/>
                <a:gd name="connsiteY2" fmla="*/ 1600 h 53415"/>
              </a:gdLst>
              <a:ahLst/>
              <a:cxnLst>
                <a:cxn ang="0">
                  <a:pos x="connsiteX0" y="connsiteY0"/>
                </a:cxn>
                <a:cxn ang="0">
                  <a:pos x="connsiteX1" y="connsiteY1"/>
                </a:cxn>
                <a:cxn ang="0">
                  <a:pos x="connsiteX2" y="connsiteY2"/>
                </a:cxn>
              </a:cxnLst>
              <a:rect l="l" t="t" r="r" b="b"/>
              <a:pathLst>
                <a:path w="156972" h="53415">
                  <a:moveTo>
                    <a:pt x="0" y="53416"/>
                  </a:moveTo>
                  <a:cubicBezTo>
                    <a:pt x="10668" y="41224"/>
                    <a:pt x="35052" y="16840"/>
                    <a:pt x="69342" y="7696"/>
                  </a:cubicBezTo>
                  <a:cubicBezTo>
                    <a:pt x="105918" y="-2972"/>
                    <a:pt x="142494" y="76"/>
                    <a:pt x="156972" y="160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45B84EB1-2CFD-43F1-9723-3C28C5EBE2F5}"/>
                </a:ext>
              </a:extLst>
            </p:cNvPr>
            <p:cNvSpPr/>
            <p:nvPr/>
          </p:nvSpPr>
          <p:spPr>
            <a:xfrm>
              <a:off x="2161858" y="4212335"/>
              <a:ext cx="60895" cy="150875"/>
            </a:xfrm>
            <a:custGeom>
              <a:avLst/>
              <a:gdLst>
                <a:gd name="connsiteX0" fmla="*/ 6793 w 60895"/>
                <a:gd name="connsiteY0" fmla="*/ 0 h 150875"/>
                <a:gd name="connsiteX1" fmla="*/ 4507 w 60895"/>
                <a:gd name="connsiteY1" fmla="*/ 80772 h 150875"/>
                <a:gd name="connsiteX2" fmla="*/ 60895 w 60895"/>
                <a:gd name="connsiteY2" fmla="*/ 150876 h 150875"/>
              </a:gdLst>
              <a:ahLst/>
              <a:cxnLst>
                <a:cxn ang="0">
                  <a:pos x="connsiteX0" y="connsiteY0"/>
                </a:cxn>
                <a:cxn ang="0">
                  <a:pos x="connsiteX1" y="connsiteY1"/>
                </a:cxn>
                <a:cxn ang="0">
                  <a:pos x="connsiteX2" y="connsiteY2"/>
                </a:cxn>
              </a:cxnLst>
              <a:rect l="l" t="t" r="r" b="b"/>
              <a:pathLst>
                <a:path w="60895" h="150875">
                  <a:moveTo>
                    <a:pt x="6793" y="0"/>
                  </a:moveTo>
                  <a:cubicBezTo>
                    <a:pt x="2221" y="16002"/>
                    <a:pt x="-4637" y="51054"/>
                    <a:pt x="4507" y="80772"/>
                  </a:cubicBezTo>
                  <a:cubicBezTo>
                    <a:pt x="14413" y="111252"/>
                    <a:pt x="45655" y="139446"/>
                    <a:pt x="60895" y="150876"/>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84DA9644-2882-48BB-B67E-1A332EEA2668}"/>
                </a:ext>
              </a:extLst>
            </p:cNvPr>
            <p:cNvSpPr/>
            <p:nvPr/>
          </p:nvSpPr>
          <p:spPr>
            <a:xfrm>
              <a:off x="2170937" y="4200905"/>
              <a:ext cx="81772" cy="148590"/>
            </a:xfrm>
            <a:custGeom>
              <a:avLst/>
              <a:gdLst>
                <a:gd name="connsiteX0" fmla="*/ 0 w 81772"/>
                <a:gd name="connsiteY0" fmla="*/ 148590 h 148590"/>
                <a:gd name="connsiteX1" fmla="*/ 80010 w 81772"/>
                <a:gd name="connsiteY1" fmla="*/ 62484 h 148590"/>
                <a:gd name="connsiteX2" fmla="*/ 75438 w 81772"/>
                <a:gd name="connsiteY2" fmla="*/ 0 h 148590"/>
              </a:gdLst>
              <a:ahLst/>
              <a:cxnLst>
                <a:cxn ang="0">
                  <a:pos x="connsiteX0" y="connsiteY0"/>
                </a:cxn>
                <a:cxn ang="0">
                  <a:pos x="connsiteX1" y="connsiteY1"/>
                </a:cxn>
                <a:cxn ang="0">
                  <a:pos x="connsiteX2" y="connsiteY2"/>
                </a:cxn>
              </a:cxnLst>
              <a:rect l="l" t="t" r="r" b="b"/>
              <a:pathLst>
                <a:path w="81772" h="148590">
                  <a:moveTo>
                    <a:pt x="0" y="148590"/>
                  </a:moveTo>
                  <a:cubicBezTo>
                    <a:pt x="19812" y="138684"/>
                    <a:pt x="73152" y="108966"/>
                    <a:pt x="80010" y="62484"/>
                  </a:cubicBezTo>
                  <a:cubicBezTo>
                    <a:pt x="84582" y="34290"/>
                    <a:pt x="79248" y="11430"/>
                    <a:pt x="75438" y="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7" name="Vrije vorm: vorm 36">
              <a:extLst>
                <a:ext uri="{FF2B5EF4-FFF2-40B4-BE49-F238E27FC236}">
                  <a16:creationId xmlns:a16="http://schemas.microsoft.com/office/drawing/2014/main" id="{BBF0D20E-5228-4C69-8D47-8891D4CE3D43}"/>
                </a:ext>
              </a:extLst>
            </p:cNvPr>
            <p:cNvSpPr/>
            <p:nvPr/>
          </p:nvSpPr>
          <p:spPr>
            <a:xfrm>
              <a:off x="2142744" y="4311394"/>
              <a:ext cx="141731" cy="19051"/>
            </a:xfrm>
            <a:custGeom>
              <a:avLst/>
              <a:gdLst>
                <a:gd name="connsiteX0" fmla="*/ 0 w 141731"/>
                <a:gd name="connsiteY0" fmla="*/ 7621 h 19051"/>
                <a:gd name="connsiteX1" fmla="*/ 72390 w 141731"/>
                <a:gd name="connsiteY1" fmla="*/ 764 h 19051"/>
                <a:gd name="connsiteX2" fmla="*/ 141732 w 141731"/>
                <a:gd name="connsiteY2" fmla="*/ 19051 h 19051"/>
              </a:gdLst>
              <a:ahLst/>
              <a:cxnLst>
                <a:cxn ang="0">
                  <a:pos x="connsiteX0" y="connsiteY0"/>
                </a:cxn>
                <a:cxn ang="0">
                  <a:pos x="connsiteX1" y="connsiteY1"/>
                </a:cxn>
                <a:cxn ang="0">
                  <a:pos x="connsiteX2" y="connsiteY2"/>
                </a:cxn>
              </a:cxnLst>
              <a:rect l="l" t="t" r="r" b="b"/>
              <a:pathLst>
                <a:path w="141731" h="19051">
                  <a:moveTo>
                    <a:pt x="0" y="7621"/>
                  </a:moveTo>
                  <a:cubicBezTo>
                    <a:pt x="11430" y="4574"/>
                    <a:pt x="38862" y="-2285"/>
                    <a:pt x="72390" y="764"/>
                  </a:cubicBezTo>
                  <a:cubicBezTo>
                    <a:pt x="107442" y="3811"/>
                    <a:pt x="131826" y="14480"/>
                    <a:pt x="141732" y="19051"/>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sp>
        <p:nvSpPr>
          <p:cNvPr id="61" name="Tijdelijke aanduiding voor tekst 60">
            <a:extLst>
              <a:ext uri="{FF2B5EF4-FFF2-40B4-BE49-F238E27FC236}">
                <a16:creationId xmlns:a16="http://schemas.microsoft.com/office/drawing/2014/main" id="{FADD8463-7B77-4367-ABD0-70E03CD2681A}"/>
              </a:ext>
            </a:extLst>
          </p:cNvPr>
          <p:cNvSpPr>
            <a:spLocks noGrp="1"/>
          </p:cNvSpPr>
          <p:nvPr>
            <p:ph type="body" sz="quarter" idx="26" hasCustomPrompt="1"/>
          </p:nvPr>
        </p:nvSpPr>
        <p:spPr>
          <a:xfrm>
            <a:off x="1322075" y="3657677"/>
            <a:ext cx="3451860" cy="679628"/>
          </a:xfrm>
          <a:prstGeom prst="rect">
            <a:avLst/>
          </a:prstGeom>
        </p:spPr>
        <p:txBody>
          <a:bodyPr lIns="0" tIns="0" rIns="0" bIns="0" anchor="ctr"/>
          <a:lstStyle>
            <a:lvl1pPr marL="0" indent="0">
              <a:spcBef>
                <a:spcPts val="0"/>
              </a:spcBef>
              <a:buClr>
                <a:schemeClr val="accent2"/>
              </a:buClr>
              <a:buNone/>
              <a:defRPr>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Professor Bronkhorstlaan 10</a:t>
            </a:r>
            <a:br>
              <a:rPr lang="nl-NL"/>
            </a:br>
            <a:r>
              <a:rPr lang="nl-NL"/>
              <a:t>Gebouw 92, Terrein Berg &amp; Bosch</a:t>
            </a:r>
            <a:br>
              <a:rPr lang="nl-NL"/>
            </a:br>
            <a:r>
              <a:rPr lang="nl-NL"/>
              <a:t>3723 MB Bilthoven</a:t>
            </a:r>
          </a:p>
        </p:txBody>
      </p:sp>
      <p:sp>
        <p:nvSpPr>
          <p:cNvPr id="79" name="Tijdelijke aanduiding voor tekst 60">
            <a:extLst>
              <a:ext uri="{FF2B5EF4-FFF2-40B4-BE49-F238E27FC236}">
                <a16:creationId xmlns:a16="http://schemas.microsoft.com/office/drawing/2014/main" id="{3AC92E73-57DC-4595-AC12-54ACD183A334}"/>
              </a:ext>
            </a:extLst>
          </p:cNvPr>
          <p:cNvSpPr>
            <a:spLocks noGrp="1"/>
          </p:cNvSpPr>
          <p:nvPr>
            <p:ph type="body" sz="quarter" idx="23" hasCustomPrompt="1"/>
          </p:nvPr>
        </p:nvSpPr>
        <p:spPr>
          <a:xfrm>
            <a:off x="1322075" y="4465357"/>
            <a:ext cx="3451860" cy="679628"/>
          </a:xfrm>
          <a:prstGeom prst="rect">
            <a:avLst/>
          </a:prstGeom>
        </p:spPr>
        <p:txBody>
          <a:bodyPr lIns="0" tIns="0" rIns="0" bIns="0" anchor="ctr"/>
          <a:lstStyle>
            <a:lvl1pPr marL="0" indent="0">
              <a:spcBef>
                <a:spcPts val="0"/>
              </a:spcBef>
              <a:buClr>
                <a:schemeClr val="accent2"/>
              </a:buClr>
              <a:buNone/>
              <a:defRPr>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[naam]@commoneye.nl</a:t>
            </a:r>
            <a:br>
              <a:rPr lang="nl-NL"/>
            </a:br>
            <a:r>
              <a:rPr lang="nl-NL"/>
              <a:t>030 207 2020</a:t>
            </a:r>
          </a:p>
        </p:txBody>
      </p:sp>
      <p:sp>
        <p:nvSpPr>
          <p:cNvPr id="80" name="Tijdelijke aanduiding voor tekst 60">
            <a:extLst>
              <a:ext uri="{FF2B5EF4-FFF2-40B4-BE49-F238E27FC236}">
                <a16:creationId xmlns:a16="http://schemas.microsoft.com/office/drawing/2014/main" id="{6326CC22-26DF-4797-88AD-93443EA72305}"/>
              </a:ext>
            </a:extLst>
          </p:cNvPr>
          <p:cNvSpPr>
            <a:spLocks noGrp="1"/>
          </p:cNvSpPr>
          <p:nvPr>
            <p:ph type="body" sz="quarter" idx="27" hasCustomPrompt="1"/>
          </p:nvPr>
        </p:nvSpPr>
        <p:spPr>
          <a:xfrm>
            <a:off x="1322075" y="5273037"/>
            <a:ext cx="3451860" cy="679628"/>
          </a:xfrm>
          <a:prstGeom prst="rect">
            <a:avLst/>
          </a:prstGeom>
        </p:spPr>
        <p:txBody>
          <a:bodyPr lIns="0" tIns="0" rIns="0" bIns="0" anchor="ctr"/>
          <a:lstStyle>
            <a:lvl1pPr marL="0" indent="0">
              <a:spcBef>
                <a:spcPts val="0"/>
              </a:spcBef>
              <a:buClr>
                <a:schemeClr val="accent2"/>
              </a:buClr>
              <a:buNone/>
              <a:defRPr>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www.commoneye.nl</a:t>
            </a:r>
            <a:br>
              <a:rPr lang="nl-NL"/>
            </a:br>
            <a:r>
              <a:rPr lang="nl-NL"/>
              <a:t>www.samenwerkingslab.nl</a:t>
            </a:r>
          </a:p>
        </p:txBody>
      </p:sp>
      <p:pic>
        <p:nvPicPr>
          <p:cNvPr id="48" name="huisstijl-logo">
            <a:extLst>
              <a:ext uri="{FF2B5EF4-FFF2-40B4-BE49-F238E27FC236}">
                <a16:creationId xmlns:a16="http://schemas.microsoft.com/office/drawing/2014/main" id="{E50B9E0D-4BC3-4B28-8627-A9562FEF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294" y="3497507"/>
            <a:ext cx="2674695" cy="1102299"/>
          </a:xfrm>
          <a:prstGeom prst="rect">
            <a:avLst/>
          </a:prstGeom>
        </p:spPr>
      </p:pic>
      <p:sp>
        <p:nvSpPr>
          <p:cNvPr id="39" name="Tekstvak 38">
            <a:extLst>
              <a:ext uri="{FF2B5EF4-FFF2-40B4-BE49-F238E27FC236}">
                <a16:creationId xmlns:a16="http://schemas.microsoft.com/office/drawing/2014/main" id="{59ABAF00-D1D6-4ABF-8A59-C5D0FE65AAD2}"/>
              </a:ext>
            </a:extLst>
          </p:cNvPr>
          <p:cNvSpPr txBox="1"/>
          <p:nvPr userDrawn="1"/>
        </p:nvSpPr>
        <p:spPr>
          <a:xfrm>
            <a:off x="8684517" y="5852205"/>
            <a:ext cx="2812161" cy="636652"/>
          </a:xfrm>
          <a:prstGeom prst="rect">
            <a:avLst/>
          </a:prstGeom>
        </p:spPr>
        <p:txBody>
          <a:bodyPr vert="horz" lIns="0" tIns="0" rIns="0" bIns="0" rtlCol="0">
            <a:noAutofit/>
          </a:bodyPr>
          <a:lstStyle>
            <a:lvl1pPr marL="266700" lvl="0" indent="-266700">
              <a:lnSpc>
                <a:spcPct val="100000"/>
              </a:lnSpc>
              <a:spcBef>
                <a:spcPts val="1000"/>
              </a:spcBef>
              <a:buClr>
                <a:schemeClr val="accent1"/>
              </a:buClr>
              <a:buFont typeface="Arial" panose="020B0604020202020204" pitchFamily="34" charset="0"/>
              <a:buChar char="•"/>
              <a:defRPr sz="700"/>
            </a:lvl1pPr>
            <a:lvl2pPr marL="541338" lvl="1" indent="-274638">
              <a:lnSpc>
                <a:spcPct val="100000"/>
              </a:lnSpc>
              <a:spcBef>
                <a:spcPts val="500"/>
              </a:spcBef>
              <a:buClr>
                <a:schemeClr val="accent2"/>
              </a:buClr>
              <a:buFont typeface="Arial" panose="020B0604020202020204" pitchFamily="34" charset="0"/>
              <a:buChar char="•"/>
              <a:defRPr sz="700"/>
            </a:lvl2pPr>
            <a:lvl3pPr marL="808038" lvl="2" indent="-266700">
              <a:lnSpc>
                <a:spcPct val="100000"/>
              </a:lnSpc>
              <a:spcBef>
                <a:spcPts val="500"/>
              </a:spcBef>
              <a:buClr>
                <a:schemeClr val="accent3"/>
              </a:buClr>
              <a:buFont typeface="Arial" panose="020B0604020202020204" pitchFamily="34" charset="0"/>
              <a:buChar char="•"/>
              <a:defRPr sz="700"/>
            </a:lvl3pPr>
            <a:lvl4pPr marL="1074738" lvl="3" indent="-266700">
              <a:lnSpc>
                <a:spcPct val="100000"/>
              </a:lnSpc>
              <a:spcBef>
                <a:spcPts val="500"/>
              </a:spcBef>
              <a:buClr>
                <a:schemeClr val="accent1"/>
              </a:buClr>
              <a:buFont typeface="Arial" panose="020B0604020202020204" pitchFamily="34" charset="0"/>
              <a:buChar char="•"/>
              <a:defRPr sz="700"/>
            </a:lvl4pPr>
            <a:lvl5pPr marL="1341438" lvl="4" indent="-266700">
              <a:lnSpc>
                <a:spcPct val="100000"/>
              </a:lnSpc>
              <a:spcBef>
                <a:spcPts val="500"/>
              </a:spcBef>
              <a:buClr>
                <a:schemeClr val="accent2"/>
              </a:buClr>
              <a:buFont typeface="Arial" panose="020B0604020202020204" pitchFamily="34" charset="0"/>
              <a:buChar char="•"/>
              <a:defRPr sz="7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buNone/>
            </a:pPr>
            <a:r>
              <a:rPr lang="nl-NL" sz="600">
                <a:solidFill>
                  <a:srgbClr val="000000"/>
                </a:solidFill>
                <a:latin typeface="Verdana" panose="020B0604030504040204" pitchFamily="34" charset="0"/>
                <a:ea typeface="Verdana" panose="020B0604030504040204" pitchFamily="34" charset="0"/>
              </a:rPr>
              <a:t>Alle intellectuele eigendomsrechten met betrekking tot deze presentatie berusten bij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a:p>
            <a:pPr marL="0" lvl="0" indent="0">
              <a:buNone/>
            </a:pPr>
            <a:r>
              <a:rPr lang="nl-NL" sz="600">
                <a:solidFill>
                  <a:srgbClr val="000000"/>
                </a:solidFill>
                <a:latin typeface="Verdana" panose="020B0604030504040204" pitchFamily="34" charset="0"/>
                <a:ea typeface="Verdana" panose="020B0604030504040204" pitchFamily="34" charset="0"/>
              </a:rPr>
              <a:t>Niets uit deze presentatie mag worden verveelvoudigd of openbaar gemaakt zonder schriftelijke toestemming van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6482372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ontact gegevens + afbeelding">
    <p:bg>
      <p:bgPr>
        <a:solidFill>
          <a:schemeClr val="bg1">
            <a:lumMod val="85000"/>
          </a:schemeClr>
        </a:solidFill>
        <a:effectLst/>
      </p:bgPr>
    </p:bg>
    <p:spTree>
      <p:nvGrpSpPr>
        <p:cNvPr id="1" name=""/>
        <p:cNvGrpSpPr/>
        <p:nvPr/>
      </p:nvGrpSpPr>
      <p:grpSpPr>
        <a:xfrm>
          <a:off x="0" y="0"/>
          <a:ext cx="0" cy="0"/>
          <a:chOff x="0" y="0"/>
          <a:chExt cx="0" cy="0"/>
        </a:xfrm>
      </p:grpSpPr>
      <p:grpSp>
        <p:nvGrpSpPr>
          <p:cNvPr id="9" name="huisstijl-logo">
            <a:extLst>
              <a:ext uri="{FF2B5EF4-FFF2-40B4-BE49-F238E27FC236}">
                <a16:creationId xmlns:a16="http://schemas.microsoft.com/office/drawing/2014/main" id="{E108E902-7B41-492F-8ADD-192B66CB7071}"/>
              </a:ext>
            </a:extLst>
          </p:cNvPr>
          <p:cNvGrpSpPr/>
          <p:nvPr userDrawn="1"/>
        </p:nvGrpSpPr>
        <p:grpSpPr>
          <a:xfrm>
            <a:off x="7342978" y="122464"/>
            <a:ext cx="4156095" cy="4870458"/>
            <a:chOff x="7342976" y="122464"/>
            <a:chExt cx="4156094" cy="4870458"/>
          </a:xfrm>
        </p:grpSpPr>
        <p:sp>
          <p:nvSpPr>
            <p:cNvPr id="5" name="Vrije vorm: vorm 4">
              <a:extLst>
                <a:ext uri="{FF2B5EF4-FFF2-40B4-BE49-F238E27FC236}">
                  <a16:creationId xmlns:a16="http://schemas.microsoft.com/office/drawing/2014/main" id="{49ADDAE2-C11C-44C5-BAD9-D84EEAE5D849}"/>
                </a:ext>
              </a:extLst>
            </p:cNvPr>
            <p:cNvSpPr/>
            <p:nvPr/>
          </p:nvSpPr>
          <p:spPr>
            <a:xfrm>
              <a:off x="8844461" y="3419412"/>
              <a:ext cx="2653874" cy="1573510"/>
            </a:xfrm>
            <a:custGeom>
              <a:avLst/>
              <a:gdLst>
                <a:gd name="connsiteX0" fmla="*/ 933376 w 2653874"/>
                <a:gd name="connsiteY0" fmla="*/ 355712 h 1573510"/>
                <a:gd name="connsiteX1" fmla="*/ 465953 w 2653874"/>
                <a:gd name="connsiteY1" fmla="*/ 262374 h 1573510"/>
                <a:gd name="connsiteX2" fmla="*/ 0 w 2653874"/>
                <a:gd name="connsiteY2" fmla="*/ 1387570 h 1573510"/>
                <a:gd name="connsiteX3" fmla="*/ 931906 w 2653874"/>
                <a:gd name="connsiteY3" fmla="*/ 1573510 h 1573510"/>
                <a:gd name="connsiteX4" fmla="*/ 933376 w 2653874"/>
                <a:gd name="connsiteY4" fmla="*/ 1573510 h 1573510"/>
                <a:gd name="connsiteX5" fmla="*/ 1863812 w 2653874"/>
                <a:gd name="connsiteY5" fmla="*/ 1389040 h 1573510"/>
                <a:gd name="connsiteX6" fmla="*/ 2653875 w 2653874"/>
                <a:gd name="connsiteY6" fmla="*/ 861351 h 1573510"/>
                <a:gd name="connsiteX7" fmla="*/ 1793258 w 2653874"/>
                <a:gd name="connsiteY7" fmla="*/ 0 h 1573510"/>
                <a:gd name="connsiteX8" fmla="*/ 933376 w 2653874"/>
                <a:gd name="connsiteY8" fmla="*/ 355712 h 15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3874" h="1573510">
                  <a:moveTo>
                    <a:pt x="933376" y="355712"/>
                  </a:moveTo>
                  <a:cubicBezTo>
                    <a:pt x="768014" y="355712"/>
                    <a:pt x="610002" y="322639"/>
                    <a:pt x="465953" y="262374"/>
                  </a:cubicBezTo>
                  <a:lnTo>
                    <a:pt x="0" y="1387570"/>
                  </a:lnTo>
                  <a:cubicBezTo>
                    <a:pt x="287362" y="1506630"/>
                    <a:pt x="601182" y="1572775"/>
                    <a:pt x="931906" y="1573510"/>
                  </a:cubicBezTo>
                  <a:cubicBezTo>
                    <a:pt x="932641" y="1573510"/>
                    <a:pt x="932641" y="1573510"/>
                    <a:pt x="933376" y="1573510"/>
                  </a:cubicBezTo>
                  <a:cubicBezTo>
                    <a:pt x="1263365" y="1573510"/>
                    <a:pt x="1577185" y="1507365"/>
                    <a:pt x="1863812" y="1389040"/>
                  </a:cubicBezTo>
                  <a:cubicBezTo>
                    <a:pt x="2161464" y="1265569"/>
                    <a:pt x="2429718" y="1085509"/>
                    <a:pt x="2653875" y="861351"/>
                  </a:cubicBezTo>
                  <a:lnTo>
                    <a:pt x="1793258" y="0"/>
                  </a:lnTo>
                  <a:cubicBezTo>
                    <a:pt x="1573510" y="219748"/>
                    <a:pt x="1269244" y="355712"/>
                    <a:pt x="933376" y="355712"/>
                  </a:cubicBezTo>
                </a:path>
              </a:pathLst>
            </a:custGeom>
            <a:solidFill>
              <a:srgbClr val="000000">
                <a:alpha val="10000"/>
              </a:srgbClr>
            </a:solidFill>
            <a:ln w="7618" cap="flat">
              <a:noFill/>
              <a:prstDash val="solid"/>
              <a:miter/>
            </a:ln>
          </p:spPr>
          <p:txBody>
            <a:bodyPr lIns="0" tIns="0" rIns="0" bIns="0" rtlCol="0" anchor="ctr"/>
            <a:lstStyle/>
            <a:p>
              <a:pPr lvl="0"/>
              <a:endParaRPr lang="nl-NL" sz="1800">
                <a:latin typeface="Verdana" panose="020B0604030504040204" pitchFamily="34" charset="0"/>
                <a:ea typeface="Verdana" panose="020B0604030504040204" pitchFamily="34" charset="0"/>
              </a:endParaRPr>
            </a:p>
          </p:txBody>
        </p:sp>
        <p:sp>
          <p:nvSpPr>
            <p:cNvPr id="6" name="Vrije vorm: vorm 5">
              <a:extLst>
                <a:ext uri="{FF2B5EF4-FFF2-40B4-BE49-F238E27FC236}">
                  <a16:creationId xmlns:a16="http://schemas.microsoft.com/office/drawing/2014/main" id="{54561519-287F-4611-A6C3-424AAF1E71CF}"/>
                </a:ext>
              </a:extLst>
            </p:cNvPr>
            <p:cNvSpPr/>
            <p:nvPr/>
          </p:nvSpPr>
          <p:spPr>
            <a:xfrm>
              <a:off x="7342976" y="2558060"/>
              <a:ext cx="1968173" cy="2248921"/>
            </a:xfrm>
            <a:custGeom>
              <a:avLst/>
              <a:gdLst>
                <a:gd name="connsiteX0" fmla="*/ 1217798 w 1968173"/>
                <a:gd name="connsiteY0" fmla="*/ 0 h 2248921"/>
                <a:gd name="connsiteX1" fmla="*/ 0 w 1968173"/>
                <a:gd name="connsiteY1" fmla="*/ 0 h 2248921"/>
                <a:gd name="connsiteX2" fmla="*/ 185205 w 1968173"/>
                <a:gd name="connsiteY2" fmla="*/ 931171 h 2248921"/>
                <a:gd name="connsiteX3" fmla="*/ 712893 w 1968173"/>
                <a:gd name="connsiteY3" fmla="*/ 1720498 h 2248921"/>
                <a:gd name="connsiteX4" fmla="*/ 712893 w 1968173"/>
                <a:gd name="connsiteY4" fmla="*/ 1720498 h 2248921"/>
                <a:gd name="connsiteX5" fmla="*/ 1502221 w 1968173"/>
                <a:gd name="connsiteY5" fmla="*/ 2248922 h 2248921"/>
                <a:gd name="connsiteX6" fmla="*/ 1968174 w 1968173"/>
                <a:gd name="connsiteY6" fmla="*/ 1123726 h 2248921"/>
                <a:gd name="connsiteX7" fmla="*/ 1217798 w 1968173"/>
                <a:gd name="connsiteY7" fmla="*/ 0 h 224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8173" h="2248921">
                  <a:moveTo>
                    <a:pt x="1217798" y="0"/>
                  </a:moveTo>
                  <a:lnTo>
                    <a:pt x="0" y="0"/>
                  </a:lnTo>
                  <a:cubicBezTo>
                    <a:pt x="0" y="329989"/>
                    <a:pt x="66145" y="643809"/>
                    <a:pt x="185205" y="931171"/>
                  </a:cubicBezTo>
                  <a:cubicBezTo>
                    <a:pt x="307941" y="1228088"/>
                    <a:pt x="488736" y="1496341"/>
                    <a:pt x="712893" y="1720498"/>
                  </a:cubicBezTo>
                  <a:lnTo>
                    <a:pt x="712893" y="1720498"/>
                  </a:lnTo>
                  <a:cubicBezTo>
                    <a:pt x="937051" y="1944656"/>
                    <a:pt x="1204569" y="2125451"/>
                    <a:pt x="1502221" y="2248922"/>
                  </a:cubicBezTo>
                  <a:lnTo>
                    <a:pt x="1968174" y="1123726"/>
                  </a:lnTo>
                  <a:cubicBezTo>
                    <a:pt x="1527209" y="940725"/>
                    <a:pt x="1217798" y="506375"/>
                    <a:pt x="1217798" y="0"/>
                  </a:cubicBezTo>
                </a:path>
              </a:pathLst>
            </a:custGeom>
            <a:solidFill>
              <a:srgbClr val="333333">
                <a:alpha val="10000"/>
              </a:srgbClr>
            </a:solidFill>
            <a:ln w="7618" cap="flat">
              <a:noFill/>
              <a:prstDash val="solid"/>
              <a:miter/>
            </a:ln>
          </p:spPr>
          <p:txBody>
            <a:bodyPr lIns="0" tIns="0" rIns="0" bIns="0" rtlCol="0" anchor="ctr"/>
            <a:lstStyle/>
            <a:p>
              <a:pPr lvl="0"/>
              <a:endParaRPr lang="nl-NL" sz="1800">
                <a:latin typeface="Verdana" panose="020B0604030504040204" pitchFamily="34" charset="0"/>
                <a:ea typeface="Verdana" panose="020B0604030504040204" pitchFamily="34" charset="0"/>
              </a:endParaRPr>
            </a:p>
          </p:txBody>
        </p:sp>
        <p:sp>
          <p:nvSpPr>
            <p:cNvPr id="7" name="Vrije vorm: vorm 6">
              <a:extLst>
                <a:ext uri="{FF2B5EF4-FFF2-40B4-BE49-F238E27FC236}">
                  <a16:creationId xmlns:a16="http://schemas.microsoft.com/office/drawing/2014/main" id="{F5610A89-708C-4E11-9F38-A7550140DCA8}"/>
                </a:ext>
              </a:extLst>
            </p:cNvPr>
            <p:cNvSpPr/>
            <p:nvPr/>
          </p:nvSpPr>
          <p:spPr>
            <a:xfrm>
              <a:off x="7342976" y="308404"/>
              <a:ext cx="1967439" cy="2249656"/>
            </a:xfrm>
            <a:custGeom>
              <a:avLst/>
              <a:gdLst>
                <a:gd name="connsiteX0" fmla="*/ 1217798 w 1967439"/>
                <a:gd name="connsiteY0" fmla="*/ 2248921 h 2249656"/>
                <a:gd name="connsiteX1" fmla="*/ 1967439 w 1967439"/>
                <a:gd name="connsiteY1" fmla="*/ 1124461 h 2249656"/>
                <a:gd name="connsiteX2" fmla="*/ 1502221 w 1967439"/>
                <a:gd name="connsiteY2" fmla="*/ 0 h 2249656"/>
                <a:gd name="connsiteX3" fmla="*/ 1502221 w 1967439"/>
                <a:gd name="connsiteY3" fmla="*/ 0 h 2249656"/>
                <a:gd name="connsiteX4" fmla="*/ 712893 w 1967439"/>
                <a:gd name="connsiteY4" fmla="*/ 528423 h 2249656"/>
                <a:gd name="connsiteX5" fmla="*/ 712159 w 1967439"/>
                <a:gd name="connsiteY5" fmla="*/ 527688 h 2249656"/>
                <a:gd name="connsiteX6" fmla="*/ 184470 w 1967439"/>
                <a:gd name="connsiteY6" fmla="*/ 1317750 h 2249656"/>
                <a:gd name="connsiteX7" fmla="*/ 0 w 1967439"/>
                <a:gd name="connsiteY7" fmla="*/ 2248921 h 2249656"/>
                <a:gd name="connsiteX8" fmla="*/ 0 w 1967439"/>
                <a:gd name="connsiteY8" fmla="*/ 2249656 h 2249656"/>
                <a:gd name="connsiteX9" fmla="*/ 1217798 w 1967439"/>
                <a:gd name="connsiteY9" fmla="*/ 2248921 h 2249656"/>
                <a:gd name="connsiteX10" fmla="*/ 1217798 w 1967439"/>
                <a:gd name="connsiteY10" fmla="*/ 2248921 h 224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7439" h="2249656">
                  <a:moveTo>
                    <a:pt x="1217798" y="2248921"/>
                  </a:moveTo>
                  <a:cubicBezTo>
                    <a:pt x="1217798" y="1742547"/>
                    <a:pt x="1527209" y="1308196"/>
                    <a:pt x="1967439" y="1124461"/>
                  </a:cubicBezTo>
                  <a:lnTo>
                    <a:pt x="1502221" y="0"/>
                  </a:lnTo>
                  <a:cubicBezTo>
                    <a:pt x="1502221" y="0"/>
                    <a:pt x="1502221" y="0"/>
                    <a:pt x="1502221" y="0"/>
                  </a:cubicBezTo>
                  <a:cubicBezTo>
                    <a:pt x="1204569" y="124205"/>
                    <a:pt x="937051" y="304266"/>
                    <a:pt x="712893" y="528423"/>
                  </a:cubicBezTo>
                  <a:lnTo>
                    <a:pt x="712159" y="527688"/>
                  </a:lnTo>
                  <a:cubicBezTo>
                    <a:pt x="488001" y="751845"/>
                    <a:pt x="307941" y="1020099"/>
                    <a:pt x="184470" y="1317750"/>
                  </a:cubicBezTo>
                  <a:cubicBezTo>
                    <a:pt x="66145" y="1605113"/>
                    <a:pt x="0" y="1918933"/>
                    <a:pt x="0" y="2248921"/>
                  </a:cubicBezTo>
                  <a:lnTo>
                    <a:pt x="0" y="2249656"/>
                  </a:lnTo>
                  <a:lnTo>
                    <a:pt x="1217798" y="2248921"/>
                  </a:lnTo>
                  <a:lnTo>
                    <a:pt x="1217798" y="2248921"/>
                  </a:lnTo>
                  <a:close/>
                </a:path>
              </a:pathLst>
            </a:custGeom>
            <a:solidFill>
              <a:srgbClr val="B3B3B3">
                <a:alpha val="10000"/>
              </a:srgbClr>
            </a:solidFill>
            <a:ln w="7618" cap="flat">
              <a:noFill/>
              <a:prstDash val="solid"/>
              <a:miter/>
            </a:ln>
          </p:spPr>
          <p:txBody>
            <a:bodyPr lIns="0" tIns="0" rIns="0" bIns="0" rtlCol="0" anchor="ctr"/>
            <a:lstStyle/>
            <a:p>
              <a:pPr lvl="0"/>
              <a:endParaRPr lang="nl-NL" sz="1800">
                <a:latin typeface="Verdana" panose="020B0604030504040204" pitchFamily="34" charset="0"/>
                <a:ea typeface="Verdana" panose="020B0604030504040204" pitchFamily="34" charset="0"/>
              </a:endParaRPr>
            </a:p>
          </p:txBody>
        </p:sp>
        <p:sp>
          <p:nvSpPr>
            <p:cNvPr id="8" name="Vrije vorm: vorm 7">
              <a:extLst>
                <a:ext uri="{FF2B5EF4-FFF2-40B4-BE49-F238E27FC236}">
                  <a16:creationId xmlns:a16="http://schemas.microsoft.com/office/drawing/2014/main" id="{C93490F6-F480-47A2-9286-FEB161F5D1CE}"/>
                </a:ext>
              </a:extLst>
            </p:cNvPr>
            <p:cNvSpPr/>
            <p:nvPr/>
          </p:nvSpPr>
          <p:spPr>
            <a:xfrm>
              <a:off x="8844461" y="122464"/>
              <a:ext cx="2654609" cy="1573510"/>
            </a:xfrm>
            <a:custGeom>
              <a:avLst/>
              <a:gdLst>
                <a:gd name="connsiteX0" fmla="*/ 933376 w 2654609"/>
                <a:gd name="connsiteY0" fmla="*/ 1217798 h 1573510"/>
                <a:gd name="connsiteX1" fmla="*/ 1793993 w 2654609"/>
                <a:gd name="connsiteY1" fmla="*/ 1573510 h 1573510"/>
                <a:gd name="connsiteX2" fmla="*/ 2654610 w 2654609"/>
                <a:gd name="connsiteY2" fmla="*/ 712893 h 1573510"/>
                <a:gd name="connsiteX3" fmla="*/ 2654610 w 2654609"/>
                <a:gd name="connsiteY3" fmla="*/ 712893 h 1573510"/>
                <a:gd name="connsiteX4" fmla="*/ 1864547 w 2654609"/>
                <a:gd name="connsiteY4" fmla="*/ 184470 h 1573510"/>
                <a:gd name="connsiteX5" fmla="*/ 933376 w 2654609"/>
                <a:gd name="connsiteY5" fmla="*/ 0 h 1573510"/>
                <a:gd name="connsiteX6" fmla="*/ 931906 w 2654609"/>
                <a:gd name="connsiteY6" fmla="*/ 0 h 1573510"/>
                <a:gd name="connsiteX7" fmla="*/ 931906 w 2654609"/>
                <a:gd name="connsiteY7" fmla="*/ 735 h 1573510"/>
                <a:gd name="connsiteX8" fmla="*/ 0 w 2654609"/>
                <a:gd name="connsiteY8" fmla="*/ 185940 h 1573510"/>
                <a:gd name="connsiteX9" fmla="*/ 465953 w 2654609"/>
                <a:gd name="connsiteY9" fmla="*/ 1310401 h 1573510"/>
                <a:gd name="connsiteX10" fmla="*/ 933376 w 2654609"/>
                <a:gd name="connsiteY10" fmla="*/ 1217798 h 15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54609" h="1573510">
                  <a:moveTo>
                    <a:pt x="933376" y="1217798"/>
                  </a:moveTo>
                  <a:cubicBezTo>
                    <a:pt x="1269244" y="1217798"/>
                    <a:pt x="1573510" y="1353763"/>
                    <a:pt x="1793993" y="1573510"/>
                  </a:cubicBezTo>
                  <a:lnTo>
                    <a:pt x="2654610" y="712893"/>
                  </a:lnTo>
                  <a:lnTo>
                    <a:pt x="2654610" y="712893"/>
                  </a:lnTo>
                  <a:cubicBezTo>
                    <a:pt x="2430452" y="488001"/>
                    <a:pt x="2162199" y="307941"/>
                    <a:pt x="1864547" y="184470"/>
                  </a:cubicBezTo>
                  <a:cubicBezTo>
                    <a:pt x="1577185" y="66145"/>
                    <a:pt x="1263365" y="0"/>
                    <a:pt x="933376" y="0"/>
                  </a:cubicBezTo>
                  <a:cubicBezTo>
                    <a:pt x="932641" y="0"/>
                    <a:pt x="932641" y="0"/>
                    <a:pt x="931906" y="0"/>
                  </a:cubicBezTo>
                  <a:lnTo>
                    <a:pt x="931906" y="735"/>
                  </a:lnTo>
                  <a:cubicBezTo>
                    <a:pt x="601917" y="735"/>
                    <a:pt x="287362" y="66880"/>
                    <a:pt x="0" y="185940"/>
                  </a:cubicBezTo>
                  <a:lnTo>
                    <a:pt x="465953" y="1310401"/>
                  </a:lnTo>
                  <a:cubicBezTo>
                    <a:pt x="610002" y="1250871"/>
                    <a:pt x="768014" y="1217798"/>
                    <a:pt x="933376" y="1217798"/>
                  </a:cubicBezTo>
                </a:path>
              </a:pathLst>
            </a:custGeom>
            <a:solidFill>
              <a:srgbClr val="4D4D4D">
                <a:alpha val="10000"/>
              </a:srgbClr>
            </a:solidFill>
            <a:ln w="7618" cap="flat">
              <a:noFill/>
              <a:prstDash val="solid"/>
              <a:miter/>
            </a:ln>
          </p:spPr>
          <p:txBody>
            <a:bodyPr lIns="0" tIns="0" rIns="0" bIns="0" rtlCol="0" anchor="ctr"/>
            <a:lstStyle/>
            <a:p>
              <a:pPr lvl="0"/>
              <a:endParaRPr lang="nl-NL" sz="1800">
                <a:latin typeface="Verdana" panose="020B0604030504040204" pitchFamily="34" charset="0"/>
                <a:ea typeface="Verdana" panose="020B0604030504040204" pitchFamily="34" charset="0"/>
              </a:endParaRPr>
            </a:p>
          </p:txBody>
        </p:sp>
      </p:grpSp>
      <p:sp>
        <p:nvSpPr>
          <p:cNvPr id="2" name="Rechthoek 1">
            <a:extLst>
              <a:ext uri="{FF2B5EF4-FFF2-40B4-BE49-F238E27FC236}">
                <a16:creationId xmlns:a16="http://schemas.microsoft.com/office/drawing/2014/main" id="{28A619D3-39CB-4916-8A0B-7DD8660807B2}"/>
              </a:ext>
            </a:extLst>
          </p:cNvPr>
          <p:cNvSpPr/>
          <p:nvPr userDrawn="1"/>
        </p:nvSpPr>
        <p:spPr>
          <a:xfrm>
            <a:off x="7749989" y="5400004"/>
            <a:ext cx="4435247" cy="14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latin typeface="Verdana" panose="020B0604030504040204" pitchFamily="34" charset="0"/>
              <a:ea typeface="Verdana" panose="020B0604030504040204" pitchFamily="34" charset="0"/>
            </a:endParaRPr>
          </a:p>
        </p:txBody>
      </p:sp>
      <p:sp>
        <p:nvSpPr>
          <p:cNvPr id="50" name="Vrije vorm: vorm 49">
            <a:extLst>
              <a:ext uri="{FF2B5EF4-FFF2-40B4-BE49-F238E27FC236}">
                <a16:creationId xmlns:a16="http://schemas.microsoft.com/office/drawing/2014/main" id="{FD9ED4B4-A0EE-460D-966A-F3C39CD271EC}"/>
              </a:ext>
            </a:extLst>
          </p:cNvPr>
          <p:cNvSpPr/>
          <p:nvPr userDrawn="1"/>
        </p:nvSpPr>
        <p:spPr>
          <a:xfrm>
            <a:off x="1" y="2991340"/>
            <a:ext cx="8516555" cy="3866663"/>
          </a:xfrm>
          <a:custGeom>
            <a:avLst/>
            <a:gdLst>
              <a:gd name="connsiteX0" fmla="*/ 0 w 8516555"/>
              <a:gd name="connsiteY0" fmla="*/ 0 h 3866663"/>
              <a:gd name="connsiteX1" fmla="*/ 7374824 w 8516555"/>
              <a:gd name="connsiteY1" fmla="*/ 0 h 3866663"/>
              <a:gd name="connsiteX2" fmla="*/ 8516555 w 8516555"/>
              <a:gd name="connsiteY2" fmla="*/ 1141731 h 3866663"/>
              <a:gd name="connsiteX3" fmla="*/ 8516555 w 8516555"/>
              <a:gd name="connsiteY3" fmla="*/ 3866664 h 3866663"/>
              <a:gd name="connsiteX4" fmla="*/ 0 w 8516555"/>
              <a:gd name="connsiteY4" fmla="*/ 3866664 h 3866663"/>
              <a:gd name="connsiteX5" fmla="*/ 0 w 8516555"/>
              <a:gd name="connsiteY5" fmla="*/ 0 h 3866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6555" h="3866663">
                <a:moveTo>
                  <a:pt x="0" y="0"/>
                </a:moveTo>
                <a:lnTo>
                  <a:pt x="7374824" y="0"/>
                </a:lnTo>
                <a:cubicBezTo>
                  <a:pt x="8005059" y="0"/>
                  <a:pt x="8516555" y="511496"/>
                  <a:pt x="8516555" y="1141731"/>
                </a:cubicBezTo>
                <a:lnTo>
                  <a:pt x="8516555" y="3866664"/>
                </a:lnTo>
                <a:lnTo>
                  <a:pt x="0" y="3866664"/>
                </a:lnTo>
                <a:lnTo>
                  <a:pt x="0" y="0"/>
                </a:lnTo>
                <a:close/>
              </a:path>
            </a:pathLst>
          </a:custGeom>
          <a:solidFill>
            <a:srgbClr val="FFFFFF"/>
          </a:solidFill>
          <a:ln w="7608"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nvGrpSpPr>
          <p:cNvPr id="14" name="Graphic 7">
            <a:extLst>
              <a:ext uri="{FF2B5EF4-FFF2-40B4-BE49-F238E27FC236}">
                <a16:creationId xmlns:a16="http://schemas.microsoft.com/office/drawing/2014/main" id="{00882B30-4E42-4167-87C1-1870160E8827}"/>
              </a:ext>
            </a:extLst>
          </p:cNvPr>
          <p:cNvGrpSpPr/>
          <p:nvPr userDrawn="1"/>
        </p:nvGrpSpPr>
        <p:grpSpPr>
          <a:xfrm>
            <a:off x="763905" y="3791751"/>
            <a:ext cx="274320" cy="411480"/>
            <a:chOff x="2080260" y="2568702"/>
            <a:chExt cx="274320" cy="411480"/>
          </a:xfrm>
          <a:noFill/>
        </p:grpSpPr>
        <p:sp>
          <p:nvSpPr>
            <p:cNvPr id="15" name="Vrije vorm: vorm 14">
              <a:extLst>
                <a:ext uri="{FF2B5EF4-FFF2-40B4-BE49-F238E27FC236}">
                  <a16:creationId xmlns:a16="http://schemas.microsoft.com/office/drawing/2014/main" id="{457F92D1-4F68-4FA6-BE74-0D34621AFADA}"/>
                </a:ext>
              </a:extLst>
            </p:cNvPr>
            <p:cNvSpPr/>
            <p:nvPr/>
          </p:nvSpPr>
          <p:spPr>
            <a:xfrm>
              <a:off x="2080260" y="2568702"/>
              <a:ext cx="274320" cy="411480"/>
            </a:xfrm>
            <a:custGeom>
              <a:avLst/>
              <a:gdLst>
                <a:gd name="connsiteX0" fmla="*/ 256032 w 274320"/>
                <a:gd name="connsiteY0" fmla="*/ 205740 h 411480"/>
                <a:gd name="connsiteX1" fmla="*/ 137160 w 274320"/>
                <a:gd name="connsiteY1" fmla="*/ 411480 h 411480"/>
                <a:gd name="connsiteX2" fmla="*/ 18288 w 274320"/>
                <a:gd name="connsiteY2" fmla="*/ 206502 h 411480"/>
                <a:gd name="connsiteX3" fmla="*/ 18288 w 274320"/>
                <a:gd name="connsiteY3" fmla="*/ 206502 h 411480"/>
                <a:gd name="connsiteX4" fmla="*/ 0 w 274320"/>
                <a:gd name="connsiteY4" fmla="*/ 137160 h 411480"/>
                <a:gd name="connsiteX5" fmla="*/ 137160 w 274320"/>
                <a:gd name="connsiteY5" fmla="*/ 0 h 411480"/>
                <a:gd name="connsiteX6" fmla="*/ 274320 w 274320"/>
                <a:gd name="connsiteY6" fmla="*/ 137160 h 411480"/>
                <a:gd name="connsiteX7" fmla="*/ 256032 w 274320"/>
                <a:gd name="connsiteY7" fmla="*/ 20574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 h="411480">
                  <a:moveTo>
                    <a:pt x="256032" y="205740"/>
                  </a:moveTo>
                  <a:lnTo>
                    <a:pt x="137160" y="411480"/>
                  </a:lnTo>
                  <a:lnTo>
                    <a:pt x="18288" y="206502"/>
                  </a:lnTo>
                  <a:lnTo>
                    <a:pt x="18288" y="206502"/>
                  </a:lnTo>
                  <a:cubicBezTo>
                    <a:pt x="6096" y="185928"/>
                    <a:pt x="0" y="162306"/>
                    <a:pt x="0" y="137160"/>
                  </a:cubicBezTo>
                  <a:cubicBezTo>
                    <a:pt x="0" y="61722"/>
                    <a:pt x="61722" y="0"/>
                    <a:pt x="137160" y="0"/>
                  </a:cubicBezTo>
                  <a:cubicBezTo>
                    <a:pt x="212598" y="0"/>
                    <a:pt x="274320" y="61722"/>
                    <a:pt x="274320" y="137160"/>
                  </a:cubicBezTo>
                  <a:cubicBezTo>
                    <a:pt x="274320" y="162306"/>
                    <a:pt x="267462" y="185928"/>
                    <a:pt x="256032" y="20574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6" name="Vrije vorm: vorm 15">
              <a:extLst>
                <a:ext uri="{FF2B5EF4-FFF2-40B4-BE49-F238E27FC236}">
                  <a16:creationId xmlns:a16="http://schemas.microsoft.com/office/drawing/2014/main" id="{FA6F1524-65A7-405A-A1A7-4323929C2576}"/>
                </a:ext>
              </a:extLst>
            </p:cNvPr>
            <p:cNvSpPr/>
            <p:nvPr/>
          </p:nvSpPr>
          <p:spPr>
            <a:xfrm>
              <a:off x="2156460" y="2644902"/>
              <a:ext cx="121920" cy="121920"/>
            </a:xfrm>
            <a:custGeom>
              <a:avLst/>
              <a:gdLst>
                <a:gd name="connsiteX0" fmla="*/ 121920 w 121920"/>
                <a:gd name="connsiteY0" fmla="*/ 60960 h 121920"/>
                <a:gd name="connsiteX1" fmla="*/ 60960 w 121920"/>
                <a:gd name="connsiteY1" fmla="*/ 121920 h 121920"/>
                <a:gd name="connsiteX2" fmla="*/ 0 w 121920"/>
                <a:gd name="connsiteY2" fmla="*/ 60960 h 121920"/>
                <a:gd name="connsiteX3" fmla="*/ 60960 w 121920"/>
                <a:gd name="connsiteY3" fmla="*/ 0 h 121920"/>
                <a:gd name="connsiteX4" fmla="*/ 121920 w 121920"/>
                <a:gd name="connsiteY4" fmla="*/ 60960 h 12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21920">
                  <a:moveTo>
                    <a:pt x="121920" y="60960"/>
                  </a:moveTo>
                  <a:cubicBezTo>
                    <a:pt x="121920" y="94627"/>
                    <a:pt x="94627" y="121920"/>
                    <a:pt x="60960" y="121920"/>
                  </a:cubicBezTo>
                  <a:cubicBezTo>
                    <a:pt x="27293" y="121920"/>
                    <a:pt x="0" y="94627"/>
                    <a:pt x="0" y="60960"/>
                  </a:cubicBezTo>
                  <a:cubicBezTo>
                    <a:pt x="0" y="27293"/>
                    <a:pt x="27293" y="0"/>
                    <a:pt x="60960" y="0"/>
                  </a:cubicBezTo>
                  <a:cubicBezTo>
                    <a:pt x="94627" y="0"/>
                    <a:pt x="121920" y="27293"/>
                    <a:pt x="121920" y="6096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grpSp>
        <p:nvGrpSpPr>
          <p:cNvPr id="17" name="Graphic 7">
            <a:extLst>
              <a:ext uri="{FF2B5EF4-FFF2-40B4-BE49-F238E27FC236}">
                <a16:creationId xmlns:a16="http://schemas.microsoft.com/office/drawing/2014/main" id="{0410679D-384B-45D6-B4AA-89DB46B013C8}"/>
              </a:ext>
            </a:extLst>
          </p:cNvPr>
          <p:cNvGrpSpPr/>
          <p:nvPr userDrawn="1"/>
        </p:nvGrpSpPr>
        <p:grpSpPr>
          <a:xfrm>
            <a:off x="702945" y="4607051"/>
            <a:ext cx="396240" cy="396240"/>
            <a:chOff x="2019300" y="3382517"/>
            <a:chExt cx="396240" cy="396240"/>
          </a:xfrm>
          <a:noFill/>
        </p:grpSpPr>
        <p:sp>
          <p:nvSpPr>
            <p:cNvPr id="18" name="Vrije vorm: vorm 17">
              <a:extLst>
                <a:ext uri="{FF2B5EF4-FFF2-40B4-BE49-F238E27FC236}">
                  <a16:creationId xmlns:a16="http://schemas.microsoft.com/office/drawing/2014/main" id="{A753571B-52FA-4885-8D87-C673CC021765}"/>
                </a:ext>
              </a:extLst>
            </p:cNvPr>
            <p:cNvSpPr/>
            <p:nvPr/>
          </p:nvSpPr>
          <p:spPr>
            <a:xfrm>
              <a:off x="2232660" y="3428238"/>
              <a:ext cx="121920" cy="7620"/>
            </a:xfrm>
            <a:custGeom>
              <a:avLst/>
              <a:gdLst>
                <a:gd name="connsiteX0" fmla="*/ 0 w 121920"/>
                <a:gd name="connsiteY0" fmla="*/ 0 h 7620"/>
                <a:gd name="connsiteX1" fmla="*/ 121920 w 121920"/>
                <a:gd name="connsiteY1" fmla="*/ 0 h 7620"/>
              </a:gdLst>
              <a:ahLst/>
              <a:cxnLst>
                <a:cxn ang="0">
                  <a:pos x="connsiteX0" y="connsiteY0"/>
                </a:cxn>
                <a:cxn ang="0">
                  <a:pos x="connsiteX1" y="connsiteY1"/>
                </a:cxn>
              </a:cxnLst>
              <a:rect l="l" t="t" r="r" b="b"/>
              <a:pathLst>
                <a:path w="121920" h="7620">
                  <a:moveTo>
                    <a:pt x="0" y="0"/>
                  </a:moveTo>
                  <a:lnTo>
                    <a:pt x="12192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9" name="Vrije vorm: vorm 18">
              <a:extLst>
                <a:ext uri="{FF2B5EF4-FFF2-40B4-BE49-F238E27FC236}">
                  <a16:creationId xmlns:a16="http://schemas.microsoft.com/office/drawing/2014/main" id="{461AB54B-E27F-4AD0-887C-89B3B02D03F1}"/>
                </a:ext>
              </a:extLst>
            </p:cNvPr>
            <p:cNvSpPr/>
            <p:nvPr/>
          </p:nvSpPr>
          <p:spPr>
            <a:xfrm>
              <a:off x="2232660" y="3458718"/>
              <a:ext cx="121920" cy="7620"/>
            </a:xfrm>
            <a:custGeom>
              <a:avLst/>
              <a:gdLst>
                <a:gd name="connsiteX0" fmla="*/ 0 w 121920"/>
                <a:gd name="connsiteY0" fmla="*/ 0 h 7620"/>
                <a:gd name="connsiteX1" fmla="*/ 121920 w 121920"/>
                <a:gd name="connsiteY1" fmla="*/ 0 h 7620"/>
              </a:gdLst>
              <a:ahLst/>
              <a:cxnLst>
                <a:cxn ang="0">
                  <a:pos x="connsiteX0" y="connsiteY0"/>
                </a:cxn>
                <a:cxn ang="0">
                  <a:pos x="connsiteX1" y="connsiteY1"/>
                </a:cxn>
              </a:cxnLst>
              <a:rect l="l" t="t" r="r" b="b"/>
              <a:pathLst>
                <a:path w="121920" h="7620">
                  <a:moveTo>
                    <a:pt x="0" y="0"/>
                  </a:moveTo>
                  <a:lnTo>
                    <a:pt x="12192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0" name="Vrije vorm: vorm 19">
              <a:extLst>
                <a:ext uri="{FF2B5EF4-FFF2-40B4-BE49-F238E27FC236}">
                  <a16:creationId xmlns:a16="http://schemas.microsoft.com/office/drawing/2014/main" id="{E9CD77C2-097D-4D3B-9424-397A6F485BA9}"/>
                </a:ext>
              </a:extLst>
            </p:cNvPr>
            <p:cNvSpPr/>
            <p:nvPr/>
          </p:nvSpPr>
          <p:spPr>
            <a:xfrm>
              <a:off x="2232660" y="3489198"/>
              <a:ext cx="91440" cy="7620"/>
            </a:xfrm>
            <a:custGeom>
              <a:avLst/>
              <a:gdLst>
                <a:gd name="connsiteX0" fmla="*/ 0 w 91440"/>
                <a:gd name="connsiteY0" fmla="*/ 0 h 7620"/>
                <a:gd name="connsiteX1" fmla="*/ 91440 w 91440"/>
                <a:gd name="connsiteY1" fmla="*/ 0 h 7620"/>
              </a:gdLst>
              <a:ahLst/>
              <a:cxnLst>
                <a:cxn ang="0">
                  <a:pos x="connsiteX0" y="connsiteY0"/>
                </a:cxn>
                <a:cxn ang="0">
                  <a:pos x="connsiteX1" y="connsiteY1"/>
                </a:cxn>
              </a:cxnLst>
              <a:rect l="l" t="t" r="r" b="b"/>
              <a:pathLst>
                <a:path w="91440" h="7620">
                  <a:moveTo>
                    <a:pt x="0" y="0"/>
                  </a:moveTo>
                  <a:lnTo>
                    <a:pt x="9144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1" name="Vrije vorm: vorm 20">
              <a:extLst>
                <a:ext uri="{FF2B5EF4-FFF2-40B4-BE49-F238E27FC236}">
                  <a16:creationId xmlns:a16="http://schemas.microsoft.com/office/drawing/2014/main" id="{E141F584-5F13-4CBA-A99C-EAD8FCF75E96}"/>
                </a:ext>
              </a:extLst>
            </p:cNvPr>
            <p:cNvSpPr/>
            <p:nvPr/>
          </p:nvSpPr>
          <p:spPr>
            <a:xfrm>
              <a:off x="2171700" y="3382517"/>
              <a:ext cx="243840" cy="198120"/>
            </a:xfrm>
            <a:custGeom>
              <a:avLst/>
              <a:gdLst>
                <a:gd name="connsiteX0" fmla="*/ 114300 w 243840"/>
                <a:gd name="connsiteY0" fmla="*/ 152400 h 198120"/>
                <a:gd name="connsiteX1" fmla="*/ 220980 w 243840"/>
                <a:gd name="connsiteY1" fmla="*/ 152400 h 198120"/>
                <a:gd name="connsiteX2" fmla="*/ 243840 w 243840"/>
                <a:gd name="connsiteY2" fmla="*/ 129540 h 198120"/>
                <a:gd name="connsiteX3" fmla="*/ 243840 w 243840"/>
                <a:gd name="connsiteY3" fmla="*/ 22860 h 198120"/>
                <a:gd name="connsiteX4" fmla="*/ 220980 w 243840"/>
                <a:gd name="connsiteY4" fmla="*/ 0 h 198120"/>
                <a:gd name="connsiteX5" fmla="*/ 22860 w 243840"/>
                <a:gd name="connsiteY5" fmla="*/ 0 h 198120"/>
                <a:gd name="connsiteX6" fmla="*/ 0 w 243840"/>
                <a:gd name="connsiteY6" fmla="*/ 22860 h 198120"/>
                <a:gd name="connsiteX7" fmla="*/ 0 w 243840"/>
                <a:gd name="connsiteY7" fmla="*/ 129540 h 198120"/>
                <a:gd name="connsiteX8" fmla="*/ 22860 w 243840"/>
                <a:gd name="connsiteY8" fmla="*/ 152400 h 198120"/>
                <a:gd name="connsiteX9" fmla="*/ 60960 w 243840"/>
                <a:gd name="connsiteY9" fmla="*/ 152400 h 198120"/>
                <a:gd name="connsiteX10" fmla="*/ 60960 w 243840"/>
                <a:gd name="connsiteY10" fmla="*/ 198120 h 198120"/>
                <a:gd name="connsiteX11" fmla="*/ 114300 w 243840"/>
                <a:gd name="connsiteY11" fmla="*/ 15240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 h="198120">
                  <a:moveTo>
                    <a:pt x="114300" y="152400"/>
                  </a:moveTo>
                  <a:lnTo>
                    <a:pt x="220980" y="152400"/>
                  </a:lnTo>
                  <a:cubicBezTo>
                    <a:pt x="233934" y="152400"/>
                    <a:pt x="243840" y="142494"/>
                    <a:pt x="243840" y="129540"/>
                  </a:cubicBezTo>
                  <a:lnTo>
                    <a:pt x="243840" y="22860"/>
                  </a:lnTo>
                  <a:cubicBezTo>
                    <a:pt x="243840" y="9906"/>
                    <a:pt x="233934" y="0"/>
                    <a:pt x="220980" y="0"/>
                  </a:cubicBezTo>
                  <a:lnTo>
                    <a:pt x="22860" y="0"/>
                  </a:lnTo>
                  <a:cubicBezTo>
                    <a:pt x="9906" y="0"/>
                    <a:pt x="0" y="9906"/>
                    <a:pt x="0" y="22860"/>
                  </a:cubicBezTo>
                  <a:lnTo>
                    <a:pt x="0" y="129540"/>
                  </a:lnTo>
                  <a:cubicBezTo>
                    <a:pt x="0" y="142494"/>
                    <a:pt x="9906" y="152400"/>
                    <a:pt x="22860" y="152400"/>
                  </a:cubicBezTo>
                  <a:lnTo>
                    <a:pt x="60960" y="152400"/>
                  </a:lnTo>
                  <a:lnTo>
                    <a:pt x="60960" y="198120"/>
                  </a:lnTo>
                  <a:lnTo>
                    <a:pt x="114300" y="152400"/>
                  </a:ln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2" name="Vrije vorm: vorm 21">
              <a:extLst>
                <a:ext uri="{FF2B5EF4-FFF2-40B4-BE49-F238E27FC236}">
                  <a16:creationId xmlns:a16="http://schemas.microsoft.com/office/drawing/2014/main" id="{C11DCF70-AF3B-407A-A828-B236AA2F41AE}"/>
                </a:ext>
              </a:extLst>
            </p:cNvPr>
            <p:cNvSpPr/>
            <p:nvPr/>
          </p:nvSpPr>
          <p:spPr>
            <a:xfrm>
              <a:off x="2095500" y="3480054"/>
              <a:ext cx="121920" cy="146303"/>
            </a:xfrm>
            <a:custGeom>
              <a:avLst/>
              <a:gdLst>
                <a:gd name="connsiteX0" fmla="*/ 121920 w 121920"/>
                <a:gd name="connsiteY0" fmla="*/ 131064 h 146303"/>
                <a:gd name="connsiteX1" fmla="*/ 76200 w 121920"/>
                <a:gd name="connsiteY1" fmla="*/ 146304 h 146303"/>
                <a:gd name="connsiteX2" fmla="*/ 0 w 121920"/>
                <a:gd name="connsiteY2" fmla="*/ 70104 h 146303"/>
                <a:gd name="connsiteX3" fmla="*/ 45720 w 121920"/>
                <a:gd name="connsiteY3" fmla="*/ 0 h 146303"/>
              </a:gdLst>
              <a:ahLst/>
              <a:cxnLst>
                <a:cxn ang="0">
                  <a:pos x="connsiteX0" y="connsiteY0"/>
                </a:cxn>
                <a:cxn ang="0">
                  <a:pos x="connsiteX1" y="connsiteY1"/>
                </a:cxn>
                <a:cxn ang="0">
                  <a:pos x="connsiteX2" y="connsiteY2"/>
                </a:cxn>
                <a:cxn ang="0">
                  <a:pos x="connsiteX3" y="connsiteY3"/>
                </a:cxn>
              </a:cxnLst>
              <a:rect l="l" t="t" r="r" b="b"/>
              <a:pathLst>
                <a:path w="121920" h="146303">
                  <a:moveTo>
                    <a:pt x="121920" y="131064"/>
                  </a:moveTo>
                  <a:cubicBezTo>
                    <a:pt x="108966" y="140208"/>
                    <a:pt x="93726" y="146304"/>
                    <a:pt x="76200" y="146304"/>
                  </a:cubicBezTo>
                  <a:cubicBezTo>
                    <a:pt x="34290" y="146304"/>
                    <a:pt x="0" y="112014"/>
                    <a:pt x="0" y="70104"/>
                  </a:cubicBezTo>
                  <a:cubicBezTo>
                    <a:pt x="0" y="38862"/>
                    <a:pt x="19050" y="12192"/>
                    <a:pt x="45720" y="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3" name="Vrije vorm: vorm 22">
              <a:extLst>
                <a:ext uri="{FF2B5EF4-FFF2-40B4-BE49-F238E27FC236}">
                  <a16:creationId xmlns:a16="http://schemas.microsoft.com/office/drawing/2014/main" id="{E5F577B6-2C60-4762-9D66-2372C9536E32}"/>
                </a:ext>
              </a:extLst>
            </p:cNvPr>
            <p:cNvSpPr/>
            <p:nvPr/>
          </p:nvSpPr>
          <p:spPr>
            <a:xfrm>
              <a:off x="2019300" y="3626357"/>
              <a:ext cx="304800" cy="152400"/>
            </a:xfrm>
            <a:custGeom>
              <a:avLst/>
              <a:gdLst>
                <a:gd name="connsiteX0" fmla="*/ 0 w 304800"/>
                <a:gd name="connsiteY0" fmla="*/ 152400 h 152400"/>
                <a:gd name="connsiteX1" fmla="*/ 152400 w 304800"/>
                <a:gd name="connsiteY1" fmla="*/ 0 h 152400"/>
                <a:gd name="connsiteX2" fmla="*/ 304800 w 304800"/>
                <a:gd name="connsiteY2" fmla="*/ 152400 h 152400"/>
              </a:gdLst>
              <a:ahLst/>
              <a:cxnLst>
                <a:cxn ang="0">
                  <a:pos x="connsiteX0" y="connsiteY0"/>
                </a:cxn>
                <a:cxn ang="0">
                  <a:pos x="connsiteX1" y="connsiteY1"/>
                </a:cxn>
                <a:cxn ang="0">
                  <a:pos x="connsiteX2" y="connsiteY2"/>
                </a:cxn>
              </a:cxnLst>
              <a:rect l="l" t="t" r="r" b="b"/>
              <a:pathLst>
                <a:path w="304800" h="152400">
                  <a:moveTo>
                    <a:pt x="0" y="152400"/>
                  </a:moveTo>
                  <a:cubicBezTo>
                    <a:pt x="0" y="68580"/>
                    <a:pt x="68580" y="0"/>
                    <a:pt x="152400" y="0"/>
                  </a:cubicBezTo>
                  <a:cubicBezTo>
                    <a:pt x="236220" y="0"/>
                    <a:pt x="304800" y="68580"/>
                    <a:pt x="304800" y="15240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grpSp>
        <p:nvGrpSpPr>
          <p:cNvPr id="24" name="Graphic 7">
            <a:extLst>
              <a:ext uri="{FF2B5EF4-FFF2-40B4-BE49-F238E27FC236}">
                <a16:creationId xmlns:a16="http://schemas.microsoft.com/office/drawing/2014/main" id="{CA1AA079-B0B9-4E9B-9D48-1CE31126438E}"/>
              </a:ext>
            </a:extLst>
          </p:cNvPr>
          <p:cNvGrpSpPr/>
          <p:nvPr userDrawn="1"/>
        </p:nvGrpSpPr>
        <p:grpSpPr>
          <a:xfrm>
            <a:off x="695325" y="5422351"/>
            <a:ext cx="411480" cy="381000"/>
            <a:chOff x="2011680" y="4165854"/>
            <a:chExt cx="411480" cy="381000"/>
          </a:xfrm>
          <a:noFill/>
        </p:grpSpPr>
        <p:sp>
          <p:nvSpPr>
            <p:cNvPr id="25" name="Vrije vorm: vorm 24">
              <a:extLst>
                <a:ext uri="{FF2B5EF4-FFF2-40B4-BE49-F238E27FC236}">
                  <a16:creationId xmlns:a16="http://schemas.microsoft.com/office/drawing/2014/main" id="{8BB98AB0-B867-4FBB-97CF-6CA13E5D1D44}"/>
                </a:ext>
              </a:extLst>
            </p:cNvPr>
            <p:cNvSpPr/>
            <p:nvPr/>
          </p:nvSpPr>
          <p:spPr>
            <a:xfrm>
              <a:off x="2164080" y="4501134"/>
              <a:ext cx="7620" cy="30480"/>
            </a:xfrm>
            <a:custGeom>
              <a:avLst/>
              <a:gdLst>
                <a:gd name="connsiteX0" fmla="*/ 7620 w 7620"/>
                <a:gd name="connsiteY0" fmla="*/ 0 h 30480"/>
                <a:gd name="connsiteX1" fmla="*/ 0 w 7620"/>
                <a:gd name="connsiteY1" fmla="*/ 30480 h 30480"/>
              </a:gdLst>
              <a:ahLst/>
              <a:cxnLst>
                <a:cxn ang="0">
                  <a:pos x="connsiteX0" y="connsiteY0"/>
                </a:cxn>
                <a:cxn ang="0">
                  <a:pos x="connsiteX1" y="connsiteY1"/>
                </a:cxn>
              </a:cxnLst>
              <a:rect l="l" t="t" r="r" b="b"/>
              <a:pathLst>
                <a:path w="7620" h="30480">
                  <a:moveTo>
                    <a:pt x="7620" y="0"/>
                  </a:moveTo>
                  <a:lnTo>
                    <a:pt x="0" y="3048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6" name="Vrije vorm: vorm 25">
              <a:extLst>
                <a:ext uri="{FF2B5EF4-FFF2-40B4-BE49-F238E27FC236}">
                  <a16:creationId xmlns:a16="http://schemas.microsoft.com/office/drawing/2014/main" id="{E135B931-543D-4202-BE3C-9A85BB55FA9D}"/>
                </a:ext>
              </a:extLst>
            </p:cNvPr>
            <p:cNvSpPr/>
            <p:nvPr/>
          </p:nvSpPr>
          <p:spPr>
            <a:xfrm>
              <a:off x="2263140" y="4501134"/>
              <a:ext cx="7620" cy="30480"/>
            </a:xfrm>
            <a:custGeom>
              <a:avLst/>
              <a:gdLst>
                <a:gd name="connsiteX0" fmla="*/ 7620 w 7620"/>
                <a:gd name="connsiteY0" fmla="*/ 30480 h 30480"/>
                <a:gd name="connsiteX1" fmla="*/ 0 w 7620"/>
                <a:gd name="connsiteY1" fmla="*/ 0 h 30480"/>
              </a:gdLst>
              <a:ahLst/>
              <a:cxnLst>
                <a:cxn ang="0">
                  <a:pos x="connsiteX0" y="connsiteY0"/>
                </a:cxn>
                <a:cxn ang="0">
                  <a:pos x="connsiteX1" y="connsiteY1"/>
                </a:cxn>
              </a:cxnLst>
              <a:rect l="l" t="t" r="r" b="b"/>
              <a:pathLst>
                <a:path w="7620" h="30480">
                  <a:moveTo>
                    <a:pt x="7620" y="30480"/>
                  </a:moveTo>
                  <a:lnTo>
                    <a:pt x="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7" name="Vrije vorm: vorm 26">
              <a:extLst>
                <a:ext uri="{FF2B5EF4-FFF2-40B4-BE49-F238E27FC236}">
                  <a16:creationId xmlns:a16="http://schemas.microsoft.com/office/drawing/2014/main" id="{8C86AE20-EF5A-4032-A287-12F5735D58E9}"/>
                </a:ext>
              </a:extLst>
            </p:cNvPr>
            <p:cNvSpPr/>
            <p:nvPr/>
          </p:nvSpPr>
          <p:spPr>
            <a:xfrm>
              <a:off x="2011680" y="4394454"/>
              <a:ext cx="411480" cy="7620"/>
            </a:xfrm>
            <a:custGeom>
              <a:avLst/>
              <a:gdLst>
                <a:gd name="connsiteX0" fmla="*/ 411480 w 411480"/>
                <a:gd name="connsiteY0" fmla="*/ 0 h 7620"/>
                <a:gd name="connsiteX1" fmla="*/ 0 w 411480"/>
                <a:gd name="connsiteY1" fmla="*/ 0 h 7620"/>
              </a:gdLst>
              <a:ahLst/>
              <a:cxnLst>
                <a:cxn ang="0">
                  <a:pos x="connsiteX0" y="connsiteY0"/>
                </a:cxn>
                <a:cxn ang="0">
                  <a:pos x="connsiteX1" y="connsiteY1"/>
                </a:cxn>
              </a:cxnLst>
              <a:rect l="l" t="t" r="r" b="b"/>
              <a:pathLst>
                <a:path w="411480" h="7620">
                  <a:moveTo>
                    <a:pt x="411480" y="0"/>
                  </a:moveTo>
                  <a:lnTo>
                    <a:pt x="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8" name="Vrije vorm: vorm 27">
              <a:extLst>
                <a:ext uri="{FF2B5EF4-FFF2-40B4-BE49-F238E27FC236}">
                  <a16:creationId xmlns:a16="http://schemas.microsoft.com/office/drawing/2014/main" id="{9BE92AB8-FC73-45FD-92A7-502C590D2CAA}"/>
                </a:ext>
              </a:extLst>
            </p:cNvPr>
            <p:cNvSpPr/>
            <p:nvPr/>
          </p:nvSpPr>
          <p:spPr>
            <a:xfrm>
              <a:off x="2011680" y="4165854"/>
              <a:ext cx="411480" cy="304800"/>
            </a:xfrm>
            <a:custGeom>
              <a:avLst/>
              <a:gdLst>
                <a:gd name="connsiteX0" fmla="*/ 388620 w 411480"/>
                <a:gd name="connsiteY0" fmla="*/ 0 h 304800"/>
                <a:gd name="connsiteX1" fmla="*/ 22860 w 411480"/>
                <a:gd name="connsiteY1" fmla="*/ 0 h 304800"/>
                <a:gd name="connsiteX2" fmla="*/ 0 w 411480"/>
                <a:gd name="connsiteY2" fmla="*/ 22860 h 304800"/>
                <a:gd name="connsiteX3" fmla="*/ 0 w 411480"/>
                <a:gd name="connsiteY3" fmla="*/ 281940 h 304800"/>
                <a:gd name="connsiteX4" fmla="*/ 22860 w 411480"/>
                <a:gd name="connsiteY4" fmla="*/ 304800 h 304800"/>
                <a:gd name="connsiteX5" fmla="*/ 388620 w 411480"/>
                <a:gd name="connsiteY5" fmla="*/ 304800 h 304800"/>
                <a:gd name="connsiteX6" fmla="*/ 411480 w 411480"/>
                <a:gd name="connsiteY6" fmla="*/ 281940 h 304800"/>
                <a:gd name="connsiteX7" fmla="*/ 411480 w 411480"/>
                <a:gd name="connsiteY7" fmla="*/ 22860 h 304800"/>
                <a:gd name="connsiteX8" fmla="*/ 388620 w 411480"/>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 h="304800">
                  <a:moveTo>
                    <a:pt x="388620" y="0"/>
                  </a:moveTo>
                  <a:lnTo>
                    <a:pt x="22860" y="0"/>
                  </a:lnTo>
                  <a:cubicBezTo>
                    <a:pt x="9906" y="0"/>
                    <a:pt x="0" y="9906"/>
                    <a:pt x="0" y="22860"/>
                  </a:cubicBezTo>
                  <a:lnTo>
                    <a:pt x="0" y="281940"/>
                  </a:lnTo>
                  <a:cubicBezTo>
                    <a:pt x="0" y="294894"/>
                    <a:pt x="9906" y="304800"/>
                    <a:pt x="22860" y="304800"/>
                  </a:cubicBezTo>
                  <a:lnTo>
                    <a:pt x="388620" y="304800"/>
                  </a:lnTo>
                  <a:cubicBezTo>
                    <a:pt x="401574" y="304800"/>
                    <a:pt x="411480" y="294894"/>
                    <a:pt x="411480" y="281940"/>
                  </a:cubicBezTo>
                  <a:lnTo>
                    <a:pt x="411480" y="22860"/>
                  </a:lnTo>
                  <a:cubicBezTo>
                    <a:pt x="411480" y="9906"/>
                    <a:pt x="401574" y="0"/>
                    <a:pt x="388620" y="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29" name="Vrije vorm: vorm 28">
              <a:extLst>
                <a:ext uri="{FF2B5EF4-FFF2-40B4-BE49-F238E27FC236}">
                  <a16:creationId xmlns:a16="http://schemas.microsoft.com/office/drawing/2014/main" id="{8F966D62-F467-41BC-8A94-5B6508F95CFA}"/>
                </a:ext>
              </a:extLst>
            </p:cNvPr>
            <p:cNvSpPr/>
            <p:nvPr/>
          </p:nvSpPr>
          <p:spPr>
            <a:xfrm>
              <a:off x="2209800" y="4424934"/>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0" name="Vrije vorm: vorm 29">
              <a:extLst>
                <a:ext uri="{FF2B5EF4-FFF2-40B4-BE49-F238E27FC236}">
                  <a16:creationId xmlns:a16="http://schemas.microsoft.com/office/drawing/2014/main" id="{CD1D93D0-C1B7-4228-B4B8-B7660F5C6FC5}"/>
                </a:ext>
              </a:extLst>
            </p:cNvPr>
            <p:cNvSpPr/>
            <p:nvPr/>
          </p:nvSpPr>
          <p:spPr>
            <a:xfrm>
              <a:off x="2179320" y="4546854"/>
              <a:ext cx="76200" cy="7620"/>
            </a:xfrm>
            <a:custGeom>
              <a:avLst/>
              <a:gdLst>
                <a:gd name="connsiteX0" fmla="*/ 0 w 76200"/>
                <a:gd name="connsiteY0" fmla="*/ 0 h 7620"/>
                <a:gd name="connsiteX1" fmla="*/ 76200 w 76200"/>
                <a:gd name="connsiteY1" fmla="*/ 0 h 7620"/>
              </a:gdLst>
              <a:ahLst/>
              <a:cxnLst>
                <a:cxn ang="0">
                  <a:pos x="connsiteX0" y="connsiteY0"/>
                </a:cxn>
                <a:cxn ang="0">
                  <a:pos x="connsiteX1" y="connsiteY1"/>
                </a:cxn>
              </a:cxnLst>
              <a:rect l="l" t="t" r="r" b="b"/>
              <a:pathLst>
                <a:path w="76200" h="7620">
                  <a:moveTo>
                    <a:pt x="0" y="0"/>
                  </a:moveTo>
                  <a:lnTo>
                    <a:pt x="76200" y="0"/>
                  </a:lnTo>
                </a:path>
              </a:pathLst>
            </a:custGeom>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1" name="Vrije vorm: vorm 30">
              <a:extLst>
                <a:ext uri="{FF2B5EF4-FFF2-40B4-BE49-F238E27FC236}">
                  <a16:creationId xmlns:a16="http://schemas.microsoft.com/office/drawing/2014/main" id="{3A2574E2-870F-4F13-A97A-3BE1A678CDE4}"/>
                </a:ext>
              </a:extLst>
            </p:cNvPr>
            <p:cNvSpPr/>
            <p:nvPr/>
          </p:nvSpPr>
          <p:spPr>
            <a:xfrm>
              <a:off x="2164080" y="4531614"/>
              <a:ext cx="15240" cy="15240"/>
            </a:xfrm>
            <a:custGeom>
              <a:avLst/>
              <a:gdLst>
                <a:gd name="connsiteX0" fmla="*/ 0 w 15240"/>
                <a:gd name="connsiteY0" fmla="*/ 0 h 15240"/>
                <a:gd name="connsiteX1" fmla="*/ 15240 w 15240"/>
                <a:gd name="connsiteY1" fmla="*/ 15240 h 15240"/>
              </a:gdLst>
              <a:ahLst/>
              <a:cxnLst>
                <a:cxn ang="0">
                  <a:pos x="connsiteX0" y="connsiteY0"/>
                </a:cxn>
                <a:cxn ang="0">
                  <a:pos x="connsiteX1" y="connsiteY1"/>
                </a:cxn>
              </a:cxnLst>
              <a:rect l="l" t="t" r="r" b="b"/>
              <a:pathLst>
                <a:path w="15240" h="15240">
                  <a:moveTo>
                    <a:pt x="0" y="0"/>
                  </a:moveTo>
                  <a:cubicBezTo>
                    <a:pt x="0" y="8382"/>
                    <a:pt x="6858" y="15240"/>
                    <a:pt x="15240" y="1524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2" name="Vrije vorm: vorm 31">
              <a:extLst>
                <a:ext uri="{FF2B5EF4-FFF2-40B4-BE49-F238E27FC236}">
                  <a16:creationId xmlns:a16="http://schemas.microsoft.com/office/drawing/2014/main" id="{058A0CFD-672A-40EE-BD27-F647B06CEA86}"/>
                </a:ext>
              </a:extLst>
            </p:cNvPr>
            <p:cNvSpPr/>
            <p:nvPr/>
          </p:nvSpPr>
          <p:spPr>
            <a:xfrm>
              <a:off x="2255520" y="4531614"/>
              <a:ext cx="15240" cy="15240"/>
            </a:xfrm>
            <a:custGeom>
              <a:avLst/>
              <a:gdLst>
                <a:gd name="connsiteX0" fmla="*/ 15240 w 15240"/>
                <a:gd name="connsiteY0" fmla="*/ 0 h 15240"/>
                <a:gd name="connsiteX1" fmla="*/ 0 w 15240"/>
                <a:gd name="connsiteY1" fmla="*/ 15240 h 15240"/>
              </a:gdLst>
              <a:ahLst/>
              <a:cxnLst>
                <a:cxn ang="0">
                  <a:pos x="connsiteX0" y="connsiteY0"/>
                </a:cxn>
                <a:cxn ang="0">
                  <a:pos x="connsiteX1" y="connsiteY1"/>
                </a:cxn>
              </a:cxnLst>
              <a:rect l="l" t="t" r="r" b="b"/>
              <a:pathLst>
                <a:path w="15240" h="15240">
                  <a:moveTo>
                    <a:pt x="15240" y="0"/>
                  </a:moveTo>
                  <a:cubicBezTo>
                    <a:pt x="15240" y="8382"/>
                    <a:pt x="8382" y="15240"/>
                    <a:pt x="0" y="1524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3" name="Vrije vorm: vorm 32">
              <a:extLst>
                <a:ext uri="{FF2B5EF4-FFF2-40B4-BE49-F238E27FC236}">
                  <a16:creationId xmlns:a16="http://schemas.microsoft.com/office/drawing/2014/main" id="{4E9DD996-E62E-4D2A-B370-7F441752AAFF}"/>
                </a:ext>
              </a:extLst>
            </p:cNvPr>
            <p:cNvSpPr/>
            <p:nvPr/>
          </p:nvSpPr>
          <p:spPr>
            <a:xfrm>
              <a:off x="2133600" y="4196334"/>
              <a:ext cx="167640" cy="167640"/>
            </a:xfrm>
            <a:custGeom>
              <a:avLst/>
              <a:gdLst>
                <a:gd name="connsiteX0" fmla="*/ 167640 w 167640"/>
                <a:gd name="connsiteY0" fmla="*/ 83820 h 167640"/>
                <a:gd name="connsiteX1" fmla="*/ 83820 w 167640"/>
                <a:gd name="connsiteY1" fmla="*/ 167640 h 167640"/>
                <a:gd name="connsiteX2" fmla="*/ 0 w 167640"/>
                <a:gd name="connsiteY2" fmla="*/ 83820 h 167640"/>
                <a:gd name="connsiteX3" fmla="*/ 83820 w 167640"/>
                <a:gd name="connsiteY3" fmla="*/ 0 h 167640"/>
                <a:gd name="connsiteX4" fmla="*/ 167640 w 167640"/>
                <a:gd name="connsiteY4" fmla="*/ 83820 h 16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167640">
                  <a:moveTo>
                    <a:pt x="167640" y="83820"/>
                  </a:moveTo>
                  <a:cubicBezTo>
                    <a:pt x="167640" y="130113"/>
                    <a:pt x="130113" y="167640"/>
                    <a:pt x="83820" y="167640"/>
                  </a:cubicBezTo>
                  <a:cubicBezTo>
                    <a:pt x="37527" y="167640"/>
                    <a:pt x="0" y="130113"/>
                    <a:pt x="0" y="83820"/>
                  </a:cubicBezTo>
                  <a:cubicBezTo>
                    <a:pt x="0" y="37528"/>
                    <a:pt x="37527" y="0"/>
                    <a:pt x="83820" y="0"/>
                  </a:cubicBezTo>
                  <a:cubicBezTo>
                    <a:pt x="130113" y="0"/>
                    <a:pt x="167640" y="37528"/>
                    <a:pt x="167640" y="83820"/>
                  </a:cubicBezTo>
                  <a:close/>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4" name="Vrije vorm: vorm 33">
              <a:extLst>
                <a:ext uri="{FF2B5EF4-FFF2-40B4-BE49-F238E27FC236}">
                  <a16:creationId xmlns:a16="http://schemas.microsoft.com/office/drawing/2014/main" id="{03E6DBC5-7B7B-4BBF-A0EE-EF408EBEEA8C}"/>
                </a:ext>
              </a:extLst>
            </p:cNvPr>
            <p:cNvSpPr/>
            <p:nvPr/>
          </p:nvSpPr>
          <p:spPr>
            <a:xfrm>
              <a:off x="2134362" y="4238930"/>
              <a:ext cx="156972" cy="53415"/>
            </a:xfrm>
            <a:custGeom>
              <a:avLst/>
              <a:gdLst>
                <a:gd name="connsiteX0" fmla="*/ 0 w 156972"/>
                <a:gd name="connsiteY0" fmla="*/ 53416 h 53415"/>
                <a:gd name="connsiteX1" fmla="*/ 69342 w 156972"/>
                <a:gd name="connsiteY1" fmla="*/ 7696 h 53415"/>
                <a:gd name="connsiteX2" fmla="*/ 156972 w 156972"/>
                <a:gd name="connsiteY2" fmla="*/ 1600 h 53415"/>
              </a:gdLst>
              <a:ahLst/>
              <a:cxnLst>
                <a:cxn ang="0">
                  <a:pos x="connsiteX0" y="connsiteY0"/>
                </a:cxn>
                <a:cxn ang="0">
                  <a:pos x="connsiteX1" y="connsiteY1"/>
                </a:cxn>
                <a:cxn ang="0">
                  <a:pos x="connsiteX2" y="connsiteY2"/>
                </a:cxn>
              </a:cxnLst>
              <a:rect l="l" t="t" r="r" b="b"/>
              <a:pathLst>
                <a:path w="156972" h="53415">
                  <a:moveTo>
                    <a:pt x="0" y="53416"/>
                  </a:moveTo>
                  <a:cubicBezTo>
                    <a:pt x="10668" y="41224"/>
                    <a:pt x="35052" y="16840"/>
                    <a:pt x="69342" y="7696"/>
                  </a:cubicBezTo>
                  <a:cubicBezTo>
                    <a:pt x="105918" y="-2972"/>
                    <a:pt x="142494" y="76"/>
                    <a:pt x="156972" y="160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Vrije vorm: vorm 34">
              <a:extLst>
                <a:ext uri="{FF2B5EF4-FFF2-40B4-BE49-F238E27FC236}">
                  <a16:creationId xmlns:a16="http://schemas.microsoft.com/office/drawing/2014/main" id="{45B84EB1-2CFD-43F1-9723-3C28C5EBE2F5}"/>
                </a:ext>
              </a:extLst>
            </p:cNvPr>
            <p:cNvSpPr/>
            <p:nvPr/>
          </p:nvSpPr>
          <p:spPr>
            <a:xfrm>
              <a:off x="2161858" y="4212335"/>
              <a:ext cx="60895" cy="150875"/>
            </a:xfrm>
            <a:custGeom>
              <a:avLst/>
              <a:gdLst>
                <a:gd name="connsiteX0" fmla="*/ 6793 w 60895"/>
                <a:gd name="connsiteY0" fmla="*/ 0 h 150875"/>
                <a:gd name="connsiteX1" fmla="*/ 4507 w 60895"/>
                <a:gd name="connsiteY1" fmla="*/ 80772 h 150875"/>
                <a:gd name="connsiteX2" fmla="*/ 60895 w 60895"/>
                <a:gd name="connsiteY2" fmla="*/ 150876 h 150875"/>
              </a:gdLst>
              <a:ahLst/>
              <a:cxnLst>
                <a:cxn ang="0">
                  <a:pos x="connsiteX0" y="connsiteY0"/>
                </a:cxn>
                <a:cxn ang="0">
                  <a:pos x="connsiteX1" y="connsiteY1"/>
                </a:cxn>
                <a:cxn ang="0">
                  <a:pos x="connsiteX2" y="connsiteY2"/>
                </a:cxn>
              </a:cxnLst>
              <a:rect l="l" t="t" r="r" b="b"/>
              <a:pathLst>
                <a:path w="60895" h="150875">
                  <a:moveTo>
                    <a:pt x="6793" y="0"/>
                  </a:moveTo>
                  <a:cubicBezTo>
                    <a:pt x="2221" y="16002"/>
                    <a:pt x="-4637" y="51054"/>
                    <a:pt x="4507" y="80772"/>
                  </a:cubicBezTo>
                  <a:cubicBezTo>
                    <a:pt x="14413" y="111252"/>
                    <a:pt x="45655" y="139446"/>
                    <a:pt x="60895" y="150876"/>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84DA9644-2882-48BB-B67E-1A332EEA2668}"/>
                </a:ext>
              </a:extLst>
            </p:cNvPr>
            <p:cNvSpPr/>
            <p:nvPr/>
          </p:nvSpPr>
          <p:spPr>
            <a:xfrm>
              <a:off x="2170937" y="4200905"/>
              <a:ext cx="81772" cy="148590"/>
            </a:xfrm>
            <a:custGeom>
              <a:avLst/>
              <a:gdLst>
                <a:gd name="connsiteX0" fmla="*/ 0 w 81772"/>
                <a:gd name="connsiteY0" fmla="*/ 148590 h 148590"/>
                <a:gd name="connsiteX1" fmla="*/ 80010 w 81772"/>
                <a:gd name="connsiteY1" fmla="*/ 62484 h 148590"/>
                <a:gd name="connsiteX2" fmla="*/ 75438 w 81772"/>
                <a:gd name="connsiteY2" fmla="*/ 0 h 148590"/>
              </a:gdLst>
              <a:ahLst/>
              <a:cxnLst>
                <a:cxn ang="0">
                  <a:pos x="connsiteX0" y="connsiteY0"/>
                </a:cxn>
                <a:cxn ang="0">
                  <a:pos x="connsiteX1" y="connsiteY1"/>
                </a:cxn>
                <a:cxn ang="0">
                  <a:pos x="connsiteX2" y="connsiteY2"/>
                </a:cxn>
              </a:cxnLst>
              <a:rect l="l" t="t" r="r" b="b"/>
              <a:pathLst>
                <a:path w="81772" h="148590">
                  <a:moveTo>
                    <a:pt x="0" y="148590"/>
                  </a:moveTo>
                  <a:cubicBezTo>
                    <a:pt x="19812" y="138684"/>
                    <a:pt x="73152" y="108966"/>
                    <a:pt x="80010" y="62484"/>
                  </a:cubicBezTo>
                  <a:cubicBezTo>
                    <a:pt x="84582" y="34290"/>
                    <a:pt x="79248" y="11430"/>
                    <a:pt x="75438" y="0"/>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7" name="Vrije vorm: vorm 36">
              <a:extLst>
                <a:ext uri="{FF2B5EF4-FFF2-40B4-BE49-F238E27FC236}">
                  <a16:creationId xmlns:a16="http://schemas.microsoft.com/office/drawing/2014/main" id="{BBF0D20E-5228-4C69-8D47-8891D4CE3D43}"/>
                </a:ext>
              </a:extLst>
            </p:cNvPr>
            <p:cNvSpPr/>
            <p:nvPr/>
          </p:nvSpPr>
          <p:spPr>
            <a:xfrm>
              <a:off x="2142744" y="4311394"/>
              <a:ext cx="141731" cy="19051"/>
            </a:xfrm>
            <a:custGeom>
              <a:avLst/>
              <a:gdLst>
                <a:gd name="connsiteX0" fmla="*/ 0 w 141731"/>
                <a:gd name="connsiteY0" fmla="*/ 7621 h 19051"/>
                <a:gd name="connsiteX1" fmla="*/ 72390 w 141731"/>
                <a:gd name="connsiteY1" fmla="*/ 764 h 19051"/>
                <a:gd name="connsiteX2" fmla="*/ 141732 w 141731"/>
                <a:gd name="connsiteY2" fmla="*/ 19051 h 19051"/>
              </a:gdLst>
              <a:ahLst/>
              <a:cxnLst>
                <a:cxn ang="0">
                  <a:pos x="connsiteX0" y="connsiteY0"/>
                </a:cxn>
                <a:cxn ang="0">
                  <a:pos x="connsiteX1" y="connsiteY1"/>
                </a:cxn>
                <a:cxn ang="0">
                  <a:pos x="connsiteX2" y="connsiteY2"/>
                </a:cxn>
              </a:cxnLst>
              <a:rect l="l" t="t" r="r" b="b"/>
              <a:pathLst>
                <a:path w="141731" h="19051">
                  <a:moveTo>
                    <a:pt x="0" y="7621"/>
                  </a:moveTo>
                  <a:cubicBezTo>
                    <a:pt x="11430" y="4574"/>
                    <a:pt x="38862" y="-2285"/>
                    <a:pt x="72390" y="764"/>
                  </a:cubicBezTo>
                  <a:cubicBezTo>
                    <a:pt x="107442" y="3811"/>
                    <a:pt x="131826" y="14480"/>
                    <a:pt x="141732" y="19051"/>
                  </a:cubicBezTo>
                </a:path>
              </a:pathLst>
            </a:custGeom>
            <a:noFill/>
            <a:ln w="15240" cap="rnd">
              <a:solidFill>
                <a:srgbClr val="164193"/>
              </a:solidFill>
              <a:prstDash val="solid"/>
              <a:round/>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grpSp>
      <p:sp>
        <p:nvSpPr>
          <p:cNvPr id="55" name="Tijdelijke aanduiding voor tekst 60">
            <a:extLst>
              <a:ext uri="{FF2B5EF4-FFF2-40B4-BE49-F238E27FC236}">
                <a16:creationId xmlns:a16="http://schemas.microsoft.com/office/drawing/2014/main" id="{A0DA8C0E-F109-4F2A-BF82-D5204982DB32}"/>
              </a:ext>
            </a:extLst>
          </p:cNvPr>
          <p:cNvSpPr>
            <a:spLocks noGrp="1"/>
          </p:cNvSpPr>
          <p:nvPr userDrawn="1">
            <p:ph type="body" sz="quarter" idx="26" hasCustomPrompt="1"/>
          </p:nvPr>
        </p:nvSpPr>
        <p:spPr>
          <a:xfrm>
            <a:off x="1322075" y="3657677"/>
            <a:ext cx="3451860" cy="679628"/>
          </a:xfrm>
          <a:prstGeom prst="rect">
            <a:avLst/>
          </a:prstGeom>
        </p:spPr>
        <p:txBody>
          <a:bodyPr lIns="0" tIns="0" rIns="0" bIns="0" anchor="ctr"/>
          <a:lstStyle>
            <a:lvl1pPr marL="0" indent="0">
              <a:spcBef>
                <a:spcPts val="0"/>
              </a:spcBef>
              <a:buClr>
                <a:schemeClr val="accent2"/>
              </a:buClr>
              <a:buNone/>
              <a:defRPr>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Professor Bronkhorstlaan 10</a:t>
            </a:r>
            <a:br>
              <a:rPr lang="nl-NL"/>
            </a:br>
            <a:r>
              <a:rPr lang="nl-NL"/>
              <a:t>Gebouw 92, Terrein Berg &amp; Bosch</a:t>
            </a:r>
            <a:br>
              <a:rPr lang="nl-NL"/>
            </a:br>
            <a:r>
              <a:rPr lang="nl-NL"/>
              <a:t>3723 MB Bilthoven</a:t>
            </a:r>
          </a:p>
        </p:txBody>
      </p:sp>
      <p:sp>
        <p:nvSpPr>
          <p:cNvPr id="56" name="Tijdelijke aanduiding voor tekst 60">
            <a:extLst>
              <a:ext uri="{FF2B5EF4-FFF2-40B4-BE49-F238E27FC236}">
                <a16:creationId xmlns:a16="http://schemas.microsoft.com/office/drawing/2014/main" id="{F8CF7F8D-68D9-431C-A2CF-42CBE3E2606A}"/>
              </a:ext>
            </a:extLst>
          </p:cNvPr>
          <p:cNvSpPr>
            <a:spLocks noGrp="1"/>
          </p:cNvSpPr>
          <p:nvPr userDrawn="1">
            <p:ph type="body" sz="quarter" idx="23" hasCustomPrompt="1"/>
          </p:nvPr>
        </p:nvSpPr>
        <p:spPr>
          <a:xfrm>
            <a:off x="1322075" y="4465357"/>
            <a:ext cx="3451860" cy="679628"/>
          </a:xfrm>
          <a:prstGeom prst="rect">
            <a:avLst/>
          </a:prstGeom>
        </p:spPr>
        <p:txBody>
          <a:bodyPr lIns="0" tIns="0" rIns="0" bIns="0" anchor="ctr"/>
          <a:lstStyle>
            <a:lvl1pPr marL="0" indent="0">
              <a:spcBef>
                <a:spcPts val="0"/>
              </a:spcBef>
              <a:buClr>
                <a:schemeClr val="accent2"/>
              </a:buClr>
              <a:buNone/>
              <a:defRPr>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[naam]@commoneye.nl</a:t>
            </a:r>
            <a:br>
              <a:rPr lang="nl-NL"/>
            </a:br>
            <a:r>
              <a:rPr lang="nl-NL"/>
              <a:t>030 207 2020</a:t>
            </a:r>
          </a:p>
        </p:txBody>
      </p:sp>
      <p:sp>
        <p:nvSpPr>
          <p:cNvPr id="57" name="Tijdelijke aanduiding voor tekst 60">
            <a:extLst>
              <a:ext uri="{FF2B5EF4-FFF2-40B4-BE49-F238E27FC236}">
                <a16:creationId xmlns:a16="http://schemas.microsoft.com/office/drawing/2014/main" id="{BF4DD60B-20F0-4B1E-AD6D-E404EDFEA713}"/>
              </a:ext>
            </a:extLst>
          </p:cNvPr>
          <p:cNvSpPr>
            <a:spLocks noGrp="1"/>
          </p:cNvSpPr>
          <p:nvPr userDrawn="1">
            <p:ph type="body" sz="quarter" idx="27" hasCustomPrompt="1"/>
          </p:nvPr>
        </p:nvSpPr>
        <p:spPr>
          <a:xfrm>
            <a:off x="1322075" y="5273037"/>
            <a:ext cx="3451860" cy="679628"/>
          </a:xfrm>
          <a:prstGeom prst="rect">
            <a:avLst/>
          </a:prstGeom>
        </p:spPr>
        <p:txBody>
          <a:bodyPr lIns="0" tIns="0" rIns="0" bIns="0" anchor="ctr"/>
          <a:lstStyle>
            <a:lvl1pPr marL="0" indent="0">
              <a:spcBef>
                <a:spcPts val="0"/>
              </a:spcBef>
              <a:buClr>
                <a:schemeClr val="accent2"/>
              </a:buClr>
              <a:buNone/>
              <a:defRPr>
                <a:solidFill>
                  <a:srgbClr val="0FA880"/>
                </a:solidFill>
                <a:latin typeface="Verdana" panose="020B0604030504040204" pitchFamily="34" charset="0"/>
                <a:ea typeface="Verdana" panose="020B0604030504040204" pitchFamily="34" charset="0"/>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stStyle>
          <a:p>
            <a:pPr lvl="0"/>
            <a:r>
              <a:rPr lang="nl-NL"/>
              <a:t>www.commoneye.nl</a:t>
            </a:r>
            <a:br>
              <a:rPr lang="nl-NL"/>
            </a:br>
            <a:r>
              <a:rPr lang="nl-NL"/>
              <a:t>www.samenwerkingslab.nl</a:t>
            </a:r>
          </a:p>
        </p:txBody>
      </p:sp>
      <p:pic>
        <p:nvPicPr>
          <p:cNvPr id="54" name="huisstijl-logo">
            <a:extLst>
              <a:ext uri="{FF2B5EF4-FFF2-40B4-BE49-F238E27FC236}">
                <a16:creationId xmlns:a16="http://schemas.microsoft.com/office/drawing/2014/main" id="{B2318F1E-9798-4490-8A68-417692716E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294" y="3497507"/>
            <a:ext cx="2674695" cy="1102299"/>
          </a:xfrm>
          <a:prstGeom prst="rect">
            <a:avLst/>
          </a:prstGeom>
        </p:spPr>
      </p:pic>
      <p:sp>
        <p:nvSpPr>
          <p:cNvPr id="38" name="Tekstvak 37">
            <a:extLst>
              <a:ext uri="{FF2B5EF4-FFF2-40B4-BE49-F238E27FC236}">
                <a16:creationId xmlns:a16="http://schemas.microsoft.com/office/drawing/2014/main" id="{236DC870-BB0B-4D7A-A179-D4667AE37CAF}"/>
              </a:ext>
            </a:extLst>
          </p:cNvPr>
          <p:cNvSpPr txBox="1"/>
          <p:nvPr userDrawn="1"/>
        </p:nvSpPr>
        <p:spPr>
          <a:xfrm>
            <a:off x="8684517" y="5852205"/>
            <a:ext cx="2812161" cy="636652"/>
          </a:xfrm>
          <a:prstGeom prst="rect">
            <a:avLst/>
          </a:prstGeom>
        </p:spPr>
        <p:txBody>
          <a:bodyPr vert="horz" lIns="0" tIns="0" rIns="0" bIns="0" rtlCol="0">
            <a:noAutofit/>
          </a:bodyPr>
          <a:lstStyle>
            <a:lvl1pPr marL="266700" lvl="0" indent="-266700">
              <a:lnSpc>
                <a:spcPct val="100000"/>
              </a:lnSpc>
              <a:spcBef>
                <a:spcPts val="1000"/>
              </a:spcBef>
              <a:buClr>
                <a:schemeClr val="accent1"/>
              </a:buClr>
              <a:buFont typeface="Arial" panose="020B0604020202020204" pitchFamily="34" charset="0"/>
              <a:buChar char="•"/>
              <a:defRPr sz="700"/>
            </a:lvl1pPr>
            <a:lvl2pPr marL="541338" lvl="1" indent="-274638">
              <a:lnSpc>
                <a:spcPct val="100000"/>
              </a:lnSpc>
              <a:spcBef>
                <a:spcPts val="500"/>
              </a:spcBef>
              <a:buClr>
                <a:schemeClr val="accent2"/>
              </a:buClr>
              <a:buFont typeface="Arial" panose="020B0604020202020204" pitchFamily="34" charset="0"/>
              <a:buChar char="•"/>
              <a:defRPr sz="700"/>
            </a:lvl2pPr>
            <a:lvl3pPr marL="808038" lvl="2" indent="-266700">
              <a:lnSpc>
                <a:spcPct val="100000"/>
              </a:lnSpc>
              <a:spcBef>
                <a:spcPts val="500"/>
              </a:spcBef>
              <a:buClr>
                <a:schemeClr val="accent3"/>
              </a:buClr>
              <a:buFont typeface="Arial" panose="020B0604020202020204" pitchFamily="34" charset="0"/>
              <a:buChar char="•"/>
              <a:defRPr sz="700"/>
            </a:lvl3pPr>
            <a:lvl4pPr marL="1074738" lvl="3" indent="-266700">
              <a:lnSpc>
                <a:spcPct val="100000"/>
              </a:lnSpc>
              <a:spcBef>
                <a:spcPts val="500"/>
              </a:spcBef>
              <a:buClr>
                <a:schemeClr val="accent1"/>
              </a:buClr>
              <a:buFont typeface="Arial" panose="020B0604020202020204" pitchFamily="34" charset="0"/>
              <a:buChar char="•"/>
              <a:defRPr sz="700"/>
            </a:lvl4pPr>
            <a:lvl5pPr marL="1341438" lvl="4" indent="-266700">
              <a:lnSpc>
                <a:spcPct val="100000"/>
              </a:lnSpc>
              <a:spcBef>
                <a:spcPts val="500"/>
              </a:spcBef>
              <a:buClr>
                <a:schemeClr val="accent2"/>
              </a:buClr>
              <a:buFont typeface="Arial" panose="020B0604020202020204" pitchFamily="34" charset="0"/>
              <a:buChar char="•"/>
              <a:defRPr sz="7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buNone/>
            </a:pPr>
            <a:r>
              <a:rPr lang="nl-NL" sz="600">
                <a:solidFill>
                  <a:srgbClr val="000000"/>
                </a:solidFill>
                <a:latin typeface="Verdana" panose="020B0604030504040204" pitchFamily="34" charset="0"/>
                <a:ea typeface="Verdana" panose="020B0604030504040204" pitchFamily="34" charset="0"/>
              </a:rPr>
              <a:t>Alle intellectuele eigendomsrechten met betrekking tot deze presentatie berusten bij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a:p>
            <a:pPr marL="0" lvl="0" indent="0">
              <a:buNone/>
            </a:pPr>
            <a:r>
              <a:rPr lang="nl-NL" sz="600">
                <a:solidFill>
                  <a:srgbClr val="000000"/>
                </a:solidFill>
                <a:latin typeface="Verdana" panose="020B0604030504040204" pitchFamily="34" charset="0"/>
                <a:ea typeface="Verdana" panose="020B0604030504040204" pitchFamily="34" charset="0"/>
              </a:rPr>
              <a:t>Niets uit deze presentatie mag worden verveelvoudigd of openbaar gemaakt zonder schriftelijke toestemming van Common Eye</a:t>
            </a:r>
            <a:r>
              <a:rPr lang="nl-NL" sz="600" b="0" i="0" baseline="30000">
                <a:solidFill>
                  <a:srgbClr val="000000"/>
                </a:solidFill>
                <a:effectLst/>
                <a:latin typeface="Verdana" panose="020B0604030504040204" pitchFamily="34" charset="0"/>
                <a:ea typeface="Verdana" panose="020B0604030504040204" pitchFamily="34" charset="0"/>
              </a:rPr>
              <a:t>®</a:t>
            </a:r>
            <a:r>
              <a:rPr lang="nl-NL" sz="600">
                <a:solidFill>
                  <a:srgbClr val="000000"/>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41326092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kst-kolommen 3">
    <p:spTree>
      <p:nvGrpSpPr>
        <p:cNvPr id="1" name=""/>
        <p:cNvGrpSpPr/>
        <p:nvPr/>
      </p:nvGrpSpPr>
      <p:grpSpPr>
        <a:xfrm>
          <a:off x="0" y="0"/>
          <a:ext cx="0" cy="0"/>
          <a:chOff x="0" y="0"/>
          <a:chExt cx="0" cy="0"/>
        </a:xfrm>
      </p:grpSpPr>
      <p:sp>
        <p:nvSpPr>
          <p:cNvPr id="189" name="Vrije vorm: vorm 188">
            <a:extLst>
              <a:ext uri="{FF2B5EF4-FFF2-40B4-BE49-F238E27FC236}">
                <a16:creationId xmlns:a16="http://schemas.microsoft.com/office/drawing/2014/main" id="{12F6A3A3-4AE8-4A75-899F-DD95DD64319F}"/>
              </a:ext>
            </a:extLst>
          </p:cNvPr>
          <p:cNvSpPr/>
          <p:nvPr userDrawn="1"/>
        </p:nvSpPr>
        <p:spPr>
          <a:xfrm>
            <a:off x="4332000" y="1482551"/>
            <a:ext cx="3528000" cy="2202434"/>
          </a:xfrm>
          <a:custGeom>
            <a:avLst/>
            <a:gdLst>
              <a:gd name="connsiteX0" fmla="*/ 0 w 3452622"/>
              <a:gd name="connsiteY0" fmla="*/ 0 h 1718309"/>
              <a:gd name="connsiteX1" fmla="*/ 3452622 w 3452622"/>
              <a:gd name="connsiteY1" fmla="*/ 0 h 1718309"/>
              <a:gd name="connsiteX2" fmla="*/ 3452622 w 3452622"/>
              <a:gd name="connsiteY2" fmla="*/ 1718310 h 1718309"/>
              <a:gd name="connsiteX3" fmla="*/ 0 w 3452622"/>
              <a:gd name="connsiteY3" fmla="*/ 1718310 h 1718309"/>
            </a:gdLst>
            <a:ahLst/>
            <a:cxnLst>
              <a:cxn ang="0">
                <a:pos x="connsiteX0" y="connsiteY0"/>
              </a:cxn>
              <a:cxn ang="0">
                <a:pos x="connsiteX1" y="connsiteY1"/>
              </a:cxn>
              <a:cxn ang="0">
                <a:pos x="connsiteX2" y="connsiteY2"/>
              </a:cxn>
              <a:cxn ang="0">
                <a:pos x="connsiteX3" y="connsiteY3"/>
              </a:cxn>
            </a:cxnLst>
            <a:rect l="l" t="t" r="r" b="b"/>
            <a:pathLst>
              <a:path w="3452622" h="1718309">
                <a:moveTo>
                  <a:pt x="0" y="0"/>
                </a:moveTo>
                <a:lnTo>
                  <a:pt x="3452622" y="0"/>
                </a:lnTo>
                <a:lnTo>
                  <a:pt x="3452622" y="1718310"/>
                </a:lnTo>
                <a:lnTo>
                  <a:pt x="0" y="1718310"/>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90" name="Vrije vorm: vorm 189">
            <a:extLst>
              <a:ext uri="{FF2B5EF4-FFF2-40B4-BE49-F238E27FC236}">
                <a16:creationId xmlns:a16="http://schemas.microsoft.com/office/drawing/2014/main" id="{63864646-E216-4958-90EA-14C18DE0E1EA}"/>
              </a:ext>
            </a:extLst>
          </p:cNvPr>
          <p:cNvSpPr/>
          <p:nvPr userDrawn="1"/>
        </p:nvSpPr>
        <p:spPr>
          <a:xfrm>
            <a:off x="7972291" y="1482551"/>
            <a:ext cx="3528000" cy="2202434"/>
          </a:xfrm>
          <a:custGeom>
            <a:avLst/>
            <a:gdLst>
              <a:gd name="connsiteX0" fmla="*/ 0 w 3452622"/>
              <a:gd name="connsiteY0" fmla="*/ 0 h 1718309"/>
              <a:gd name="connsiteX1" fmla="*/ 3452622 w 3452622"/>
              <a:gd name="connsiteY1" fmla="*/ 0 h 1718309"/>
              <a:gd name="connsiteX2" fmla="*/ 3452622 w 3452622"/>
              <a:gd name="connsiteY2" fmla="*/ 1718310 h 1718309"/>
              <a:gd name="connsiteX3" fmla="*/ 0 w 3452622"/>
              <a:gd name="connsiteY3" fmla="*/ 1718310 h 1718309"/>
            </a:gdLst>
            <a:ahLst/>
            <a:cxnLst>
              <a:cxn ang="0">
                <a:pos x="connsiteX0" y="connsiteY0"/>
              </a:cxn>
              <a:cxn ang="0">
                <a:pos x="connsiteX1" y="connsiteY1"/>
              </a:cxn>
              <a:cxn ang="0">
                <a:pos x="connsiteX2" y="connsiteY2"/>
              </a:cxn>
              <a:cxn ang="0">
                <a:pos x="connsiteX3" y="connsiteY3"/>
              </a:cxn>
            </a:cxnLst>
            <a:rect l="l" t="t" r="r" b="b"/>
            <a:pathLst>
              <a:path w="3452622" h="1718309">
                <a:moveTo>
                  <a:pt x="0" y="0"/>
                </a:moveTo>
                <a:lnTo>
                  <a:pt x="3452622" y="0"/>
                </a:lnTo>
                <a:lnTo>
                  <a:pt x="3452622" y="1718310"/>
                </a:lnTo>
                <a:lnTo>
                  <a:pt x="0" y="1718310"/>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8" name="Vrije vorm: vorm 7">
            <a:extLst>
              <a:ext uri="{FF2B5EF4-FFF2-40B4-BE49-F238E27FC236}">
                <a16:creationId xmlns:a16="http://schemas.microsoft.com/office/drawing/2014/main" id="{2DC34783-92B1-4F2C-8C1D-1C1694349953}"/>
              </a:ext>
            </a:extLst>
          </p:cNvPr>
          <p:cNvSpPr/>
          <p:nvPr/>
        </p:nvSpPr>
        <p:spPr>
          <a:xfrm>
            <a:off x="695676" y="1482551"/>
            <a:ext cx="3528000" cy="2202434"/>
          </a:xfrm>
          <a:custGeom>
            <a:avLst/>
            <a:gdLst>
              <a:gd name="connsiteX0" fmla="*/ 0 w 3452622"/>
              <a:gd name="connsiteY0" fmla="*/ 0 h 1718309"/>
              <a:gd name="connsiteX1" fmla="*/ 3452622 w 3452622"/>
              <a:gd name="connsiteY1" fmla="*/ 0 h 1718309"/>
              <a:gd name="connsiteX2" fmla="*/ 3452622 w 3452622"/>
              <a:gd name="connsiteY2" fmla="*/ 1718310 h 1718309"/>
              <a:gd name="connsiteX3" fmla="*/ 0 w 3452622"/>
              <a:gd name="connsiteY3" fmla="*/ 1718310 h 1718309"/>
            </a:gdLst>
            <a:ahLst/>
            <a:cxnLst>
              <a:cxn ang="0">
                <a:pos x="connsiteX0" y="connsiteY0"/>
              </a:cxn>
              <a:cxn ang="0">
                <a:pos x="connsiteX1" y="connsiteY1"/>
              </a:cxn>
              <a:cxn ang="0">
                <a:pos x="connsiteX2" y="connsiteY2"/>
              </a:cxn>
              <a:cxn ang="0">
                <a:pos x="connsiteX3" y="connsiteY3"/>
              </a:cxn>
            </a:cxnLst>
            <a:rect l="l" t="t" r="r" b="b"/>
            <a:pathLst>
              <a:path w="3452622" h="1718309">
                <a:moveTo>
                  <a:pt x="0" y="0"/>
                </a:moveTo>
                <a:lnTo>
                  <a:pt x="3452622" y="0"/>
                </a:lnTo>
                <a:lnTo>
                  <a:pt x="3452622" y="1718310"/>
                </a:lnTo>
                <a:lnTo>
                  <a:pt x="0" y="1718310"/>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68" name="Vrije vorm: vorm 167">
            <a:extLst>
              <a:ext uri="{FF2B5EF4-FFF2-40B4-BE49-F238E27FC236}">
                <a16:creationId xmlns:a16="http://schemas.microsoft.com/office/drawing/2014/main" id="{94B16A5C-0254-49FE-9630-E9959DD351F2}"/>
              </a:ext>
            </a:extLst>
          </p:cNvPr>
          <p:cNvSpPr/>
          <p:nvPr userDrawn="1"/>
        </p:nvSpPr>
        <p:spPr>
          <a:xfrm>
            <a:off x="695676" y="1482551"/>
            <a:ext cx="3528000" cy="452628"/>
          </a:xfrm>
          <a:custGeom>
            <a:avLst/>
            <a:gdLst>
              <a:gd name="connsiteX0" fmla="*/ 0 w 3452622"/>
              <a:gd name="connsiteY0" fmla="*/ 0 h 452628"/>
              <a:gd name="connsiteX1" fmla="*/ 3452622 w 3452622"/>
              <a:gd name="connsiteY1" fmla="*/ 0 h 452628"/>
              <a:gd name="connsiteX2" fmla="*/ 3452622 w 3452622"/>
              <a:gd name="connsiteY2" fmla="*/ 452628 h 452628"/>
              <a:gd name="connsiteX3" fmla="*/ 0 w 3452622"/>
              <a:gd name="connsiteY3" fmla="*/ 452628 h 452628"/>
            </a:gdLst>
            <a:ahLst/>
            <a:cxnLst>
              <a:cxn ang="0">
                <a:pos x="connsiteX0" y="connsiteY0"/>
              </a:cxn>
              <a:cxn ang="0">
                <a:pos x="connsiteX1" y="connsiteY1"/>
              </a:cxn>
              <a:cxn ang="0">
                <a:pos x="connsiteX2" y="connsiteY2"/>
              </a:cxn>
              <a:cxn ang="0">
                <a:pos x="connsiteX3" y="connsiteY3"/>
              </a:cxn>
            </a:cxnLst>
            <a:rect l="l" t="t" r="r" b="b"/>
            <a:pathLst>
              <a:path w="3452622" h="452628">
                <a:moveTo>
                  <a:pt x="0" y="0"/>
                </a:moveTo>
                <a:lnTo>
                  <a:pt x="3452622" y="0"/>
                </a:lnTo>
                <a:lnTo>
                  <a:pt x="3452622" y="452628"/>
                </a:lnTo>
                <a:lnTo>
                  <a:pt x="0" y="452628"/>
                </a:lnTo>
                <a:close/>
              </a:path>
            </a:pathLst>
          </a:custGeom>
          <a:solidFill>
            <a:srgbClr val="0FA880"/>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69" name="Vrije vorm: vorm 168">
            <a:extLst>
              <a:ext uri="{FF2B5EF4-FFF2-40B4-BE49-F238E27FC236}">
                <a16:creationId xmlns:a16="http://schemas.microsoft.com/office/drawing/2014/main" id="{3D0B75A9-0D38-4D8A-B2B7-D29A6089B923}"/>
              </a:ext>
            </a:extLst>
          </p:cNvPr>
          <p:cNvSpPr/>
          <p:nvPr userDrawn="1"/>
        </p:nvSpPr>
        <p:spPr>
          <a:xfrm>
            <a:off x="4332000" y="1482551"/>
            <a:ext cx="3528000" cy="452628"/>
          </a:xfrm>
          <a:custGeom>
            <a:avLst/>
            <a:gdLst>
              <a:gd name="connsiteX0" fmla="*/ 0 w 3452622"/>
              <a:gd name="connsiteY0" fmla="*/ 0 h 452628"/>
              <a:gd name="connsiteX1" fmla="*/ 3452622 w 3452622"/>
              <a:gd name="connsiteY1" fmla="*/ 0 h 452628"/>
              <a:gd name="connsiteX2" fmla="*/ 3452622 w 3452622"/>
              <a:gd name="connsiteY2" fmla="*/ 452628 h 452628"/>
              <a:gd name="connsiteX3" fmla="*/ 0 w 3452622"/>
              <a:gd name="connsiteY3" fmla="*/ 452628 h 452628"/>
            </a:gdLst>
            <a:ahLst/>
            <a:cxnLst>
              <a:cxn ang="0">
                <a:pos x="connsiteX0" y="connsiteY0"/>
              </a:cxn>
              <a:cxn ang="0">
                <a:pos x="connsiteX1" y="connsiteY1"/>
              </a:cxn>
              <a:cxn ang="0">
                <a:pos x="connsiteX2" y="connsiteY2"/>
              </a:cxn>
              <a:cxn ang="0">
                <a:pos x="connsiteX3" y="connsiteY3"/>
              </a:cxn>
            </a:cxnLst>
            <a:rect l="l" t="t" r="r" b="b"/>
            <a:pathLst>
              <a:path w="3452622" h="452628">
                <a:moveTo>
                  <a:pt x="0" y="0"/>
                </a:moveTo>
                <a:lnTo>
                  <a:pt x="3452622" y="0"/>
                </a:lnTo>
                <a:lnTo>
                  <a:pt x="3452622" y="452628"/>
                </a:lnTo>
                <a:lnTo>
                  <a:pt x="0" y="452628"/>
                </a:lnTo>
                <a:close/>
              </a:path>
            </a:pathLst>
          </a:custGeom>
          <a:solidFill>
            <a:srgbClr val="0FA880"/>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70" name="Vrije vorm: vorm 169">
            <a:extLst>
              <a:ext uri="{FF2B5EF4-FFF2-40B4-BE49-F238E27FC236}">
                <a16:creationId xmlns:a16="http://schemas.microsoft.com/office/drawing/2014/main" id="{888863B3-F504-47DE-B417-42AB8D3E48A2}"/>
              </a:ext>
            </a:extLst>
          </p:cNvPr>
          <p:cNvSpPr/>
          <p:nvPr userDrawn="1"/>
        </p:nvSpPr>
        <p:spPr>
          <a:xfrm>
            <a:off x="7972291" y="1482551"/>
            <a:ext cx="3528000" cy="452628"/>
          </a:xfrm>
          <a:custGeom>
            <a:avLst/>
            <a:gdLst>
              <a:gd name="connsiteX0" fmla="*/ 0 w 3452622"/>
              <a:gd name="connsiteY0" fmla="*/ 0 h 452628"/>
              <a:gd name="connsiteX1" fmla="*/ 3452622 w 3452622"/>
              <a:gd name="connsiteY1" fmla="*/ 0 h 452628"/>
              <a:gd name="connsiteX2" fmla="*/ 3452622 w 3452622"/>
              <a:gd name="connsiteY2" fmla="*/ 452628 h 452628"/>
              <a:gd name="connsiteX3" fmla="*/ 0 w 3452622"/>
              <a:gd name="connsiteY3" fmla="*/ 452628 h 452628"/>
            </a:gdLst>
            <a:ahLst/>
            <a:cxnLst>
              <a:cxn ang="0">
                <a:pos x="connsiteX0" y="connsiteY0"/>
              </a:cxn>
              <a:cxn ang="0">
                <a:pos x="connsiteX1" y="connsiteY1"/>
              </a:cxn>
              <a:cxn ang="0">
                <a:pos x="connsiteX2" y="connsiteY2"/>
              </a:cxn>
              <a:cxn ang="0">
                <a:pos x="connsiteX3" y="connsiteY3"/>
              </a:cxn>
            </a:cxnLst>
            <a:rect l="l" t="t" r="r" b="b"/>
            <a:pathLst>
              <a:path w="3452622" h="452628">
                <a:moveTo>
                  <a:pt x="0" y="0"/>
                </a:moveTo>
                <a:lnTo>
                  <a:pt x="3452622" y="0"/>
                </a:lnTo>
                <a:lnTo>
                  <a:pt x="3452622" y="452628"/>
                </a:lnTo>
                <a:lnTo>
                  <a:pt x="0" y="452628"/>
                </a:lnTo>
                <a:close/>
              </a:path>
            </a:pathLst>
          </a:custGeom>
          <a:solidFill>
            <a:srgbClr val="0FA880"/>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6" name="Vrije vorm: vorm 35">
            <a:extLst>
              <a:ext uri="{FF2B5EF4-FFF2-40B4-BE49-F238E27FC236}">
                <a16:creationId xmlns:a16="http://schemas.microsoft.com/office/drawing/2014/main" id="{2A1A7002-206D-424E-AFAE-35BFE3E45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5327" y="306731"/>
            <a:ext cx="8384020" cy="1002753"/>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2" name="Tijdelijke aanduiding voor datum 1">
            <a:extLst>
              <a:ext uri="{FF2B5EF4-FFF2-40B4-BE49-F238E27FC236}">
                <a16:creationId xmlns:a16="http://schemas.microsoft.com/office/drawing/2014/main" id="{0E767C91-0023-4111-BECF-C8663968BD6F}"/>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3" name="Tijdelijke aanduiding voor voettekst 2">
            <a:extLst>
              <a:ext uri="{FF2B5EF4-FFF2-40B4-BE49-F238E27FC236}">
                <a16:creationId xmlns:a16="http://schemas.microsoft.com/office/drawing/2014/main" id="{41BC9BFA-2DC5-4CB9-817B-0E8BF09EAEBE}"/>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4" name="Tijdelijke aanduiding voor dianummer 3">
            <a:extLst>
              <a:ext uri="{FF2B5EF4-FFF2-40B4-BE49-F238E27FC236}">
                <a16:creationId xmlns:a16="http://schemas.microsoft.com/office/drawing/2014/main" id="{F724A1CD-0FD3-46AB-8790-66D8C01F6F6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
        <p:nvSpPr>
          <p:cNvPr id="11" name="Vrije vorm: vorm 10">
            <a:extLst>
              <a:ext uri="{FF2B5EF4-FFF2-40B4-BE49-F238E27FC236}">
                <a16:creationId xmlns:a16="http://schemas.microsoft.com/office/drawing/2014/main" id="{90CCA9C7-54C9-4CE8-B5ED-1327A1146E3C}"/>
              </a:ext>
            </a:extLst>
          </p:cNvPr>
          <p:cNvSpPr/>
          <p:nvPr/>
        </p:nvSpPr>
        <p:spPr>
          <a:xfrm>
            <a:off x="695676" y="3793755"/>
            <a:ext cx="3528000" cy="2535936"/>
          </a:xfrm>
          <a:custGeom>
            <a:avLst/>
            <a:gdLst>
              <a:gd name="connsiteX0" fmla="*/ 0 w 3452622"/>
              <a:gd name="connsiteY0" fmla="*/ 0 h 2535936"/>
              <a:gd name="connsiteX1" fmla="*/ 3452622 w 3452622"/>
              <a:gd name="connsiteY1" fmla="*/ 0 h 2535936"/>
              <a:gd name="connsiteX2" fmla="*/ 3452622 w 3452622"/>
              <a:gd name="connsiteY2" fmla="*/ 2535936 h 2535936"/>
              <a:gd name="connsiteX3" fmla="*/ 0 w 3452622"/>
              <a:gd name="connsiteY3" fmla="*/ 2535936 h 2535936"/>
            </a:gdLst>
            <a:ahLst/>
            <a:cxnLst>
              <a:cxn ang="0">
                <a:pos x="connsiteX0" y="connsiteY0"/>
              </a:cxn>
              <a:cxn ang="0">
                <a:pos x="connsiteX1" y="connsiteY1"/>
              </a:cxn>
              <a:cxn ang="0">
                <a:pos x="connsiteX2" y="connsiteY2"/>
              </a:cxn>
              <a:cxn ang="0">
                <a:pos x="connsiteX3" y="connsiteY3"/>
              </a:cxn>
            </a:cxnLst>
            <a:rect l="l" t="t" r="r" b="b"/>
            <a:pathLst>
              <a:path w="3452622" h="2535936">
                <a:moveTo>
                  <a:pt x="0" y="0"/>
                </a:moveTo>
                <a:lnTo>
                  <a:pt x="3452622" y="0"/>
                </a:lnTo>
                <a:lnTo>
                  <a:pt x="3452622" y="2535936"/>
                </a:lnTo>
                <a:lnTo>
                  <a:pt x="0" y="2535936"/>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2" name="Vrije vorm: vorm 11">
            <a:extLst>
              <a:ext uri="{FF2B5EF4-FFF2-40B4-BE49-F238E27FC236}">
                <a16:creationId xmlns:a16="http://schemas.microsoft.com/office/drawing/2014/main" id="{4B2A795C-4C57-4364-A890-04D8927CB73A}"/>
              </a:ext>
            </a:extLst>
          </p:cNvPr>
          <p:cNvSpPr/>
          <p:nvPr/>
        </p:nvSpPr>
        <p:spPr>
          <a:xfrm>
            <a:off x="4332000" y="3793755"/>
            <a:ext cx="3528000" cy="2535936"/>
          </a:xfrm>
          <a:custGeom>
            <a:avLst/>
            <a:gdLst>
              <a:gd name="connsiteX0" fmla="*/ 0 w 3452622"/>
              <a:gd name="connsiteY0" fmla="*/ 0 h 2535936"/>
              <a:gd name="connsiteX1" fmla="*/ 3452622 w 3452622"/>
              <a:gd name="connsiteY1" fmla="*/ 0 h 2535936"/>
              <a:gd name="connsiteX2" fmla="*/ 3452622 w 3452622"/>
              <a:gd name="connsiteY2" fmla="*/ 2535936 h 2535936"/>
              <a:gd name="connsiteX3" fmla="*/ 0 w 3452622"/>
              <a:gd name="connsiteY3" fmla="*/ 2535936 h 2535936"/>
            </a:gdLst>
            <a:ahLst/>
            <a:cxnLst>
              <a:cxn ang="0">
                <a:pos x="connsiteX0" y="connsiteY0"/>
              </a:cxn>
              <a:cxn ang="0">
                <a:pos x="connsiteX1" y="connsiteY1"/>
              </a:cxn>
              <a:cxn ang="0">
                <a:pos x="connsiteX2" y="connsiteY2"/>
              </a:cxn>
              <a:cxn ang="0">
                <a:pos x="connsiteX3" y="connsiteY3"/>
              </a:cxn>
            </a:cxnLst>
            <a:rect l="l" t="t" r="r" b="b"/>
            <a:pathLst>
              <a:path w="3452622" h="2535936">
                <a:moveTo>
                  <a:pt x="0" y="0"/>
                </a:moveTo>
                <a:lnTo>
                  <a:pt x="3452622" y="0"/>
                </a:lnTo>
                <a:lnTo>
                  <a:pt x="3452622" y="2535936"/>
                </a:lnTo>
                <a:lnTo>
                  <a:pt x="0" y="2535936"/>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3" name="Vrije vorm: vorm 12">
            <a:extLst>
              <a:ext uri="{FF2B5EF4-FFF2-40B4-BE49-F238E27FC236}">
                <a16:creationId xmlns:a16="http://schemas.microsoft.com/office/drawing/2014/main" id="{6ED6D799-9BC0-4997-8693-089564E5F966}"/>
              </a:ext>
            </a:extLst>
          </p:cNvPr>
          <p:cNvSpPr/>
          <p:nvPr/>
        </p:nvSpPr>
        <p:spPr>
          <a:xfrm>
            <a:off x="7972291" y="3793755"/>
            <a:ext cx="3528000" cy="2535936"/>
          </a:xfrm>
          <a:custGeom>
            <a:avLst/>
            <a:gdLst>
              <a:gd name="connsiteX0" fmla="*/ 0 w 3452622"/>
              <a:gd name="connsiteY0" fmla="*/ 0 h 2535936"/>
              <a:gd name="connsiteX1" fmla="*/ 3452622 w 3452622"/>
              <a:gd name="connsiteY1" fmla="*/ 0 h 2535936"/>
              <a:gd name="connsiteX2" fmla="*/ 3452622 w 3452622"/>
              <a:gd name="connsiteY2" fmla="*/ 2535936 h 2535936"/>
              <a:gd name="connsiteX3" fmla="*/ 0 w 3452622"/>
              <a:gd name="connsiteY3" fmla="*/ 2535936 h 2535936"/>
            </a:gdLst>
            <a:ahLst/>
            <a:cxnLst>
              <a:cxn ang="0">
                <a:pos x="connsiteX0" y="connsiteY0"/>
              </a:cxn>
              <a:cxn ang="0">
                <a:pos x="connsiteX1" y="connsiteY1"/>
              </a:cxn>
              <a:cxn ang="0">
                <a:pos x="connsiteX2" y="connsiteY2"/>
              </a:cxn>
              <a:cxn ang="0">
                <a:pos x="connsiteX3" y="connsiteY3"/>
              </a:cxn>
            </a:cxnLst>
            <a:rect l="l" t="t" r="r" b="b"/>
            <a:pathLst>
              <a:path w="3452622" h="2535936">
                <a:moveTo>
                  <a:pt x="0" y="0"/>
                </a:moveTo>
                <a:lnTo>
                  <a:pt x="3452622" y="0"/>
                </a:lnTo>
                <a:lnTo>
                  <a:pt x="3452622" y="2535936"/>
                </a:lnTo>
                <a:lnTo>
                  <a:pt x="0" y="2535936"/>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03" name="Vrije vorm: vorm 102">
            <a:extLst>
              <a:ext uri="{FF2B5EF4-FFF2-40B4-BE49-F238E27FC236}">
                <a16:creationId xmlns:a16="http://schemas.microsoft.com/office/drawing/2014/main" id="{EA25FFEE-7224-47F2-A301-E0E782F3134F}"/>
              </a:ext>
            </a:extLst>
          </p:cNvPr>
          <p:cNvSpPr/>
          <p:nvPr/>
        </p:nvSpPr>
        <p:spPr>
          <a:xfrm rot="16200000">
            <a:off x="508606" y="3980829"/>
            <a:ext cx="815340" cy="441197"/>
          </a:xfrm>
          <a:custGeom>
            <a:avLst/>
            <a:gdLst>
              <a:gd name="connsiteX0" fmla="*/ 0 w 815340"/>
              <a:gd name="connsiteY0" fmla="*/ 0 h 441197"/>
              <a:gd name="connsiteX1" fmla="*/ 815340 w 815340"/>
              <a:gd name="connsiteY1" fmla="*/ 0 h 441197"/>
              <a:gd name="connsiteX2" fmla="*/ 815340 w 815340"/>
              <a:gd name="connsiteY2" fmla="*/ 441198 h 441197"/>
              <a:gd name="connsiteX3" fmla="*/ 0 w 815340"/>
              <a:gd name="connsiteY3" fmla="*/ 441198 h 441197"/>
            </a:gdLst>
            <a:ahLst/>
            <a:cxnLst>
              <a:cxn ang="0">
                <a:pos x="connsiteX0" y="connsiteY0"/>
              </a:cxn>
              <a:cxn ang="0">
                <a:pos x="connsiteX1" y="connsiteY1"/>
              </a:cxn>
              <a:cxn ang="0">
                <a:pos x="connsiteX2" y="connsiteY2"/>
              </a:cxn>
              <a:cxn ang="0">
                <a:pos x="connsiteX3" y="connsiteY3"/>
              </a:cxn>
            </a:cxnLst>
            <a:rect l="l" t="t" r="r" b="b"/>
            <a:pathLst>
              <a:path w="815340" h="441197">
                <a:moveTo>
                  <a:pt x="0" y="0"/>
                </a:moveTo>
                <a:lnTo>
                  <a:pt x="815340" y="0"/>
                </a:lnTo>
                <a:lnTo>
                  <a:pt x="815340" y="441198"/>
                </a:lnTo>
                <a:lnTo>
                  <a:pt x="0" y="441198"/>
                </a:lnTo>
                <a:close/>
              </a:path>
            </a:pathLst>
          </a:custGeom>
          <a:solidFill>
            <a:srgbClr val="164193"/>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04" name="Vrije vorm: vorm 103">
            <a:extLst>
              <a:ext uri="{FF2B5EF4-FFF2-40B4-BE49-F238E27FC236}">
                <a16:creationId xmlns:a16="http://schemas.microsoft.com/office/drawing/2014/main" id="{5D078774-7706-490C-A163-0110D2246C36}"/>
              </a:ext>
            </a:extLst>
          </p:cNvPr>
          <p:cNvSpPr/>
          <p:nvPr/>
        </p:nvSpPr>
        <p:spPr>
          <a:xfrm rot="16200000">
            <a:off x="508605" y="4841127"/>
            <a:ext cx="815340" cy="441197"/>
          </a:xfrm>
          <a:custGeom>
            <a:avLst/>
            <a:gdLst>
              <a:gd name="connsiteX0" fmla="*/ 0 w 815340"/>
              <a:gd name="connsiteY0" fmla="*/ 0 h 441197"/>
              <a:gd name="connsiteX1" fmla="*/ 815340 w 815340"/>
              <a:gd name="connsiteY1" fmla="*/ 0 h 441197"/>
              <a:gd name="connsiteX2" fmla="*/ 815340 w 815340"/>
              <a:gd name="connsiteY2" fmla="*/ 441198 h 441197"/>
              <a:gd name="connsiteX3" fmla="*/ 0 w 815340"/>
              <a:gd name="connsiteY3" fmla="*/ 441198 h 441197"/>
            </a:gdLst>
            <a:ahLst/>
            <a:cxnLst>
              <a:cxn ang="0">
                <a:pos x="connsiteX0" y="connsiteY0"/>
              </a:cxn>
              <a:cxn ang="0">
                <a:pos x="connsiteX1" y="connsiteY1"/>
              </a:cxn>
              <a:cxn ang="0">
                <a:pos x="connsiteX2" y="connsiteY2"/>
              </a:cxn>
              <a:cxn ang="0">
                <a:pos x="connsiteX3" y="connsiteY3"/>
              </a:cxn>
            </a:cxnLst>
            <a:rect l="l" t="t" r="r" b="b"/>
            <a:pathLst>
              <a:path w="815340" h="441197">
                <a:moveTo>
                  <a:pt x="0" y="0"/>
                </a:moveTo>
                <a:lnTo>
                  <a:pt x="815340" y="0"/>
                </a:lnTo>
                <a:lnTo>
                  <a:pt x="815340" y="441198"/>
                </a:lnTo>
                <a:lnTo>
                  <a:pt x="0" y="441198"/>
                </a:lnTo>
                <a:close/>
              </a:path>
            </a:pathLst>
          </a:custGeom>
          <a:solidFill>
            <a:srgbClr val="164193"/>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08" name="Vrije vorm: vorm 107">
            <a:extLst>
              <a:ext uri="{FF2B5EF4-FFF2-40B4-BE49-F238E27FC236}">
                <a16:creationId xmlns:a16="http://schemas.microsoft.com/office/drawing/2014/main" id="{140D3028-13DA-45B9-8016-7A03226DA246}"/>
              </a:ext>
            </a:extLst>
          </p:cNvPr>
          <p:cNvSpPr/>
          <p:nvPr/>
        </p:nvSpPr>
        <p:spPr>
          <a:xfrm rot="16200000">
            <a:off x="508605" y="5701424"/>
            <a:ext cx="815340" cy="441197"/>
          </a:xfrm>
          <a:custGeom>
            <a:avLst/>
            <a:gdLst>
              <a:gd name="connsiteX0" fmla="*/ 0 w 815340"/>
              <a:gd name="connsiteY0" fmla="*/ 0 h 441197"/>
              <a:gd name="connsiteX1" fmla="*/ 815340 w 815340"/>
              <a:gd name="connsiteY1" fmla="*/ 0 h 441197"/>
              <a:gd name="connsiteX2" fmla="*/ 815340 w 815340"/>
              <a:gd name="connsiteY2" fmla="*/ 441198 h 441197"/>
              <a:gd name="connsiteX3" fmla="*/ 0 w 815340"/>
              <a:gd name="connsiteY3" fmla="*/ 441198 h 441197"/>
            </a:gdLst>
            <a:ahLst/>
            <a:cxnLst>
              <a:cxn ang="0">
                <a:pos x="connsiteX0" y="connsiteY0"/>
              </a:cxn>
              <a:cxn ang="0">
                <a:pos x="connsiteX1" y="connsiteY1"/>
              </a:cxn>
              <a:cxn ang="0">
                <a:pos x="connsiteX2" y="connsiteY2"/>
              </a:cxn>
              <a:cxn ang="0">
                <a:pos x="connsiteX3" y="connsiteY3"/>
              </a:cxn>
            </a:cxnLst>
            <a:rect l="l" t="t" r="r" b="b"/>
            <a:pathLst>
              <a:path w="815340" h="441197">
                <a:moveTo>
                  <a:pt x="0" y="0"/>
                </a:moveTo>
                <a:lnTo>
                  <a:pt x="815340" y="0"/>
                </a:lnTo>
                <a:lnTo>
                  <a:pt x="815340" y="441198"/>
                </a:lnTo>
                <a:lnTo>
                  <a:pt x="0" y="441198"/>
                </a:lnTo>
                <a:close/>
              </a:path>
            </a:pathLst>
          </a:custGeom>
          <a:solidFill>
            <a:srgbClr val="164193"/>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74" name="Tijdelijke aanduiding voor tekst 173">
            <a:extLst>
              <a:ext uri="{FF2B5EF4-FFF2-40B4-BE49-F238E27FC236}">
                <a16:creationId xmlns:a16="http://schemas.microsoft.com/office/drawing/2014/main" id="{5DA58640-B776-4814-8E7E-58D690D6C207}"/>
              </a:ext>
            </a:extLst>
          </p:cNvPr>
          <p:cNvSpPr>
            <a:spLocks noGrp="1"/>
          </p:cNvSpPr>
          <p:nvPr>
            <p:ph type="body" sz="quarter" idx="21" hasCustomPrompt="1"/>
          </p:nvPr>
        </p:nvSpPr>
        <p:spPr>
          <a:xfrm>
            <a:off x="839676" y="1482555"/>
            <a:ext cx="3240000"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sp>
        <p:nvSpPr>
          <p:cNvPr id="179" name="Tijdelijke aanduiding voor tekst 173">
            <a:extLst>
              <a:ext uri="{FF2B5EF4-FFF2-40B4-BE49-F238E27FC236}">
                <a16:creationId xmlns:a16="http://schemas.microsoft.com/office/drawing/2014/main" id="{CE4F88D0-8A96-455A-8E8A-9A743BE9FD98}"/>
              </a:ext>
            </a:extLst>
          </p:cNvPr>
          <p:cNvSpPr>
            <a:spLocks noGrp="1"/>
          </p:cNvSpPr>
          <p:nvPr>
            <p:ph type="body" sz="quarter" idx="22" hasCustomPrompt="1"/>
          </p:nvPr>
        </p:nvSpPr>
        <p:spPr>
          <a:xfrm>
            <a:off x="4476000" y="1482555"/>
            <a:ext cx="3240000"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sp>
        <p:nvSpPr>
          <p:cNvPr id="180" name="Tijdelijke aanduiding voor tekst 173">
            <a:extLst>
              <a:ext uri="{FF2B5EF4-FFF2-40B4-BE49-F238E27FC236}">
                <a16:creationId xmlns:a16="http://schemas.microsoft.com/office/drawing/2014/main" id="{275A18AB-34C4-45B9-BC4A-9ABE7A33373D}"/>
              </a:ext>
            </a:extLst>
          </p:cNvPr>
          <p:cNvSpPr>
            <a:spLocks noGrp="1"/>
          </p:cNvSpPr>
          <p:nvPr>
            <p:ph type="body" sz="quarter" idx="23" hasCustomPrompt="1"/>
          </p:nvPr>
        </p:nvSpPr>
        <p:spPr>
          <a:xfrm>
            <a:off x="8116291" y="1482555"/>
            <a:ext cx="3240000"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sp>
        <p:nvSpPr>
          <p:cNvPr id="184" name="Tijdelijke aanduiding voor tekst 182">
            <a:extLst>
              <a:ext uri="{FF2B5EF4-FFF2-40B4-BE49-F238E27FC236}">
                <a16:creationId xmlns:a16="http://schemas.microsoft.com/office/drawing/2014/main" id="{6D324C8D-DC34-4594-AEAB-3BD5B87E284B}"/>
              </a:ext>
            </a:extLst>
          </p:cNvPr>
          <p:cNvSpPr>
            <a:spLocks noGrp="1"/>
          </p:cNvSpPr>
          <p:nvPr>
            <p:ph type="body" sz="quarter" idx="24"/>
          </p:nvPr>
        </p:nvSpPr>
        <p:spPr>
          <a:xfrm>
            <a:off x="839676" y="2030908"/>
            <a:ext cx="3240000" cy="1548000"/>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85" name="Tijdelijke aanduiding voor tekst 182">
            <a:extLst>
              <a:ext uri="{FF2B5EF4-FFF2-40B4-BE49-F238E27FC236}">
                <a16:creationId xmlns:a16="http://schemas.microsoft.com/office/drawing/2014/main" id="{9A037FA5-7745-4D8A-802C-1FF5265F4BD5}"/>
              </a:ext>
            </a:extLst>
          </p:cNvPr>
          <p:cNvSpPr>
            <a:spLocks noGrp="1"/>
          </p:cNvSpPr>
          <p:nvPr>
            <p:ph type="body" sz="quarter" idx="25"/>
          </p:nvPr>
        </p:nvSpPr>
        <p:spPr>
          <a:xfrm>
            <a:off x="4476000" y="2030908"/>
            <a:ext cx="3240000" cy="1548000"/>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86" name="Tijdelijke aanduiding voor tekst 182">
            <a:extLst>
              <a:ext uri="{FF2B5EF4-FFF2-40B4-BE49-F238E27FC236}">
                <a16:creationId xmlns:a16="http://schemas.microsoft.com/office/drawing/2014/main" id="{D21B097E-64AF-482C-AB97-4E0B14DC2805}"/>
              </a:ext>
            </a:extLst>
          </p:cNvPr>
          <p:cNvSpPr>
            <a:spLocks noGrp="1"/>
          </p:cNvSpPr>
          <p:nvPr>
            <p:ph type="body" sz="quarter" idx="26"/>
          </p:nvPr>
        </p:nvSpPr>
        <p:spPr>
          <a:xfrm>
            <a:off x="8116291" y="2030908"/>
            <a:ext cx="3240000" cy="1548000"/>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57" name="huisstijl-logo">
            <a:extLst>
              <a:ext uri="{FF2B5EF4-FFF2-40B4-BE49-F238E27FC236}">
                <a16:creationId xmlns:a16="http://schemas.microsoft.com/office/drawing/2014/main" id="{AAF1029D-C3ED-4C63-A6F1-655BF723D9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190" y="180004"/>
            <a:ext cx="1092540" cy="450259"/>
          </a:xfrm>
          <a:prstGeom prst="rect">
            <a:avLst/>
          </a:prstGeom>
        </p:spPr>
      </p:pic>
      <p:sp>
        <p:nvSpPr>
          <p:cNvPr id="29" name="Tijdelijke aanduiding voor tekst 173">
            <a:extLst>
              <a:ext uri="{FF2B5EF4-FFF2-40B4-BE49-F238E27FC236}">
                <a16:creationId xmlns:a16="http://schemas.microsoft.com/office/drawing/2014/main" id="{EB709140-03AF-41E2-AC44-08E0EA0E307D}"/>
              </a:ext>
            </a:extLst>
          </p:cNvPr>
          <p:cNvSpPr>
            <a:spLocks noGrp="1"/>
          </p:cNvSpPr>
          <p:nvPr>
            <p:ph type="body" sz="quarter" idx="27" hasCustomPrompt="1"/>
          </p:nvPr>
        </p:nvSpPr>
        <p:spPr>
          <a:xfrm rot="16200000">
            <a:off x="508434" y="3980649"/>
            <a:ext cx="815340" cy="441552"/>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Lane 1</a:t>
            </a:r>
          </a:p>
        </p:txBody>
      </p:sp>
      <p:sp>
        <p:nvSpPr>
          <p:cNvPr id="30" name="Tijdelijke aanduiding voor tekst 173">
            <a:extLst>
              <a:ext uri="{FF2B5EF4-FFF2-40B4-BE49-F238E27FC236}">
                <a16:creationId xmlns:a16="http://schemas.microsoft.com/office/drawing/2014/main" id="{F0DE0223-0286-4EF3-9369-47C1EA031C4E}"/>
              </a:ext>
            </a:extLst>
          </p:cNvPr>
          <p:cNvSpPr>
            <a:spLocks noGrp="1"/>
          </p:cNvSpPr>
          <p:nvPr>
            <p:ph type="body" sz="quarter" idx="28" hasCustomPrompt="1"/>
          </p:nvPr>
        </p:nvSpPr>
        <p:spPr>
          <a:xfrm rot="16200000">
            <a:off x="508434" y="4840951"/>
            <a:ext cx="815340" cy="441553"/>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Lane 2</a:t>
            </a:r>
          </a:p>
        </p:txBody>
      </p:sp>
      <p:sp>
        <p:nvSpPr>
          <p:cNvPr id="31" name="Tijdelijke aanduiding voor tekst 173">
            <a:extLst>
              <a:ext uri="{FF2B5EF4-FFF2-40B4-BE49-F238E27FC236}">
                <a16:creationId xmlns:a16="http://schemas.microsoft.com/office/drawing/2014/main" id="{005DF622-F934-4A87-92FB-CB6AB1BBCE7D}"/>
              </a:ext>
            </a:extLst>
          </p:cNvPr>
          <p:cNvSpPr>
            <a:spLocks noGrp="1"/>
          </p:cNvSpPr>
          <p:nvPr>
            <p:ph type="body" sz="quarter" idx="29" hasCustomPrompt="1"/>
          </p:nvPr>
        </p:nvSpPr>
        <p:spPr>
          <a:xfrm rot="16200000">
            <a:off x="508435" y="5701248"/>
            <a:ext cx="815340" cy="441553"/>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Lane 3</a:t>
            </a:r>
          </a:p>
        </p:txBody>
      </p:sp>
    </p:spTree>
    <p:extLst>
      <p:ext uri="{BB962C8B-B14F-4D97-AF65-F5344CB8AC3E}">
        <p14:creationId xmlns:p14="http://schemas.microsoft.com/office/powerpoint/2010/main" val="41731521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kst-kolommen 4">
    <p:spTree>
      <p:nvGrpSpPr>
        <p:cNvPr id="1" name=""/>
        <p:cNvGrpSpPr/>
        <p:nvPr/>
      </p:nvGrpSpPr>
      <p:grpSpPr>
        <a:xfrm>
          <a:off x="0" y="0"/>
          <a:ext cx="0" cy="0"/>
          <a:chOff x="0" y="0"/>
          <a:chExt cx="0" cy="0"/>
        </a:xfrm>
      </p:grpSpPr>
      <p:sp>
        <p:nvSpPr>
          <p:cNvPr id="189" name="Vrije vorm: vorm 188">
            <a:extLst>
              <a:ext uri="{FF2B5EF4-FFF2-40B4-BE49-F238E27FC236}">
                <a16:creationId xmlns:a16="http://schemas.microsoft.com/office/drawing/2014/main" id="{12F6A3A3-4AE8-4A75-899F-DD95DD64319F}"/>
              </a:ext>
            </a:extLst>
          </p:cNvPr>
          <p:cNvSpPr/>
          <p:nvPr userDrawn="1"/>
        </p:nvSpPr>
        <p:spPr>
          <a:xfrm>
            <a:off x="3419892" y="1482551"/>
            <a:ext cx="2628000" cy="2202434"/>
          </a:xfrm>
          <a:custGeom>
            <a:avLst/>
            <a:gdLst>
              <a:gd name="connsiteX0" fmla="*/ 0 w 3452622"/>
              <a:gd name="connsiteY0" fmla="*/ 0 h 1718309"/>
              <a:gd name="connsiteX1" fmla="*/ 3452622 w 3452622"/>
              <a:gd name="connsiteY1" fmla="*/ 0 h 1718309"/>
              <a:gd name="connsiteX2" fmla="*/ 3452622 w 3452622"/>
              <a:gd name="connsiteY2" fmla="*/ 1718310 h 1718309"/>
              <a:gd name="connsiteX3" fmla="*/ 0 w 3452622"/>
              <a:gd name="connsiteY3" fmla="*/ 1718310 h 1718309"/>
            </a:gdLst>
            <a:ahLst/>
            <a:cxnLst>
              <a:cxn ang="0">
                <a:pos x="connsiteX0" y="connsiteY0"/>
              </a:cxn>
              <a:cxn ang="0">
                <a:pos x="connsiteX1" y="connsiteY1"/>
              </a:cxn>
              <a:cxn ang="0">
                <a:pos x="connsiteX2" y="connsiteY2"/>
              </a:cxn>
              <a:cxn ang="0">
                <a:pos x="connsiteX3" y="connsiteY3"/>
              </a:cxn>
            </a:cxnLst>
            <a:rect l="l" t="t" r="r" b="b"/>
            <a:pathLst>
              <a:path w="3452622" h="1718309">
                <a:moveTo>
                  <a:pt x="0" y="0"/>
                </a:moveTo>
                <a:lnTo>
                  <a:pt x="3452622" y="0"/>
                </a:lnTo>
                <a:lnTo>
                  <a:pt x="3452622" y="1718310"/>
                </a:lnTo>
                <a:lnTo>
                  <a:pt x="0" y="1718310"/>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8" name="Vrije vorm: vorm 7">
            <a:extLst>
              <a:ext uri="{FF2B5EF4-FFF2-40B4-BE49-F238E27FC236}">
                <a16:creationId xmlns:a16="http://schemas.microsoft.com/office/drawing/2014/main" id="{2DC34783-92B1-4F2C-8C1D-1C1694349953}"/>
              </a:ext>
            </a:extLst>
          </p:cNvPr>
          <p:cNvSpPr/>
          <p:nvPr userDrawn="1"/>
        </p:nvSpPr>
        <p:spPr>
          <a:xfrm>
            <a:off x="695675" y="1482551"/>
            <a:ext cx="2628000" cy="2202434"/>
          </a:xfrm>
          <a:custGeom>
            <a:avLst/>
            <a:gdLst>
              <a:gd name="connsiteX0" fmla="*/ 0 w 3452622"/>
              <a:gd name="connsiteY0" fmla="*/ 0 h 1718309"/>
              <a:gd name="connsiteX1" fmla="*/ 3452622 w 3452622"/>
              <a:gd name="connsiteY1" fmla="*/ 0 h 1718309"/>
              <a:gd name="connsiteX2" fmla="*/ 3452622 w 3452622"/>
              <a:gd name="connsiteY2" fmla="*/ 1718310 h 1718309"/>
              <a:gd name="connsiteX3" fmla="*/ 0 w 3452622"/>
              <a:gd name="connsiteY3" fmla="*/ 1718310 h 1718309"/>
            </a:gdLst>
            <a:ahLst/>
            <a:cxnLst>
              <a:cxn ang="0">
                <a:pos x="connsiteX0" y="connsiteY0"/>
              </a:cxn>
              <a:cxn ang="0">
                <a:pos x="connsiteX1" y="connsiteY1"/>
              </a:cxn>
              <a:cxn ang="0">
                <a:pos x="connsiteX2" y="connsiteY2"/>
              </a:cxn>
              <a:cxn ang="0">
                <a:pos x="connsiteX3" y="connsiteY3"/>
              </a:cxn>
            </a:cxnLst>
            <a:rect l="l" t="t" r="r" b="b"/>
            <a:pathLst>
              <a:path w="3452622" h="1718309">
                <a:moveTo>
                  <a:pt x="0" y="0"/>
                </a:moveTo>
                <a:lnTo>
                  <a:pt x="3452622" y="0"/>
                </a:lnTo>
                <a:lnTo>
                  <a:pt x="3452622" y="1718310"/>
                </a:lnTo>
                <a:lnTo>
                  <a:pt x="0" y="1718310"/>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68" name="Vrije vorm: vorm 167">
            <a:extLst>
              <a:ext uri="{FF2B5EF4-FFF2-40B4-BE49-F238E27FC236}">
                <a16:creationId xmlns:a16="http://schemas.microsoft.com/office/drawing/2014/main" id="{94B16A5C-0254-49FE-9630-E9959DD351F2}"/>
              </a:ext>
            </a:extLst>
          </p:cNvPr>
          <p:cNvSpPr/>
          <p:nvPr userDrawn="1"/>
        </p:nvSpPr>
        <p:spPr>
          <a:xfrm>
            <a:off x="695676" y="1482551"/>
            <a:ext cx="2628000" cy="452628"/>
          </a:xfrm>
          <a:custGeom>
            <a:avLst/>
            <a:gdLst>
              <a:gd name="connsiteX0" fmla="*/ 0 w 3452622"/>
              <a:gd name="connsiteY0" fmla="*/ 0 h 452628"/>
              <a:gd name="connsiteX1" fmla="*/ 3452622 w 3452622"/>
              <a:gd name="connsiteY1" fmla="*/ 0 h 452628"/>
              <a:gd name="connsiteX2" fmla="*/ 3452622 w 3452622"/>
              <a:gd name="connsiteY2" fmla="*/ 452628 h 452628"/>
              <a:gd name="connsiteX3" fmla="*/ 0 w 3452622"/>
              <a:gd name="connsiteY3" fmla="*/ 452628 h 452628"/>
            </a:gdLst>
            <a:ahLst/>
            <a:cxnLst>
              <a:cxn ang="0">
                <a:pos x="connsiteX0" y="connsiteY0"/>
              </a:cxn>
              <a:cxn ang="0">
                <a:pos x="connsiteX1" y="connsiteY1"/>
              </a:cxn>
              <a:cxn ang="0">
                <a:pos x="connsiteX2" y="connsiteY2"/>
              </a:cxn>
              <a:cxn ang="0">
                <a:pos x="connsiteX3" y="connsiteY3"/>
              </a:cxn>
            </a:cxnLst>
            <a:rect l="l" t="t" r="r" b="b"/>
            <a:pathLst>
              <a:path w="3452622" h="452628">
                <a:moveTo>
                  <a:pt x="0" y="0"/>
                </a:moveTo>
                <a:lnTo>
                  <a:pt x="3452622" y="0"/>
                </a:lnTo>
                <a:lnTo>
                  <a:pt x="3452622" y="452628"/>
                </a:lnTo>
                <a:lnTo>
                  <a:pt x="0" y="452628"/>
                </a:lnTo>
                <a:close/>
              </a:path>
            </a:pathLst>
          </a:custGeom>
          <a:solidFill>
            <a:srgbClr val="0FA880"/>
          </a:solidFill>
          <a:ln w="7620" cap="flat">
            <a:noFill/>
            <a:prstDash val="solid"/>
            <a:miter/>
          </a:ln>
        </p:spPr>
        <p:txBody>
          <a:bodyPr lIns="0" tIns="0" rIns="0" bIns="0" rtlCol="0" anchor="ctr"/>
          <a:lstStyle/>
          <a:p>
            <a:endParaRPr lang="nl-NL" sz="1800">
              <a:solidFill>
                <a:srgbClr val="FFFFFF"/>
              </a:solidFill>
              <a:latin typeface="Verdana" panose="020B0604030504040204" pitchFamily="34" charset="0"/>
              <a:ea typeface="Verdana" panose="020B0604030504040204" pitchFamily="34" charset="0"/>
            </a:endParaRPr>
          </a:p>
        </p:txBody>
      </p:sp>
      <p:sp>
        <p:nvSpPr>
          <p:cNvPr id="169" name="Vrije vorm: vorm 168">
            <a:extLst>
              <a:ext uri="{FF2B5EF4-FFF2-40B4-BE49-F238E27FC236}">
                <a16:creationId xmlns:a16="http://schemas.microsoft.com/office/drawing/2014/main" id="{3D0B75A9-0D38-4D8A-B2B7-D29A6089B923}"/>
              </a:ext>
            </a:extLst>
          </p:cNvPr>
          <p:cNvSpPr/>
          <p:nvPr userDrawn="1"/>
        </p:nvSpPr>
        <p:spPr>
          <a:xfrm>
            <a:off x="3419892" y="1482551"/>
            <a:ext cx="2628000" cy="452628"/>
          </a:xfrm>
          <a:custGeom>
            <a:avLst/>
            <a:gdLst>
              <a:gd name="connsiteX0" fmla="*/ 0 w 3452622"/>
              <a:gd name="connsiteY0" fmla="*/ 0 h 452628"/>
              <a:gd name="connsiteX1" fmla="*/ 3452622 w 3452622"/>
              <a:gd name="connsiteY1" fmla="*/ 0 h 452628"/>
              <a:gd name="connsiteX2" fmla="*/ 3452622 w 3452622"/>
              <a:gd name="connsiteY2" fmla="*/ 452628 h 452628"/>
              <a:gd name="connsiteX3" fmla="*/ 0 w 3452622"/>
              <a:gd name="connsiteY3" fmla="*/ 452628 h 452628"/>
            </a:gdLst>
            <a:ahLst/>
            <a:cxnLst>
              <a:cxn ang="0">
                <a:pos x="connsiteX0" y="connsiteY0"/>
              </a:cxn>
              <a:cxn ang="0">
                <a:pos x="connsiteX1" y="connsiteY1"/>
              </a:cxn>
              <a:cxn ang="0">
                <a:pos x="connsiteX2" y="connsiteY2"/>
              </a:cxn>
              <a:cxn ang="0">
                <a:pos x="connsiteX3" y="connsiteY3"/>
              </a:cxn>
            </a:cxnLst>
            <a:rect l="l" t="t" r="r" b="b"/>
            <a:pathLst>
              <a:path w="3452622" h="452628">
                <a:moveTo>
                  <a:pt x="0" y="0"/>
                </a:moveTo>
                <a:lnTo>
                  <a:pt x="3452622" y="0"/>
                </a:lnTo>
                <a:lnTo>
                  <a:pt x="3452622" y="452628"/>
                </a:lnTo>
                <a:lnTo>
                  <a:pt x="0" y="452628"/>
                </a:lnTo>
                <a:close/>
              </a:path>
            </a:pathLst>
          </a:custGeom>
          <a:solidFill>
            <a:srgbClr val="0FA880"/>
          </a:solidFill>
          <a:ln w="7620" cap="flat">
            <a:noFill/>
            <a:prstDash val="solid"/>
            <a:miter/>
          </a:ln>
        </p:spPr>
        <p:txBody>
          <a:bodyPr lIns="0" tIns="0" rIns="0" bIns="0" rtlCol="0" anchor="ctr"/>
          <a:lstStyle/>
          <a:p>
            <a:endParaRPr lang="nl-NL" sz="1800">
              <a:solidFill>
                <a:srgbClr val="FFFFFF"/>
              </a:solidFill>
              <a:latin typeface="Verdana" panose="020B0604030504040204" pitchFamily="34" charset="0"/>
              <a:ea typeface="Verdana" panose="020B0604030504040204" pitchFamily="34" charset="0"/>
            </a:endParaRPr>
          </a:p>
        </p:txBody>
      </p:sp>
      <p:sp>
        <p:nvSpPr>
          <p:cNvPr id="56" name="Titel 55">
            <a:extLst>
              <a:ext uri="{FF2B5EF4-FFF2-40B4-BE49-F238E27FC236}">
                <a16:creationId xmlns:a16="http://schemas.microsoft.com/office/drawing/2014/main" id="{AE6D2EF2-9835-4268-B68F-80A34FE26E23}"/>
              </a:ext>
            </a:extLst>
          </p:cNvPr>
          <p:cNvSpPr>
            <a:spLocks noGrp="1"/>
          </p:cNvSpPr>
          <p:nvPr>
            <p:ph type="title" hasCustomPrompt="1"/>
          </p:nvPr>
        </p:nvSpPr>
        <p:spPr>
          <a:xfrm>
            <a:off x="695327" y="306731"/>
            <a:ext cx="8384020" cy="1002753"/>
          </a:xfrm>
          <a:prstGeom prst="rect">
            <a:avLst/>
          </a:prstGeom>
        </p:spPr>
        <p:txBody>
          <a:bodyPr lIns="0" tIns="0" rIns="0" bIns="0"/>
          <a:lstStyle>
            <a:lvl1pPr>
              <a:defRPr>
                <a:latin typeface="Verdana" panose="020B0604030504040204" pitchFamily="34" charset="0"/>
                <a:ea typeface="Verdana" panose="020B0604030504040204" pitchFamily="34" charset="0"/>
              </a:defRPr>
            </a:lvl1pPr>
          </a:lstStyle>
          <a:p>
            <a:pPr lvl="0">
              <a:lnSpc>
                <a:spcPct val="80000"/>
              </a:lnSpc>
              <a:spcBef>
                <a:spcPct val="0"/>
              </a:spcBef>
              <a:buNone/>
            </a:pPr>
            <a:r>
              <a:rPr lang="nl-NL"/>
              <a:t>Klikken om een titel toe te voegen</a:t>
            </a:r>
          </a:p>
        </p:txBody>
      </p:sp>
      <p:sp>
        <p:nvSpPr>
          <p:cNvPr id="11" name="Vrije vorm: vorm 10">
            <a:extLst>
              <a:ext uri="{FF2B5EF4-FFF2-40B4-BE49-F238E27FC236}">
                <a16:creationId xmlns:a16="http://schemas.microsoft.com/office/drawing/2014/main" id="{90CCA9C7-54C9-4CE8-B5ED-1327A1146E3C}"/>
              </a:ext>
            </a:extLst>
          </p:cNvPr>
          <p:cNvSpPr/>
          <p:nvPr userDrawn="1"/>
        </p:nvSpPr>
        <p:spPr>
          <a:xfrm>
            <a:off x="695676" y="3793755"/>
            <a:ext cx="2628000" cy="2535936"/>
          </a:xfrm>
          <a:custGeom>
            <a:avLst/>
            <a:gdLst>
              <a:gd name="connsiteX0" fmla="*/ 0 w 3452622"/>
              <a:gd name="connsiteY0" fmla="*/ 0 h 2535936"/>
              <a:gd name="connsiteX1" fmla="*/ 3452622 w 3452622"/>
              <a:gd name="connsiteY1" fmla="*/ 0 h 2535936"/>
              <a:gd name="connsiteX2" fmla="*/ 3452622 w 3452622"/>
              <a:gd name="connsiteY2" fmla="*/ 2535936 h 2535936"/>
              <a:gd name="connsiteX3" fmla="*/ 0 w 3452622"/>
              <a:gd name="connsiteY3" fmla="*/ 2535936 h 2535936"/>
            </a:gdLst>
            <a:ahLst/>
            <a:cxnLst>
              <a:cxn ang="0">
                <a:pos x="connsiteX0" y="connsiteY0"/>
              </a:cxn>
              <a:cxn ang="0">
                <a:pos x="connsiteX1" y="connsiteY1"/>
              </a:cxn>
              <a:cxn ang="0">
                <a:pos x="connsiteX2" y="connsiteY2"/>
              </a:cxn>
              <a:cxn ang="0">
                <a:pos x="connsiteX3" y="connsiteY3"/>
              </a:cxn>
            </a:cxnLst>
            <a:rect l="l" t="t" r="r" b="b"/>
            <a:pathLst>
              <a:path w="3452622" h="2535936">
                <a:moveTo>
                  <a:pt x="0" y="0"/>
                </a:moveTo>
                <a:lnTo>
                  <a:pt x="3452622" y="0"/>
                </a:lnTo>
                <a:lnTo>
                  <a:pt x="3452622" y="2535936"/>
                </a:lnTo>
                <a:lnTo>
                  <a:pt x="0" y="2535936"/>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2" name="Vrije vorm: vorm 11">
            <a:extLst>
              <a:ext uri="{FF2B5EF4-FFF2-40B4-BE49-F238E27FC236}">
                <a16:creationId xmlns:a16="http://schemas.microsoft.com/office/drawing/2014/main" id="{4B2A795C-4C57-4364-A890-04D8927CB73A}"/>
              </a:ext>
            </a:extLst>
          </p:cNvPr>
          <p:cNvSpPr/>
          <p:nvPr userDrawn="1"/>
        </p:nvSpPr>
        <p:spPr>
          <a:xfrm>
            <a:off x="3419892" y="3793755"/>
            <a:ext cx="2628000" cy="2535936"/>
          </a:xfrm>
          <a:custGeom>
            <a:avLst/>
            <a:gdLst>
              <a:gd name="connsiteX0" fmla="*/ 0 w 3452622"/>
              <a:gd name="connsiteY0" fmla="*/ 0 h 2535936"/>
              <a:gd name="connsiteX1" fmla="*/ 3452622 w 3452622"/>
              <a:gd name="connsiteY1" fmla="*/ 0 h 2535936"/>
              <a:gd name="connsiteX2" fmla="*/ 3452622 w 3452622"/>
              <a:gd name="connsiteY2" fmla="*/ 2535936 h 2535936"/>
              <a:gd name="connsiteX3" fmla="*/ 0 w 3452622"/>
              <a:gd name="connsiteY3" fmla="*/ 2535936 h 2535936"/>
            </a:gdLst>
            <a:ahLst/>
            <a:cxnLst>
              <a:cxn ang="0">
                <a:pos x="connsiteX0" y="connsiteY0"/>
              </a:cxn>
              <a:cxn ang="0">
                <a:pos x="connsiteX1" y="connsiteY1"/>
              </a:cxn>
              <a:cxn ang="0">
                <a:pos x="connsiteX2" y="connsiteY2"/>
              </a:cxn>
              <a:cxn ang="0">
                <a:pos x="connsiteX3" y="connsiteY3"/>
              </a:cxn>
            </a:cxnLst>
            <a:rect l="l" t="t" r="r" b="b"/>
            <a:pathLst>
              <a:path w="3452622" h="2535936">
                <a:moveTo>
                  <a:pt x="0" y="0"/>
                </a:moveTo>
                <a:lnTo>
                  <a:pt x="3452622" y="0"/>
                </a:lnTo>
                <a:lnTo>
                  <a:pt x="3452622" y="2535936"/>
                </a:lnTo>
                <a:lnTo>
                  <a:pt x="0" y="2535936"/>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3" name="Vrije vorm: vorm 12">
            <a:extLst>
              <a:ext uri="{FF2B5EF4-FFF2-40B4-BE49-F238E27FC236}">
                <a16:creationId xmlns:a16="http://schemas.microsoft.com/office/drawing/2014/main" id="{6ED6D799-9BC0-4997-8693-089564E5F966}"/>
              </a:ext>
            </a:extLst>
          </p:cNvPr>
          <p:cNvSpPr/>
          <p:nvPr userDrawn="1"/>
        </p:nvSpPr>
        <p:spPr>
          <a:xfrm>
            <a:off x="6144108" y="3793755"/>
            <a:ext cx="2628000" cy="2535936"/>
          </a:xfrm>
          <a:custGeom>
            <a:avLst/>
            <a:gdLst>
              <a:gd name="connsiteX0" fmla="*/ 0 w 3452622"/>
              <a:gd name="connsiteY0" fmla="*/ 0 h 2535936"/>
              <a:gd name="connsiteX1" fmla="*/ 3452622 w 3452622"/>
              <a:gd name="connsiteY1" fmla="*/ 0 h 2535936"/>
              <a:gd name="connsiteX2" fmla="*/ 3452622 w 3452622"/>
              <a:gd name="connsiteY2" fmla="*/ 2535936 h 2535936"/>
              <a:gd name="connsiteX3" fmla="*/ 0 w 3452622"/>
              <a:gd name="connsiteY3" fmla="*/ 2535936 h 2535936"/>
            </a:gdLst>
            <a:ahLst/>
            <a:cxnLst>
              <a:cxn ang="0">
                <a:pos x="connsiteX0" y="connsiteY0"/>
              </a:cxn>
              <a:cxn ang="0">
                <a:pos x="connsiteX1" y="connsiteY1"/>
              </a:cxn>
              <a:cxn ang="0">
                <a:pos x="connsiteX2" y="connsiteY2"/>
              </a:cxn>
              <a:cxn ang="0">
                <a:pos x="connsiteX3" y="connsiteY3"/>
              </a:cxn>
            </a:cxnLst>
            <a:rect l="l" t="t" r="r" b="b"/>
            <a:pathLst>
              <a:path w="3452622" h="2535936">
                <a:moveTo>
                  <a:pt x="0" y="0"/>
                </a:moveTo>
                <a:lnTo>
                  <a:pt x="3452622" y="0"/>
                </a:lnTo>
                <a:lnTo>
                  <a:pt x="3452622" y="2535936"/>
                </a:lnTo>
                <a:lnTo>
                  <a:pt x="0" y="2535936"/>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103" name="Vrije vorm: vorm 102">
            <a:extLst>
              <a:ext uri="{FF2B5EF4-FFF2-40B4-BE49-F238E27FC236}">
                <a16:creationId xmlns:a16="http://schemas.microsoft.com/office/drawing/2014/main" id="{EA25FFEE-7224-47F2-A301-E0E782F3134F}"/>
              </a:ext>
            </a:extLst>
          </p:cNvPr>
          <p:cNvSpPr/>
          <p:nvPr userDrawn="1"/>
        </p:nvSpPr>
        <p:spPr>
          <a:xfrm rot="16200000">
            <a:off x="508606" y="3980829"/>
            <a:ext cx="815340" cy="441197"/>
          </a:xfrm>
          <a:custGeom>
            <a:avLst/>
            <a:gdLst>
              <a:gd name="connsiteX0" fmla="*/ 0 w 815340"/>
              <a:gd name="connsiteY0" fmla="*/ 0 h 441197"/>
              <a:gd name="connsiteX1" fmla="*/ 815340 w 815340"/>
              <a:gd name="connsiteY1" fmla="*/ 0 h 441197"/>
              <a:gd name="connsiteX2" fmla="*/ 815340 w 815340"/>
              <a:gd name="connsiteY2" fmla="*/ 441198 h 441197"/>
              <a:gd name="connsiteX3" fmla="*/ 0 w 815340"/>
              <a:gd name="connsiteY3" fmla="*/ 441198 h 441197"/>
            </a:gdLst>
            <a:ahLst/>
            <a:cxnLst>
              <a:cxn ang="0">
                <a:pos x="connsiteX0" y="connsiteY0"/>
              </a:cxn>
              <a:cxn ang="0">
                <a:pos x="connsiteX1" y="connsiteY1"/>
              </a:cxn>
              <a:cxn ang="0">
                <a:pos x="connsiteX2" y="connsiteY2"/>
              </a:cxn>
              <a:cxn ang="0">
                <a:pos x="connsiteX3" y="connsiteY3"/>
              </a:cxn>
            </a:cxnLst>
            <a:rect l="l" t="t" r="r" b="b"/>
            <a:pathLst>
              <a:path w="815340" h="441197">
                <a:moveTo>
                  <a:pt x="0" y="0"/>
                </a:moveTo>
                <a:lnTo>
                  <a:pt x="815340" y="0"/>
                </a:lnTo>
                <a:lnTo>
                  <a:pt x="815340" y="441198"/>
                </a:lnTo>
                <a:lnTo>
                  <a:pt x="0" y="441198"/>
                </a:lnTo>
                <a:close/>
              </a:path>
            </a:pathLst>
          </a:custGeom>
          <a:solidFill>
            <a:srgbClr val="164193"/>
          </a:solidFill>
          <a:ln w="7620" cap="flat">
            <a:noFill/>
            <a:prstDash val="solid"/>
            <a:miter/>
          </a:ln>
        </p:spPr>
        <p:txBody>
          <a:bodyPr lIns="0" tIns="0" rIns="0" bIns="0" rtlCol="0" anchor="ctr"/>
          <a:lstStyle/>
          <a:p>
            <a:endParaRPr lang="nl-NL" sz="1800">
              <a:solidFill>
                <a:srgbClr val="FFFFFF"/>
              </a:solidFill>
              <a:latin typeface="Verdana" panose="020B0604030504040204" pitchFamily="34" charset="0"/>
              <a:ea typeface="Verdana" panose="020B0604030504040204" pitchFamily="34" charset="0"/>
            </a:endParaRPr>
          </a:p>
        </p:txBody>
      </p:sp>
      <p:sp>
        <p:nvSpPr>
          <p:cNvPr id="104" name="Vrije vorm: vorm 103">
            <a:extLst>
              <a:ext uri="{FF2B5EF4-FFF2-40B4-BE49-F238E27FC236}">
                <a16:creationId xmlns:a16="http://schemas.microsoft.com/office/drawing/2014/main" id="{5D078774-7706-490C-A163-0110D2246C36}"/>
              </a:ext>
            </a:extLst>
          </p:cNvPr>
          <p:cNvSpPr/>
          <p:nvPr userDrawn="1"/>
        </p:nvSpPr>
        <p:spPr>
          <a:xfrm rot="16200000">
            <a:off x="508605" y="4841127"/>
            <a:ext cx="815340" cy="441197"/>
          </a:xfrm>
          <a:custGeom>
            <a:avLst/>
            <a:gdLst>
              <a:gd name="connsiteX0" fmla="*/ 0 w 815340"/>
              <a:gd name="connsiteY0" fmla="*/ 0 h 441197"/>
              <a:gd name="connsiteX1" fmla="*/ 815340 w 815340"/>
              <a:gd name="connsiteY1" fmla="*/ 0 h 441197"/>
              <a:gd name="connsiteX2" fmla="*/ 815340 w 815340"/>
              <a:gd name="connsiteY2" fmla="*/ 441198 h 441197"/>
              <a:gd name="connsiteX3" fmla="*/ 0 w 815340"/>
              <a:gd name="connsiteY3" fmla="*/ 441198 h 441197"/>
            </a:gdLst>
            <a:ahLst/>
            <a:cxnLst>
              <a:cxn ang="0">
                <a:pos x="connsiteX0" y="connsiteY0"/>
              </a:cxn>
              <a:cxn ang="0">
                <a:pos x="connsiteX1" y="connsiteY1"/>
              </a:cxn>
              <a:cxn ang="0">
                <a:pos x="connsiteX2" y="connsiteY2"/>
              </a:cxn>
              <a:cxn ang="0">
                <a:pos x="connsiteX3" y="connsiteY3"/>
              </a:cxn>
            </a:cxnLst>
            <a:rect l="l" t="t" r="r" b="b"/>
            <a:pathLst>
              <a:path w="815340" h="441197">
                <a:moveTo>
                  <a:pt x="0" y="0"/>
                </a:moveTo>
                <a:lnTo>
                  <a:pt x="815340" y="0"/>
                </a:lnTo>
                <a:lnTo>
                  <a:pt x="815340" y="441198"/>
                </a:lnTo>
                <a:lnTo>
                  <a:pt x="0" y="441198"/>
                </a:lnTo>
                <a:close/>
              </a:path>
            </a:pathLst>
          </a:custGeom>
          <a:solidFill>
            <a:srgbClr val="164193"/>
          </a:solidFill>
          <a:ln w="7620" cap="flat">
            <a:noFill/>
            <a:prstDash val="solid"/>
            <a:miter/>
          </a:ln>
        </p:spPr>
        <p:txBody>
          <a:bodyPr lIns="0" tIns="0" rIns="0" bIns="0" rtlCol="0" anchor="ctr"/>
          <a:lstStyle/>
          <a:p>
            <a:endParaRPr lang="nl-NL" sz="1800">
              <a:solidFill>
                <a:srgbClr val="FFFFFF"/>
              </a:solidFill>
              <a:latin typeface="Verdana" panose="020B0604030504040204" pitchFamily="34" charset="0"/>
              <a:ea typeface="Verdana" panose="020B0604030504040204" pitchFamily="34" charset="0"/>
            </a:endParaRPr>
          </a:p>
        </p:txBody>
      </p:sp>
      <p:sp>
        <p:nvSpPr>
          <p:cNvPr id="108" name="Vrije vorm: vorm 107">
            <a:extLst>
              <a:ext uri="{FF2B5EF4-FFF2-40B4-BE49-F238E27FC236}">
                <a16:creationId xmlns:a16="http://schemas.microsoft.com/office/drawing/2014/main" id="{140D3028-13DA-45B9-8016-7A03226DA246}"/>
              </a:ext>
            </a:extLst>
          </p:cNvPr>
          <p:cNvSpPr/>
          <p:nvPr userDrawn="1"/>
        </p:nvSpPr>
        <p:spPr>
          <a:xfrm rot="16200000">
            <a:off x="508605" y="5701424"/>
            <a:ext cx="815340" cy="441197"/>
          </a:xfrm>
          <a:custGeom>
            <a:avLst/>
            <a:gdLst>
              <a:gd name="connsiteX0" fmla="*/ 0 w 815340"/>
              <a:gd name="connsiteY0" fmla="*/ 0 h 441197"/>
              <a:gd name="connsiteX1" fmla="*/ 815340 w 815340"/>
              <a:gd name="connsiteY1" fmla="*/ 0 h 441197"/>
              <a:gd name="connsiteX2" fmla="*/ 815340 w 815340"/>
              <a:gd name="connsiteY2" fmla="*/ 441198 h 441197"/>
              <a:gd name="connsiteX3" fmla="*/ 0 w 815340"/>
              <a:gd name="connsiteY3" fmla="*/ 441198 h 441197"/>
            </a:gdLst>
            <a:ahLst/>
            <a:cxnLst>
              <a:cxn ang="0">
                <a:pos x="connsiteX0" y="connsiteY0"/>
              </a:cxn>
              <a:cxn ang="0">
                <a:pos x="connsiteX1" y="connsiteY1"/>
              </a:cxn>
              <a:cxn ang="0">
                <a:pos x="connsiteX2" y="connsiteY2"/>
              </a:cxn>
              <a:cxn ang="0">
                <a:pos x="connsiteX3" y="connsiteY3"/>
              </a:cxn>
            </a:cxnLst>
            <a:rect l="l" t="t" r="r" b="b"/>
            <a:pathLst>
              <a:path w="815340" h="441197">
                <a:moveTo>
                  <a:pt x="0" y="0"/>
                </a:moveTo>
                <a:lnTo>
                  <a:pt x="815340" y="0"/>
                </a:lnTo>
                <a:lnTo>
                  <a:pt x="815340" y="441198"/>
                </a:lnTo>
                <a:lnTo>
                  <a:pt x="0" y="441198"/>
                </a:lnTo>
                <a:close/>
              </a:path>
            </a:pathLst>
          </a:custGeom>
          <a:solidFill>
            <a:srgbClr val="164193"/>
          </a:solidFill>
          <a:ln w="7620" cap="flat">
            <a:noFill/>
            <a:prstDash val="solid"/>
            <a:miter/>
          </a:ln>
        </p:spPr>
        <p:txBody>
          <a:bodyPr lIns="0" tIns="0" rIns="0" bIns="0" rtlCol="0" anchor="ctr"/>
          <a:lstStyle/>
          <a:p>
            <a:endParaRPr lang="nl-NL" sz="1800">
              <a:solidFill>
                <a:srgbClr val="FFFFFF"/>
              </a:solidFill>
              <a:latin typeface="Verdana" panose="020B0604030504040204" pitchFamily="34" charset="0"/>
              <a:ea typeface="Verdana" panose="020B0604030504040204" pitchFamily="34" charset="0"/>
            </a:endParaRPr>
          </a:p>
        </p:txBody>
      </p:sp>
      <p:sp>
        <p:nvSpPr>
          <p:cNvPr id="174" name="Tijdelijke aanduiding voor tekst 173">
            <a:extLst>
              <a:ext uri="{FF2B5EF4-FFF2-40B4-BE49-F238E27FC236}">
                <a16:creationId xmlns:a16="http://schemas.microsoft.com/office/drawing/2014/main" id="{5DA58640-B776-4814-8E7E-58D690D6C207}"/>
              </a:ext>
            </a:extLst>
          </p:cNvPr>
          <p:cNvSpPr>
            <a:spLocks noGrp="1"/>
          </p:cNvSpPr>
          <p:nvPr>
            <p:ph type="body" sz="quarter" idx="21" hasCustomPrompt="1"/>
          </p:nvPr>
        </p:nvSpPr>
        <p:spPr>
          <a:xfrm>
            <a:off x="839677" y="1482555"/>
            <a:ext cx="2357187"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sp>
        <p:nvSpPr>
          <p:cNvPr id="179" name="Tijdelijke aanduiding voor tekst 173">
            <a:extLst>
              <a:ext uri="{FF2B5EF4-FFF2-40B4-BE49-F238E27FC236}">
                <a16:creationId xmlns:a16="http://schemas.microsoft.com/office/drawing/2014/main" id="{CE4F88D0-8A96-455A-8E8A-9A743BE9FD98}"/>
              </a:ext>
            </a:extLst>
          </p:cNvPr>
          <p:cNvSpPr>
            <a:spLocks noGrp="1"/>
          </p:cNvSpPr>
          <p:nvPr>
            <p:ph type="body" sz="quarter" idx="22" hasCustomPrompt="1"/>
          </p:nvPr>
        </p:nvSpPr>
        <p:spPr>
          <a:xfrm>
            <a:off x="3554892" y="1482555"/>
            <a:ext cx="2358000"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sp>
        <p:nvSpPr>
          <p:cNvPr id="184" name="Tijdelijke aanduiding voor tekst 182">
            <a:extLst>
              <a:ext uri="{FF2B5EF4-FFF2-40B4-BE49-F238E27FC236}">
                <a16:creationId xmlns:a16="http://schemas.microsoft.com/office/drawing/2014/main" id="{6D324C8D-DC34-4594-AEAB-3BD5B87E284B}"/>
              </a:ext>
            </a:extLst>
          </p:cNvPr>
          <p:cNvSpPr>
            <a:spLocks noGrp="1"/>
          </p:cNvSpPr>
          <p:nvPr>
            <p:ph type="body" sz="quarter" idx="24"/>
          </p:nvPr>
        </p:nvSpPr>
        <p:spPr>
          <a:xfrm>
            <a:off x="839677" y="2030908"/>
            <a:ext cx="2357187" cy="1548000"/>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85" name="Tijdelijke aanduiding voor tekst 182">
            <a:extLst>
              <a:ext uri="{FF2B5EF4-FFF2-40B4-BE49-F238E27FC236}">
                <a16:creationId xmlns:a16="http://schemas.microsoft.com/office/drawing/2014/main" id="{9A037FA5-7745-4D8A-802C-1FF5265F4BD5}"/>
              </a:ext>
            </a:extLst>
          </p:cNvPr>
          <p:cNvSpPr>
            <a:spLocks noGrp="1"/>
          </p:cNvSpPr>
          <p:nvPr>
            <p:ph type="body" sz="quarter" idx="25"/>
          </p:nvPr>
        </p:nvSpPr>
        <p:spPr>
          <a:xfrm>
            <a:off x="3554892" y="2030908"/>
            <a:ext cx="2358000" cy="1548000"/>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93" name="Tijdelijke aanduiding voor tekst 173">
            <a:extLst>
              <a:ext uri="{FF2B5EF4-FFF2-40B4-BE49-F238E27FC236}">
                <a16:creationId xmlns:a16="http://schemas.microsoft.com/office/drawing/2014/main" id="{EBCE782F-CD1A-416E-A944-63001F929A7D}"/>
              </a:ext>
            </a:extLst>
          </p:cNvPr>
          <p:cNvSpPr>
            <a:spLocks noGrp="1"/>
          </p:cNvSpPr>
          <p:nvPr>
            <p:ph type="body" sz="quarter" idx="27" hasCustomPrompt="1"/>
          </p:nvPr>
        </p:nvSpPr>
        <p:spPr>
          <a:xfrm rot="16200000">
            <a:off x="508434" y="3980649"/>
            <a:ext cx="815340" cy="441552"/>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Lane 1</a:t>
            </a:r>
          </a:p>
        </p:txBody>
      </p:sp>
      <p:sp>
        <p:nvSpPr>
          <p:cNvPr id="194" name="Tijdelijke aanduiding voor tekst 173">
            <a:extLst>
              <a:ext uri="{FF2B5EF4-FFF2-40B4-BE49-F238E27FC236}">
                <a16:creationId xmlns:a16="http://schemas.microsoft.com/office/drawing/2014/main" id="{9D2075CB-45A8-40C9-A61F-1C8D5DB36A1B}"/>
              </a:ext>
            </a:extLst>
          </p:cNvPr>
          <p:cNvSpPr>
            <a:spLocks noGrp="1"/>
          </p:cNvSpPr>
          <p:nvPr>
            <p:ph type="body" sz="quarter" idx="28" hasCustomPrompt="1"/>
          </p:nvPr>
        </p:nvSpPr>
        <p:spPr>
          <a:xfrm rot="16200000">
            <a:off x="508434" y="4840951"/>
            <a:ext cx="815340" cy="441553"/>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Lane 2</a:t>
            </a:r>
          </a:p>
        </p:txBody>
      </p:sp>
      <p:sp>
        <p:nvSpPr>
          <p:cNvPr id="195" name="Tijdelijke aanduiding voor tekst 173">
            <a:extLst>
              <a:ext uri="{FF2B5EF4-FFF2-40B4-BE49-F238E27FC236}">
                <a16:creationId xmlns:a16="http://schemas.microsoft.com/office/drawing/2014/main" id="{D709B972-A5C2-48F1-9BCA-FAB71989BB9D}"/>
              </a:ext>
            </a:extLst>
          </p:cNvPr>
          <p:cNvSpPr>
            <a:spLocks noGrp="1"/>
          </p:cNvSpPr>
          <p:nvPr>
            <p:ph type="body" sz="quarter" idx="29" hasCustomPrompt="1"/>
          </p:nvPr>
        </p:nvSpPr>
        <p:spPr>
          <a:xfrm rot="16200000">
            <a:off x="508435" y="5701248"/>
            <a:ext cx="815340" cy="441553"/>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Lane 3</a:t>
            </a:r>
          </a:p>
        </p:txBody>
      </p:sp>
      <p:sp>
        <p:nvSpPr>
          <p:cNvPr id="66" name="Vrije vorm: vorm 65">
            <a:extLst>
              <a:ext uri="{FF2B5EF4-FFF2-40B4-BE49-F238E27FC236}">
                <a16:creationId xmlns:a16="http://schemas.microsoft.com/office/drawing/2014/main" id="{9C7E3A52-084F-43C7-8FD1-2DAD2A391603}"/>
              </a:ext>
            </a:extLst>
          </p:cNvPr>
          <p:cNvSpPr/>
          <p:nvPr userDrawn="1"/>
        </p:nvSpPr>
        <p:spPr>
          <a:xfrm>
            <a:off x="6144108" y="1482551"/>
            <a:ext cx="2628000" cy="2202434"/>
          </a:xfrm>
          <a:custGeom>
            <a:avLst/>
            <a:gdLst>
              <a:gd name="connsiteX0" fmla="*/ 0 w 3452622"/>
              <a:gd name="connsiteY0" fmla="*/ 0 h 1718309"/>
              <a:gd name="connsiteX1" fmla="*/ 3452622 w 3452622"/>
              <a:gd name="connsiteY1" fmla="*/ 0 h 1718309"/>
              <a:gd name="connsiteX2" fmla="*/ 3452622 w 3452622"/>
              <a:gd name="connsiteY2" fmla="*/ 1718310 h 1718309"/>
              <a:gd name="connsiteX3" fmla="*/ 0 w 3452622"/>
              <a:gd name="connsiteY3" fmla="*/ 1718310 h 1718309"/>
            </a:gdLst>
            <a:ahLst/>
            <a:cxnLst>
              <a:cxn ang="0">
                <a:pos x="connsiteX0" y="connsiteY0"/>
              </a:cxn>
              <a:cxn ang="0">
                <a:pos x="connsiteX1" y="connsiteY1"/>
              </a:cxn>
              <a:cxn ang="0">
                <a:pos x="connsiteX2" y="connsiteY2"/>
              </a:cxn>
              <a:cxn ang="0">
                <a:pos x="connsiteX3" y="connsiteY3"/>
              </a:cxn>
            </a:cxnLst>
            <a:rect l="l" t="t" r="r" b="b"/>
            <a:pathLst>
              <a:path w="3452622" h="1718309">
                <a:moveTo>
                  <a:pt x="0" y="0"/>
                </a:moveTo>
                <a:lnTo>
                  <a:pt x="3452622" y="0"/>
                </a:lnTo>
                <a:lnTo>
                  <a:pt x="3452622" y="1718310"/>
                </a:lnTo>
                <a:lnTo>
                  <a:pt x="0" y="1718310"/>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69" name="Tijdelijke aanduiding voor tekst 182">
            <a:extLst>
              <a:ext uri="{FF2B5EF4-FFF2-40B4-BE49-F238E27FC236}">
                <a16:creationId xmlns:a16="http://schemas.microsoft.com/office/drawing/2014/main" id="{0D97E93B-EFCA-48D6-B4BE-D1961CBFE0AF}"/>
              </a:ext>
            </a:extLst>
          </p:cNvPr>
          <p:cNvSpPr>
            <a:spLocks noGrp="1"/>
          </p:cNvSpPr>
          <p:nvPr>
            <p:ph type="body" sz="quarter" idx="31"/>
          </p:nvPr>
        </p:nvSpPr>
        <p:spPr>
          <a:xfrm>
            <a:off x="6279108" y="2030908"/>
            <a:ext cx="2358000" cy="1548000"/>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0" name="Vrije vorm: vorm 69">
            <a:extLst>
              <a:ext uri="{FF2B5EF4-FFF2-40B4-BE49-F238E27FC236}">
                <a16:creationId xmlns:a16="http://schemas.microsoft.com/office/drawing/2014/main" id="{E66856AE-74B6-4479-A7CB-646051C1E5E0}"/>
              </a:ext>
            </a:extLst>
          </p:cNvPr>
          <p:cNvSpPr/>
          <p:nvPr userDrawn="1"/>
        </p:nvSpPr>
        <p:spPr>
          <a:xfrm>
            <a:off x="8868323" y="1482551"/>
            <a:ext cx="2628000" cy="2202434"/>
          </a:xfrm>
          <a:custGeom>
            <a:avLst/>
            <a:gdLst>
              <a:gd name="connsiteX0" fmla="*/ 0 w 3452622"/>
              <a:gd name="connsiteY0" fmla="*/ 0 h 1718309"/>
              <a:gd name="connsiteX1" fmla="*/ 3452622 w 3452622"/>
              <a:gd name="connsiteY1" fmla="*/ 0 h 1718309"/>
              <a:gd name="connsiteX2" fmla="*/ 3452622 w 3452622"/>
              <a:gd name="connsiteY2" fmla="*/ 1718310 h 1718309"/>
              <a:gd name="connsiteX3" fmla="*/ 0 w 3452622"/>
              <a:gd name="connsiteY3" fmla="*/ 1718310 h 1718309"/>
            </a:gdLst>
            <a:ahLst/>
            <a:cxnLst>
              <a:cxn ang="0">
                <a:pos x="connsiteX0" y="connsiteY0"/>
              </a:cxn>
              <a:cxn ang="0">
                <a:pos x="connsiteX1" y="connsiteY1"/>
              </a:cxn>
              <a:cxn ang="0">
                <a:pos x="connsiteX2" y="connsiteY2"/>
              </a:cxn>
              <a:cxn ang="0">
                <a:pos x="connsiteX3" y="connsiteY3"/>
              </a:cxn>
            </a:cxnLst>
            <a:rect l="l" t="t" r="r" b="b"/>
            <a:pathLst>
              <a:path w="3452622" h="1718309">
                <a:moveTo>
                  <a:pt x="0" y="0"/>
                </a:moveTo>
                <a:lnTo>
                  <a:pt x="3452622" y="0"/>
                </a:lnTo>
                <a:lnTo>
                  <a:pt x="3452622" y="1718310"/>
                </a:lnTo>
                <a:lnTo>
                  <a:pt x="0" y="1718310"/>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72" name="Tijdelijke aanduiding voor tekst 182">
            <a:extLst>
              <a:ext uri="{FF2B5EF4-FFF2-40B4-BE49-F238E27FC236}">
                <a16:creationId xmlns:a16="http://schemas.microsoft.com/office/drawing/2014/main" id="{6D487B47-1B3D-46C4-A877-2F527EC34F9E}"/>
              </a:ext>
            </a:extLst>
          </p:cNvPr>
          <p:cNvSpPr>
            <a:spLocks noGrp="1"/>
          </p:cNvSpPr>
          <p:nvPr>
            <p:ph type="body" sz="quarter" idx="33"/>
          </p:nvPr>
        </p:nvSpPr>
        <p:spPr>
          <a:xfrm>
            <a:off x="9000075" y="2030908"/>
            <a:ext cx="2358000" cy="1548000"/>
          </a:xfrm>
          <a:prstGeom prst="rect">
            <a:avLst/>
          </a:prstGeom>
        </p:spPr>
        <p:txBody>
          <a:bodyPr lIns="0" tIns="0" rIns="0" bIns="0"/>
          <a:lstStyle>
            <a:lvl1pPr>
              <a:spcBef>
                <a:spcPts val="0"/>
              </a:spcBef>
              <a:defRPr sz="900">
                <a:latin typeface="Verdana" panose="020B0604030504040204" pitchFamily="34" charset="0"/>
                <a:ea typeface="Verdana" panose="020B0604030504040204" pitchFamily="34" charset="0"/>
              </a:defRPr>
            </a:lvl1pPr>
            <a:lvl2pPr>
              <a:spcBef>
                <a:spcPts val="0"/>
              </a:spcBef>
              <a:defRPr sz="900">
                <a:latin typeface="Verdana" panose="020B0604030504040204" pitchFamily="34" charset="0"/>
                <a:ea typeface="Verdana" panose="020B0604030504040204" pitchFamily="34" charset="0"/>
              </a:defRPr>
            </a:lvl2pPr>
            <a:lvl3pPr>
              <a:spcBef>
                <a:spcPts val="0"/>
              </a:spcBef>
              <a:defRPr sz="900">
                <a:latin typeface="Verdana" panose="020B0604030504040204" pitchFamily="34" charset="0"/>
                <a:ea typeface="Verdana" panose="020B0604030504040204" pitchFamily="34" charset="0"/>
              </a:defRPr>
            </a:lvl3pPr>
            <a:lvl4pPr>
              <a:spcBef>
                <a:spcPts val="0"/>
              </a:spcBef>
              <a:defRPr sz="900">
                <a:latin typeface="Verdana" panose="020B0604030504040204" pitchFamily="34" charset="0"/>
                <a:ea typeface="Verdana" panose="020B0604030504040204" pitchFamily="34" charset="0"/>
              </a:defRPr>
            </a:lvl4pPr>
            <a:lvl5pPr>
              <a:spcBef>
                <a:spcPts val="0"/>
              </a:spcBef>
              <a:defRPr sz="9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70" name="Vrije vorm: vorm 169">
            <a:extLst>
              <a:ext uri="{FF2B5EF4-FFF2-40B4-BE49-F238E27FC236}">
                <a16:creationId xmlns:a16="http://schemas.microsoft.com/office/drawing/2014/main" id="{888863B3-F504-47DE-B417-42AB8D3E48A2}"/>
              </a:ext>
            </a:extLst>
          </p:cNvPr>
          <p:cNvSpPr/>
          <p:nvPr userDrawn="1"/>
        </p:nvSpPr>
        <p:spPr>
          <a:xfrm>
            <a:off x="6144108" y="1482551"/>
            <a:ext cx="2628000" cy="452628"/>
          </a:xfrm>
          <a:custGeom>
            <a:avLst/>
            <a:gdLst>
              <a:gd name="connsiteX0" fmla="*/ 0 w 3452622"/>
              <a:gd name="connsiteY0" fmla="*/ 0 h 452628"/>
              <a:gd name="connsiteX1" fmla="*/ 3452622 w 3452622"/>
              <a:gd name="connsiteY1" fmla="*/ 0 h 452628"/>
              <a:gd name="connsiteX2" fmla="*/ 3452622 w 3452622"/>
              <a:gd name="connsiteY2" fmla="*/ 452628 h 452628"/>
              <a:gd name="connsiteX3" fmla="*/ 0 w 3452622"/>
              <a:gd name="connsiteY3" fmla="*/ 452628 h 452628"/>
            </a:gdLst>
            <a:ahLst/>
            <a:cxnLst>
              <a:cxn ang="0">
                <a:pos x="connsiteX0" y="connsiteY0"/>
              </a:cxn>
              <a:cxn ang="0">
                <a:pos x="connsiteX1" y="connsiteY1"/>
              </a:cxn>
              <a:cxn ang="0">
                <a:pos x="connsiteX2" y="connsiteY2"/>
              </a:cxn>
              <a:cxn ang="0">
                <a:pos x="connsiteX3" y="connsiteY3"/>
              </a:cxn>
            </a:cxnLst>
            <a:rect l="l" t="t" r="r" b="b"/>
            <a:pathLst>
              <a:path w="3452622" h="452628">
                <a:moveTo>
                  <a:pt x="0" y="0"/>
                </a:moveTo>
                <a:lnTo>
                  <a:pt x="3452622" y="0"/>
                </a:lnTo>
                <a:lnTo>
                  <a:pt x="3452622" y="452628"/>
                </a:lnTo>
                <a:lnTo>
                  <a:pt x="0" y="452628"/>
                </a:lnTo>
                <a:close/>
              </a:path>
            </a:pathLst>
          </a:custGeom>
          <a:solidFill>
            <a:srgbClr val="0FA880"/>
          </a:solidFill>
          <a:ln w="7620" cap="flat">
            <a:noFill/>
            <a:prstDash val="solid"/>
            <a:miter/>
          </a:ln>
        </p:spPr>
        <p:txBody>
          <a:bodyPr lIns="0" tIns="0" rIns="0" bIns="0" rtlCol="0" anchor="ctr"/>
          <a:lstStyle/>
          <a:p>
            <a:endParaRPr lang="nl-NL" sz="1800">
              <a:solidFill>
                <a:srgbClr val="FFFFFF"/>
              </a:solidFill>
              <a:latin typeface="Verdana" panose="020B0604030504040204" pitchFamily="34" charset="0"/>
              <a:ea typeface="Verdana" panose="020B0604030504040204" pitchFamily="34" charset="0"/>
            </a:endParaRPr>
          </a:p>
        </p:txBody>
      </p:sp>
      <p:sp>
        <p:nvSpPr>
          <p:cNvPr id="57" name="Vrije vorm: vorm 56">
            <a:extLst>
              <a:ext uri="{FF2B5EF4-FFF2-40B4-BE49-F238E27FC236}">
                <a16:creationId xmlns:a16="http://schemas.microsoft.com/office/drawing/2014/main" id="{A3BFEF20-2BC5-4ED6-B0D9-2F39F73432D5}"/>
              </a:ext>
            </a:extLst>
          </p:cNvPr>
          <p:cNvSpPr/>
          <p:nvPr userDrawn="1"/>
        </p:nvSpPr>
        <p:spPr>
          <a:xfrm>
            <a:off x="8868323" y="1482551"/>
            <a:ext cx="2628000" cy="452628"/>
          </a:xfrm>
          <a:custGeom>
            <a:avLst/>
            <a:gdLst>
              <a:gd name="connsiteX0" fmla="*/ 0 w 3452622"/>
              <a:gd name="connsiteY0" fmla="*/ 0 h 452628"/>
              <a:gd name="connsiteX1" fmla="*/ 3452622 w 3452622"/>
              <a:gd name="connsiteY1" fmla="*/ 0 h 452628"/>
              <a:gd name="connsiteX2" fmla="*/ 3452622 w 3452622"/>
              <a:gd name="connsiteY2" fmla="*/ 452628 h 452628"/>
              <a:gd name="connsiteX3" fmla="*/ 0 w 3452622"/>
              <a:gd name="connsiteY3" fmla="*/ 452628 h 452628"/>
            </a:gdLst>
            <a:ahLst/>
            <a:cxnLst>
              <a:cxn ang="0">
                <a:pos x="connsiteX0" y="connsiteY0"/>
              </a:cxn>
              <a:cxn ang="0">
                <a:pos x="connsiteX1" y="connsiteY1"/>
              </a:cxn>
              <a:cxn ang="0">
                <a:pos x="connsiteX2" y="connsiteY2"/>
              </a:cxn>
              <a:cxn ang="0">
                <a:pos x="connsiteX3" y="connsiteY3"/>
              </a:cxn>
            </a:cxnLst>
            <a:rect l="l" t="t" r="r" b="b"/>
            <a:pathLst>
              <a:path w="3452622" h="452628">
                <a:moveTo>
                  <a:pt x="0" y="0"/>
                </a:moveTo>
                <a:lnTo>
                  <a:pt x="3452622" y="0"/>
                </a:lnTo>
                <a:lnTo>
                  <a:pt x="3452622" y="452628"/>
                </a:lnTo>
                <a:lnTo>
                  <a:pt x="0" y="452628"/>
                </a:lnTo>
                <a:close/>
              </a:path>
            </a:pathLst>
          </a:custGeom>
          <a:solidFill>
            <a:srgbClr val="0FA880"/>
          </a:solidFill>
          <a:ln w="7620" cap="flat">
            <a:noFill/>
            <a:prstDash val="solid"/>
            <a:miter/>
          </a:ln>
        </p:spPr>
        <p:txBody>
          <a:bodyPr lIns="0" tIns="0" rIns="0" bIns="0" rtlCol="0" anchor="ctr"/>
          <a:lstStyle/>
          <a:p>
            <a:endParaRPr lang="nl-NL" sz="1800">
              <a:solidFill>
                <a:srgbClr val="FFFFFF"/>
              </a:solidFill>
              <a:latin typeface="Verdana" panose="020B0604030504040204" pitchFamily="34" charset="0"/>
              <a:ea typeface="Verdana" panose="020B0604030504040204" pitchFamily="34" charset="0"/>
            </a:endParaRPr>
          </a:p>
        </p:txBody>
      </p:sp>
      <p:sp>
        <p:nvSpPr>
          <p:cNvPr id="68" name="Tijdelijke aanduiding voor tekst 173">
            <a:extLst>
              <a:ext uri="{FF2B5EF4-FFF2-40B4-BE49-F238E27FC236}">
                <a16:creationId xmlns:a16="http://schemas.microsoft.com/office/drawing/2014/main" id="{6D92710D-A1EA-4F38-9977-81BD1E4CCB09}"/>
              </a:ext>
            </a:extLst>
          </p:cNvPr>
          <p:cNvSpPr>
            <a:spLocks noGrp="1"/>
          </p:cNvSpPr>
          <p:nvPr>
            <p:ph type="body" sz="quarter" idx="30" hasCustomPrompt="1"/>
          </p:nvPr>
        </p:nvSpPr>
        <p:spPr>
          <a:xfrm>
            <a:off x="6279108" y="1482555"/>
            <a:ext cx="2358000"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sp>
        <p:nvSpPr>
          <p:cNvPr id="71" name="Tijdelijke aanduiding voor tekst 173">
            <a:extLst>
              <a:ext uri="{FF2B5EF4-FFF2-40B4-BE49-F238E27FC236}">
                <a16:creationId xmlns:a16="http://schemas.microsoft.com/office/drawing/2014/main" id="{5F275DE3-61B4-466B-B68A-BB1B6228DCC7}"/>
              </a:ext>
            </a:extLst>
          </p:cNvPr>
          <p:cNvSpPr>
            <a:spLocks noGrp="1"/>
          </p:cNvSpPr>
          <p:nvPr>
            <p:ph type="body" sz="quarter" idx="32" hasCustomPrompt="1"/>
          </p:nvPr>
        </p:nvSpPr>
        <p:spPr>
          <a:xfrm>
            <a:off x="9000075" y="1482555"/>
            <a:ext cx="2358000" cy="449865"/>
          </a:xfrm>
          <a:prstGeom prst="rect">
            <a:avLst/>
          </a:prstGeom>
        </p:spPr>
        <p:txBody>
          <a:bodyPr lIns="0" tIns="0" rIns="0" bIns="0" anchor="ctr"/>
          <a:lstStyle>
            <a:lvl1pPr marL="0" indent="0" algn="ctr">
              <a:buNone/>
              <a:defRPr b="1">
                <a:solidFill>
                  <a:srgbClr val="FFFFFF"/>
                </a:solidFill>
                <a:latin typeface="Verdana" panose="020B0604030504040204" pitchFamily="34" charset="0"/>
                <a:ea typeface="Verdana" panose="020B0604030504040204" pitchFamily="34" charset="0"/>
              </a:defRPr>
            </a:lvl1pPr>
          </a:lstStyle>
          <a:p>
            <a:pPr lvl="0"/>
            <a:r>
              <a:rPr lang="nl-NL"/>
              <a:t>Subtitel</a:t>
            </a:r>
          </a:p>
        </p:txBody>
      </p:sp>
      <p:sp>
        <p:nvSpPr>
          <p:cNvPr id="73" name="Vrije vorm: vorm 72">
            <a:extLst>
              <a:ext uri="{FF2B5EF4-FFF2-40B4-BE49-F238E27FC236}">
                <a16:creationId xmlns:a16="http://schemas.microsoft.com/office/drawing/2014/main" id="{513357BB-57F3-49DB-95B1-463B9530BC16}"/>
              </a:ext>
            </a:extLst>
          </p:cNvPr>
          <p:cNvSpPr/>
          <p:nvPr userDrawn="1"/>
        </p:nvSpPr>
        <p:spPr>
          <a:xfrm>
            <a:off x="8868323" y="3793755"/>
            <a:ext cx="2628000" cy="2535936"/>
          </a:xfrm>
          <a:custGeom>
            <a:avLst/>
            <a:gdLst>
              <a:gd name="connsiteX0" fmla="*/ 0 w 3452622"/>
              <a:gd name="connsiteY0" fmla="*/ 0 h 2535936"/>
              <a:gd name="connsiteX1" fmla="*/ 3452622 w 3452622"/>
              <a:gd name="connsiteY1" fmla="*/ 0 h 2535936"/>
              <a:gd name="connsiteX2" fmla="*/ 3452622 w 3452622"/>
              <a:gd name="connsiteY2" fmla="*/ 2535936 h 2535936"/>
              <a:gd name="connsiteX3" fmla="*/ 0 w 3452622"/>
              <a:gd name="connsiteY3" fmla="*/ 2535936 h 2535936"/>
            </a:gdLst>
            <a:ahLst/>
            <a:cxnLst>
              <a:cxn ang="0">
                <a:pos x="connsiteX0" y="connsiteY0"/>
              </a:cxn>
              <a:cxn ang="0">
                <a:pos x="connsiteX1" y="connsiteY1"/>
              </a:cxn>
              <a:cxn ang="0">
                <a:pos x="connsiteX2" y="connsiteY2"/>
              </a:cxn>
              <a:cxn ang="0">
                <a:pos x="connsiteX3" y="connsiteY3"/>
              </a:cxn>
            </a:cxnLst>
            <a:rect l="l" t="t" r="r" b="b"/>
            <a:pathLst>
              <a:path w="3452622" h="2535936">
                <a:moveTo>
                  <a:pt x="0" y="0"/>
                </a:moveTo>
                <a:lnTo>
                  <a:pt x="3452622" y="0"/>
                </a:lnTo>
                <a:lnTo>
                  <a:pt x="3452622" y="2535936"/>
                </a:lnTo>
                <a:lnTo>
                  <a:pt x="0" y="2535936"/>
                </a:lnTo>
                <a:close/>
              </a:path>
            </a:pathLst>
          </a:custGeom>
          <a:solidFill>
            <a:srgbClr val="F2F2F2"/>
          </a:solidFill>
          <a:ln w="7620"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pic>
        <p:nvPicPr>
          <p:cNvPr id="58" name="huisstijl-logo">
            <a:extLst>
              <a:ext uri="{FF2B5EF4-FFF2-40B4-BE49-F238E27FC236}">
                <a16:creationId xmlns:a16="http://schemas.microsoft.com/office/drawing/2014/main" id="{0F631FFC-592D-468B-BCB9-EB264CDCE8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190" y="180004"/>
            <a:ext cx="1092540" cy="450259"/>
          </a:xfrm>
          <a:prstGeom prst="rect">
            <a:avLst/>
          </a:prstGeom>
        </p:spPr>
      </p:pic>
      <p:sp>
        <p:nvSpPr>
          <p:cNvPr id="34" name="Vrije vorm: vorm 33">
            <a:extLst>
              <a:ext uri="{FF2B5EF4-FFF2-40B4-BE49-F238E27FC236}">
                <a16:creationId xmlns:a16="http://schemas.microsoft.com/office/drawing/2014/main" id="{0A50EB0F-8A19-4AA9-A06A-74F1FF311966}"/>
              </a:ext>
            </a:extLst>
          </p:cNvPr>
          <p:cNvSpPr/>
          <p:nvPr userDrawn="1"/>
        </p:nvSpPr>
        <p:spPr>
          <a:xfrm>
            <a:off x="0" y="6432083"/>
            <a:ext cx="12192000" cy="425921"/>
          </a:xfrm>
          <a:custGeom>
            <a:avLst/>
            <a:gdLst>
              <a:gd name="connsiteX0" fmla="*/ 0 w 12169182"/>
              <a:gd name="connsiteY0" fmla="*/ 0 h 425921"/>
              <a:gd name="connsiteX1" fmla="*/ 12169183 w 12169182"/>
              <a:gd name="connsiteY1" fmla="*/ 0 h 425921"/>
              <a:gd name="connsiteX2" fmla="*/ 12169183 w 12169182"/>
              <a:gd name="connsiteY2" fmla="*/ 425921 h 425921"/>
              <a:gd name="connsiteX3" fmla="*/ 0 w 12169182"/>
              <a:gd name="connsiteY3" fmla="*/ 425921 h 425921"/>
            </a:gdLst>
            <a:ahLst/>
            <a:cxnLst>
              <a:cxn ang="0">
                <a:pos x="connsiteX0" y="connsiteY0"/>
              </a:cxn>
              <a:cxn ang="0">
                <a:pos x="connsiteX1" y="connsiteY1"/>
              </a:cxn>
              <a:cxn ang="0">
                <a:pos x="connsiteX2" y="connsiteY2"/>
              </a:cxn>
              <a:cxn ang="0">
                <a:pos x="connsiteX3" y="connsiteY3"/>
              </a:cxn>
            </a:cxnLst>
            <a:rect l="l" t="t" r="r" b="b"/>
            <a:pathLst>
              <a:path w="12169182" h="425921">
                <a:moveTo>
                  <a:pt x="0" y="0"/>
                </a:moveTo>
                <a:lnTo>
                  <a:pt x="12169183" y="0"/>
                </a:lnTo>
                <a:lnTo>
                  <a:pt x="12169183" y="425921"/>
                </a:lnTo>
                <a:lnTo>
                  <a:pt x="0" y="425921"/>
                </a:lnTo>
                <a:close/>
              </a:path>
            </a:pathLst>
          </a:custGeom>
          <a:gradFill flip="none" rotWithShape="1">
            <a:gsLst>
              <a:gs pos="1000">
                <a:srgbClr val="0097D6"/>
              </a:gs>
              <a:gs pos="99000">
                <a:srgbClr val="0FA880"/>
              </a:gs>
            </a:gsLst>
            <a:lin ang="0" scaled="1"/>
            <a:tileRect/>
          </a:gradFill>
          <a:ln w="7606" cap="flat">
            <a:noFill/>
            <a:prstDash val="solid"/>
            <a:miter/>
          </a:ln>
        </p:spPr>
        <p:txBody>
          <a:bodyPr lIns="0" tIns="0" rIns="0" bIns="0" rtlCol="0" anchor="ctr"/>
          <a:lstStyle/>
          <a:p>
            <a:endParaRPr lang="nl-NL" sz="1800">
              <a:latin typeface="Verdana" panose="020B0604030504040204" pitchFamily="34" charset="0"/>
              <a:ea typeface="Verdana" panose="020B0604030504040204" pitchFamily="34" charset="0"/>
            </a:endParaRPr>
          </a:p>
        </p:txBody>
      </p:sp>
      <p:sp>
        <p:nvSpPr>
          <p:cNvPr id="35" name="Tijdelijke aanduiding voor datum 1">
            <a:extLst>
              <a:ext uri="{FF2B5EF4-FFF2-40B4-BE49-F238E27FC236}">
                <a16:creationId xmlns:a16="http://schemas.microsoft.com/office/drawing/2014/main" id="{7DB7E38D-46C9-4062-BAC3-8FC85DEBBE88}"/>
              </a:ext>
            </a:extLst>
          </p:cNvPr>
          <p:cNvSpPr>
            <a:spLocks noGrp="1"/>
          </p:cNvSpPr>
          <p:nvPr>
            <p:ph type="dt" sz="half" idx="18"/>
          </p:nvPr>
        </p:nvSpPr>
        <p:spPr>
          <a:xfrm>
            <a:off x="180003" y="6537039"/>
            <a:ext cx="995359"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174A2EED-3354-42A3-A064-F60BDFCCA27B}" type="datetime1">
              <a:rPr lang="nl-NL" smtClean="0"/>
              <a:pPr/>
              <a:t>29-9-2022</a:t>
            </a:fld>
            <a:endParaRPr lang="nl-NL"/>
          </a:p>
        </p:txBody>
      </p:sp>
      <p:sp>
        <p:nvSpPr>
          <p:cNvPr id="37" name="Tijdelijke aanduiding voor voettekst 2">
            <a:extLst>
              <a:ext uri="{FF2B5EF4-FFF2-40B4-BE49-F238E27FC236}">
                <a16:creationId xmlns:a16="http://schemas.microsoft.com/office/drawing/2014/main" id="{A11D37A4-7286-4453-8B42-6ABF51AFED6D}"/>
              </a:ext>
            </a:extLst>
          </p:cNvPr>
          <p:cNvSpPr>
            <a:spLocks noGrp="1"/>
          </p:cNvSpPr>
          <p:nvPr>
            <p:ph type="ftr" sz="quarter" idx="19"/>
          </p:nvPr>
        </p:nvSpPr>
        <p:spPr>
          <a:xfrm>
            <a:off x="2611679" y="6537039"/>
            <a:ext cx="6968647"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endParaRPr lang="nl-NL"/>
          </a:p>
        </p:txBody>
      </p:sp>
      <p:sp>
        <p:nvSpPr>
          <p:cNvPr id="38" name="Tijdelijke aanduiding voor dianummer 3">
            <a:extLst>
              <a:ext uri="{FF2B5EF4-FFF2-40B4-BE49-F238E27FC236}">
                <a16:creationId xmlns:a16="http://schemas.microsoft.com/office/drawing/2014/main" id="{064CE0C9-B8DF-436F-B00F-E6D6D4ECA7BC}"/>
              </a:ext>
            </a:extLst>
          </p:cNvPr>
          <p:cNvSpPr>
            <a:spLocks noGrp="1"/>
          </p:cNvSpPr>
          <p:nvPr>
            <p:ph type="sldNum" sz="quarter" idx="20"/>
          </p:nvPr>
        </p:nvSpPr>
        <p:spPr>
          <a:xfrm>
            <a:off x="11016640" y="6537039"/>
            <a:ext cx="995360" cy="216000"/>
          </a:xfrm>
          <a:prstGeom prst="rect">
            <a:avLst/>
          </a:prstGeom>
        </p:spPr>
        <p:txBody>
          <a:bodyPr lIns="0" tIns="0" rIns="0" bIns="0"/>
          <a:lstStyle>
            <a:lvl1pPr>
              <a:defRPr>
                <a:solidFill>
                  <a:srgbClr val="FFFFFF"/>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Tree>
    <p:extLst>
      <p:ext uri="{BB962C8B-B14F-4D97-AF65-F5344CB8AC3E}">
        <p14:creationId xmlns:p14="http://schemas.microsoft.com/office/powerpoint/2010/main" val="37331210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9" userDrawn="1">
          <p15:clr>
            <a:srgbClr val="FBAE40"/>
          </p15:clr>
        </p15:guide>
        <p15:guide id="4" pos="7243"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9" Type="http://schemas.openxmlformats.org/officeDocument/2006/relationships/slideLayout" Target="../slideLayouts/slideLayout92.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42" Type="http://schemas.openxmlformats.org/officeDocument/2006/relationships/slideLayout" Target="../slideLayouts/slideLayout95.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37" Type="http://schemas.openxmlformats.org/officeDocument/2006/relationships/slideLayout" Target="../slideLayouts/slideLayout90.xml"/><Relationship Id="rId40" Type="http://schemas.openxmlformats.org/officeDocument/2006/relationships/slideLayout" Target="../slideLayouts/slideLayout93.xml"/><Relationship Id="rId45" Type="http://schemas.openxmlformats.org/officeDocument/2006/relationships/theme" Target="../theme/theme2.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slideLayout" Target="../slideLayouts/slideLayout89.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4" Type="http://schemas.openxmlformats.org/officeDocument/2006/relationships/slideLayout" Target="../slideLayouts/slideLayout97.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slideLayout" Target="../slideLayouts/slideLayout88.xml"/><Relationship Id="rId43" Type="http://schemas.openxmlformats.org/officeDocument/2006/relationships/slideLayout" Target="../slideLayouts/slideLayout96.xml"/><Relationship Id="rId8" Type="http://schemas.openxmlformats.org/officeDocument/2006/relationships/slideLayout" Target="../slideLayouts/slideLayout61.xml"/><Relationship Id="rId3" Type="http://schemas.openxmlformats.org/officeDocument/2006/relationships/slideLayout" Target="../slideLayouts/slideLayout56.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38" Type="http://schemas.openxmlformats.org/officeDocument/2006/relationships/slideLayout" Target="../slideLayouts/slideLayout91.xml"/><Relationship Id="rId20" Type="http://schemas.openxmlformats.org/officeDocument/2006/relationships/slideLayout" Target="../slideLayouts/slideLayout73.xml"/><Relationship Id="rId41" Type="http://schemas.openxmlformats.org/officeDocument/2006/relationships/slideLayout" Target="../slideLayouts/slideLayout9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theme" Target="../theme/theme3.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52760C7-C7CC-4413-BB03-D163A403FC0E}"/>
              </a:ext>
            </a:extLst>
          </p:cNvPr>
          <p:cNvSpPr>
            <a:spLocks noGrp="1"/>
          </p:cNvSpPr>
          <p:nvPr>
            <p:ph type="title"/>
          </p:nvPr>
        </p:nvSpPr>
        <p:spPr>
          <a:xfrm>
            <a:off x="695327" y="762456"/>
            <a:ext cx="10801351" cy="718376"/>
          </a:xfrm>
          <a:prstGeom prst="rect">
            <a:avLst/>
          </a:prstGeom>
        </p:spPr>
        <p:txBody>
          <a:bodyPr vert="horz" lIns="0" tIns="0" rIns="0" bIns="0" rtlCol="0" anchor="t">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576335A-0151-41E3-8655-F241BBEC205E}"/>
              </a:ext>
            </a:extLst>
          </p:cNvPr>
          <p:cNvSpPr>
            <a:spLocks noGrp="1"/>
          </p:cNvSpPr>
          <p:nvPr>
            <p:ph type="body" idx="1"/>
          </p:nvPr>
        </p:nvSpPr>
        <p:spPr>
          <a:xfrm>
            <a:off x="695327" y="1744206"/>
            <a:ext cx="10801351" cy="4351338"/>
          </a:xfrm>
          <a:prstGeom prst="rect">
            <a:avLst/>
          </a:prstGeom>
        </p:spPr>
        <p:txBody>
          <a:bodyPr vert="horz" lIns="0" tIns="0" rIns="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B33459-7831-4012-BE3C-BFA1FF61BF9D}"/>
              </a:ext>
            </a:extLst>
          </p:cNvPr>
          <p:cNvSpPr>
            <a:spLocks noGrp="1"/>
          </p:cNvSpPr>
          <p:nvPr>
            <p:ph type="dt" sz="half" idx="2"/>
          </p:nvPr>
        </p:nvSpPr>
        <p:spPr>
          <a:xfrm>
            <a:off x="180003" y="6537039"/>
            <a:ext cx="995359" cy="216000"/>
          </a:xfrm>
          <a:prstGeom prst="rect">
            <a:avLst/>
          </a:prstGeom>
        </p:spPr>
        <p:txBody>
          <a:bodyPr vert="horz" lIns="0" tIns="0" rIns="0" bIns="0" rtlCol="0" anchor="ctr"/>
          <a:lstStyle>
            <a:lvl1pPr algn="l">
              <a:defRPr sz="800">
                <a:solidFill>
                  <a:srgbClr val="000000"/>
                </a:solidFill>
                <a:latin typeface="+mj-lt"/>
              </a:defRPr>
            </a:lvl1pPr>
          </a:lstStyle>
          <a:p>
            <a:fld id="{32D2D62C-495A-4EBB-A951-C5B775614A1B}" type="datetime1">
              <a:rPr lang="nl-NL" smtClean="0"/>
              <a:pPr/>
              <a:t>29-9-2022</a:t>
            </a:fld>
            <a:endParaRPr lang="nl-NL"/>
          </a:p>
        </p:txBody>
      </p:sp>
      <p:sp>
        <p:nvSpPr>
          <p:cNvPr id="5" name="Tijdelijke aanduiding voor voettekst 4">
            <a:extLst>
              <a:ext uri="{FF2B5EF4-FFF2-40B4-BE49-F238E27FC236}">
                <a16:creationId xmlns:a16="http://schemas.microsoft.com/office/drawing/2014/main" id="{7066862C-208F-4931-B2B3-D57E792E74F1}"/>
              </a:ext>
            </a:extLst>
          </p:cNvPr>
          <p:cNvSpPr>
            <a:spLocks noGrp="1"/>
          </p:cNvSpPr>
          <p:nvPr>
            <p:ph type="ftr" sz="quarter" idx="3"/>
          </p:nvPr>
        </p:nvSpPr>
        <p:spPr>
          <a:xfrm>
            <a:off x="2611679" y="6537039"/>
            <a:ext cx="6968647" cy="216000"/>
          </a:xfrm>
          <a:prstGeom prst="rect">
            <a:avLst/>
          </a:prstGeom>
        </p:spPr>
        <p:txBody>
          <a:bodyPr vert="horz" lIns="0" tIns="0" rIns="0" bIns="0" rtlCol="0" anchor="ctr"/>
          <a:lstStyle>
            <a:lvl1pPr algn="ctr">
              <a:defRPr sz="800">
                <a:solidFill>
                  <a:srgbClr val="000000"/>
                </a:solidFill>
                <a:latin typeface="+mj-lt"/>
              </a:defRPr>
            </a:lvl1pPr>
          </a:lstStyle>
          <a:p>
            <a:endParaRPr lang="nl-NL"/>
          </a:p>
        </p:txBody>
      </p:sp>
      <p:sp>
        <p:nvSpPr>
          <p:cNvPr id="6" name="Tijdelijke aanduiding voor dianummer 5">
            <a:extLst>
              <a:ext uri="{FF2B5EF4-FFF2-40B4-BE49-F238E27FC236}">
                <a16:creationId xmlns:a16="http://schemas.microsoft.com/office/drawing/2014/main" id="{3749034F-318A-4A3A-8ADF-2FA5A7FCCCE3}"/>
              </a:ext>
            </a:extLst>
          </p:cNvPr>
          <p:cNvSpPr>
            <a:spLocks noGrp="1"/>
          </p:cNvSpPr>
          <p:nvPr>
            <p:ph type="sldNum" sz="quarter" idx="4"/>
          </p:nvPr>
        </p:nvSpPr>
        <p:spPr>
          <a:xfrm>
            <a:off x="11016640" y="6537039"/>
            <a:ext cx="995360" cy="216000"/>
          </a:xfrm>
          <a:prstGeom prst="rect">
            <a:avLst/>
          </a:prstGeom>
        </p:spPr>
        <p:txBody>
          <a:bodyPr vert="horz" lIns="0" tIns="0" rIns="0" bIns="0" rtlCol="0" anchor="ctr"/>
          <a:lstStyle>
            <a:lvl1pPr algn="r">
              <a:defRPr sz="800">
                <a:solidFill>
                  <a:srgbClr val="000000"/>
                </a:solidFill>
                <a:latin typeface="+mj-lt"/>
              </a:defRPr>
            </a:lvl1pPr>
          </a:lstStyle>
          <a:p>
            <a:fld id="{5610836C-8171-42F2-BE51-191147BFC492}" type="slidenum">
              <a:rPr lang="nl-NL" smtClean="0"/>
              <a:pPr/>
              <a:t>‹nr.›</a:t>
            </a:fld>
            <a:endParaRPr lang="nl-NL"/>
          </a:p>
        </p:txBody>
      </p:sp>
    </p:spTree>
    <p:extLst>
      <p:ext uri="{BB962C8B-B14F-4D97-AF65-F5344CB8AC3E}">
        <p14:creationId xmlns:p14="http://schemas.microsoft.com/office/powerpoint/2010/main" val="27713337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5" r:id="rId5"/>
    <p:sldLayoutId id="2147483666" r:id="rId6"/>
    <p:sldLayoutId id="2147483667" r:id="rId7"/>
    <p:sldLayoutId id="2147483668" r:id="rId8"/>
    <p:sldLayoutId id="2147483669" r:id="rId9"/>
    <p:sldLayoutId id="2147483670" r:id="rId10"/>
    <p:sldLayoutId id="2147483664" r:id="rId11"/>
    <p:sldLayoutId id="2147483671"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7" r:id="rId36"/>
    <p:sldLayoutId id="2147483696" r:id="rId37"/>
    <p:sldLayoutId id="2147483698" r:id="rId38"/>
    <p:sldLayoutId id="2147483699" r:id="rId39"/>
    <p:sldLayoutId id="2147483700" r:id="rId40"/>
    <p:sldLayoutId id="2147483701" r:id="rId41"/>
    <p:sldLayoutId id="2147483702" r:id="rId42"/>
    <p:sldLayoutId id="2147483703" r:id="rId43"/>
    <p:sldLayoutId id="2147483704" r:id="rId44"/>
    <p:sldLayoutId id="2147483747" r:id="rId45"/>
    <p:sldLayoutId id="2147483750" r:id="rId46"/>
    <p:sldLayoutId id="2147483751" r:id="rId47"/>
    <p:sldLayoutId id="2147483752" r:id="rId48"/>
    <p:sldLayoutId id="2147483748" r:id="rId49"/>
    <p:sldLayoutId id="2147483749" r:id="rId50"/>
    <p:sldLayoutId id="2147483884" r:id="rId51"/>
    <p:sldLayoutId id="2147483885" r:id="rId52"/>
    <p:sldLayoutId id="2147483886" r:id="rId53"/>
  </p:sldLayoutIdLst>
  <p:hf hdr="0" ftr="0"/>
  <p:txStyles>
    <p:titleStyle>
      <a:lvl1pPr algn="l" defTabSz="914354" rtl="0" eaLnBrk="1" latinLnBrk="0" hangingPunct="1">
        <a:lnSpc>
          <a:spcPct val="80000"/>
        </a:lnSpc>
        <a:spcBef>
          <a:spcPct val="0"/>
        </a:spcBef>
        <a:buNone/>
        <a:defRPr sz="3200" b="1" kern="1200">
          <a:solidFill>
            <a:srgbClr val="164193"/>
          </a:solidFill>
          <a:latin typeface="+mj-lt"/>
          <a:ea typeface="+mj-ea"/>
          <a:cs typeface="+mj-cs"/>
        </a:defRPr>
      </a:lvl1pPr>
    </p:titleStyle>
    <p:bodyStyle>
      <a:lvl1pPr marL="266687" indent="-266687" algn="l" defTabSz="914354" rtl="0" eaLnBrk="1" latinLnBrk="0" hangingPunct="1">
        <a:lnSpc>
          <a:spcPct val="100000"/>
        </a:lnSpc>
        <a:spcBef>
          <a:spcPts val="1000"/>
        </a:spcBef>
        <a:buClr>
          <a:srgbClr val="0097D6"/>
        </a:buClr>
        <a:buFont typeface="Arial" panose="020B0604020202020204" pitchFamily="34" charset="0"/>
        <a:buChar char="•"/>
        <a:defRPr sz="1100" kern="1200">
          <a:solidFill>
            <a:srgbClr val="000000"/>
          </a:solidFill>
          <a:latin typeface="+mj-lt"/>
          <a:ea typeface="+mn-ea"/>
          <a:cs typeface="+mn-cs"/>
        </a:defRPr>
      </a:lvl1pPr>
      <a:lvl2pPr marL="541312" indent="-274625" algn="l" defTabSz="914354" rtl="0" eaLnBrk="1" latinLnBrk="0" hangingPunct="1">
        <a:lnSpc>
          <a:spcPct val="100000"/>
        </a:lnSpc>
        <a:spcBef>
          <a:spcPts val="500"/>
        </a:spcBef>
        <a:buClr>
          <a:srgbClr val="0FA880"/>
        </a:buClr>
        <a:buFont typeface="Courier New" panose="02070309020205020404" pitchFamily="49" charset="0"/>
        <a:buChar char="o"/>
        <a:defRPr sz="1100" kern="1200">
          <a:solidFill>
            <a:srgbClr val="000000"/>
          </a:solidFill>
          <a:latin typeface="+mj-lt"/>
          <a:ea typeface="+mn-ea"/>
          <a:cs typeface="+mn-cs"/>
        </a:defRPr>
      </a:lvl2pPr>
      <a:lvl3pPr marL="807998" indent="-266687" algn="l" defTabSz="914354" rtl="0" eaLnBrk="1" latinLnBrk="0" hangingPunct="1">
        <a:lnSpc>
          <a:spcPct val="100000"/>
        </a:lnSpc>
        <a:spcBef>
          <a:spcPts val="500"/>
        </a:spcBef>
        <a:buClr>
          <a:srgbClr val="00AECA"/>
        </a:buClr>
        <a:buFont typeface="Verdana" panose="020B0604030504040204" pitchFamily="34" charset="0"/>
        <a:buChar char="−"/>
        <a:defRPr sz="1100" kern="1200">
          <a:solidFill>
            <a:srgbClr val="000000"/>
          </a:solidFill>
          <a:latin typeface="+mj-lt"/>
          <a:ea typeface="+mn-ea"/>
          <a:cs typeface="+mn-cs"/>
        </a:defRPr>
      </a:lvl3pPr>
      <a:lvl4pPr marL="1074685" indent="-266687" algn="l" defTabSz="914354" rtl="0" eaLnBrk="1" latinLnBrk="0" hangingPunct="1">
        <a:lnSpc>
          <a:spcPct val="100000"/>
        </a:lnSpc>
        <a:spcBef>
          <a:spcPts val="500"/>
        </a:spcBef>
        <a:buClr>
          <a:srgbClr val="0097D6"/>
        </a:buClr>
        <a:buFont typeface="Verdana" panose="020B0604030504040204" pitchFamily="34" charset="0"/>
        <a:buChar char="›"/>
        <a:defRPr sz="1100" kern="1200">
          <a:solidFill>
            <a:srgbClr val="000000"/>
          </a:solidFill>
          <a:latin typeface="+mj-lt"/>
          <a:ea typeface="+mn-ea"/>
          <a:cs typeface="+mn-cs"/>
        </a:defRPr>
      </a:lvl4pPr>
      <a:lvl5pPr marL="1341372" indent="-266687" algn="l" defTabSz="914354" rtl="0" eaLnBrk="1" latinLnBrk="0" hangingPunct="1">
        <a:lnSpc>
          <a:spcPct val="100000"/>
        </a:lnSpc>
        <a:spcBef>
          <a:spcPts val="500"/>
        </a:spcBef>
        <a:buClr>
          <a:srgbClr val="0FA880"/>
        </a:buClr>
        <a:buFont typeface="Wingdings" panose="05000000000000000000" pitchFamily="2" charset="2"/>
        <a:buChar char="§"/>
        <a:defRPr sz="1100" kern="1200">
          <a:solidFill>
            <a:srgbClr val="000000"/>
          </a:solidFill>
          <a:latin typeface="+mj-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9" userDrawn="1">
          <p15:clr>
            <a:srgbClr val="F26B43"/>
          </p15:clr>
        </p15:guide>
        <p15:guide id="4" pos="72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jdelijke aanduiding voor titel 1">
            <a:extLst>
              <a:ext uri="{FF2B5EF4-FFF2-40B4-BE49-F238E27FC236}">
                <a16:creationId xmlns:a16="http://schemas.microsoft.com/office/drawing/2014/main" id="{B54FA5DB-9970-4F74-B79F-724F6045497A}"/>
              </a:ext>
            </a:extLst>
          </p:cNvPr>
          <p:cNvSpPr>
            <a:spLocks noGrp="1"/>
          </p:cNvSpPr>
          <p:nvPr>
            <p:ph type="title"/>
          </p:nvPr>
        </p:nvSpPr>
        <p:spPr>
          <a:xfrm>
            <a:off x="695327" y="762456"/>
            <a:ext cx="10801351" cy="718376"/>
          </a:xfrm>
          <a:prstGeom prst="rect">
            <a:avLst/>
          </a:prstGeom>
        </p:spPr>
        <p:txBody>
          <a:bodyPr vert="horz" lIns="0" tIns="0" rIns="0" bIns="0" rtlCol="0" anchor="t">
            <a:normAutofit/>
          </a:bodyPr>
          <a:lstStyle/>
          <a:p>
            <a:r>
              <a:rPr lang="nl-NL"/>
              <a:t>Klik om stijl te bewerken</a:t>
            </a:r>
          </a:p>
        </p:txBody>
      </p:sp>
      <p:sp>
        <p:nvSpPr>
          <p:cNvPr id="8" name="Tijdelijke aanduiding voor tekst 2">
            <a:extLst>
              <a:ext uri="{FF2B5EF4-FFF2-40B4-BE49-F238E27FC236}">
                <a16:creationId xmlns:a16="http://schemas.microsoft.com/office/drawing/2014/main" id="{2C3F047E-838B-4101-8B61-5AACDFC6FFA2}"/>
              </a:ext>
            </a:extLst>
          </p:cNvPr>
          <p:cNvSpPr>
            <a:spLocks noGrp="1"/>
          </p:cNvSpPr>
          <p:nvPr>
            <p:ph type="body" idx="1"/>
          </p:nvPr>
        </p:nvSpPr>
        <p:spPr>
          <a:xfrm>
            <a:off x="695327" y="1744206"/>
            <a:ext cx="10801351" cy="4351338"/>
          </a:xfrm>
          <a:prstGeom prst="rect">
            <a:avLst/>
          </a:prstGeom>
        </p:spPr>
        <p:txBody>
          <a:bodyPr vert="horz" lIns="0" tIns="0" rIns="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3">
            <a:extLst>
              <a:ext uri="{FF2B5EF4-FFF2-40B4-BE49-F238E27FC236}">
                <a16:creationId xmlns:a16="http://schemas.microsoft.com/office/drawing/2014/main" id="{18393C25-88A5-4333-B647-411BBFB12026}"/>
              </a:ext>
            </a:extLst>
          </p:cNvPr>
          <p:cNvSpPr>
            <a:spLocks noGrp="1"/>
          </p:cNvSpPr>
          <p:nvPr>
            <p:ph type="dt" sz="half" idx="2"/>
          </p:nvPr>
        </p:nvSpPr>
        <p:spPr>
          <a:xfrm>
            <a:off x="180003" y="6537039"/>
            <a:ext cx="995359" cy="216000"/>
          </a:xfrm>
          <a:prstGeom prst="rect">
            <a:avLst/>
          </a:prstGeom>
        </p:spPr>
        <p:txBody>
          <a:bodyPr vert="horz" lIns="0" tIns="0" rIns="0" bIns="0" rtlCol="0" anchor="ctr"/>
          <a:lstStyle>
            <a:lvl1pPr algn="l">
              <a:defRPr sz="800">
                <a:solidFill>
                  <a:srgbClr val="000000"/>
                </a:solidFill>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10" name="Tijdelijke aanduiding voor voettekst 4">
            <a:extLst>
              <a:ext uri="{FF2B5EF4-FFF2-40B4-BE49-F238E27FC236}">
                <a16:creationId xmlns:a16="http://schemas.microsoft.com/office/drawing/2014/main" id="{B59DB0E1-D0A4-4781-8597-DB42346CAED3}"/>
              </a:ext>
            </a:extLst>
          </p:cNvPr>
          <p:cNvSpPr>
            <a:spLocks noGrp="1"/>
          </p:cNvSpPr>
          <p:nvPr>
            <p:ph type="ftr" sz="quarter" idx="3"/>
          </p:nvPr>
        </p:nvSpPr>
        <p:spPr>
          <a:xfrm>
            <a:off x="2611679" y="6537039"/>
            <a:ext cx="6968647" cy="216000"/>
          </a:xfrm>
          <a:prstGeom prst="rect">
            <a:avLst/>
          </a:prstGeom>
        </p:spPr>
        <p:txBody>
          <a:bodyPr vert="horz" lIns="0" tIns="0" rIns="0" bIns="0" rtlCol="0" anchor="ctr"/>
          <a:lstStyle>
            <a:lvl1pPr algn="ctr">
              <a:defRPr sz="800">
                <a:solidFill>
                  <a:srgbClr val="000000"/>
                </a:solidFill>
                <a:latin typeface="Verdana" panose="020B0604030504040204" pitchFamily="34" charset="0"/>
                <a:ea typeface="Verdana" panose="020B0604030504040204" pitchFamily="34" charset="0"/>
              </a:defRPr>
            </a:lvl1pPr>
          </a:lstStyle>
          <a:p>
            <a:endParaRPr lang="nl-NL"/>
          </a:p>
        </p:txBody>
      </p:sp>
      <p:sp>
        <p:nvSpPr>
          <p:cNvPr id="11" name="Tijdelijke aanduiding voor dianummer 5">
            <a:extLst>
              <a:ext uri="{FF2B5EF4-FFF2-40B4-BE49-F238E27FC236}">
                <a16:creationId xmlns:a16="http://schemas.microsoft.com/office/drawing/2014/main" id="{EF6ED7B2-D776-40ED-A3FA-CFF8DB494340}"/>
              </a:ext>
            </a:extLst>
          </p:cNvPr>
          <p:cNvSpPr>
            <a:spLocks noGrp="1"/>
          </p:cNvSpPr>
          <p:nvPr>
            <p:ph type="sldNum" sz="quarter" idx="4"/>
          </p:nvPr>
        </p:nvSpPr>
        <p:spPr>
          <a:xfrm>
            <a:off x="11016640" y="6537039"/>
            <a:ext cx="995360" cy="216000"/>
          </a:xfrm>
          <a:prstGeom prst="rect">
            <a:avLst/>
          </a:prstGeom>
        </p:spPr>
        <p:txBody>
          <a:bodyPr vert="horz" lIns="0" tIns="0" rIns="0" bIns="0" rtlCol="0" anchor="ctr"/>
          <a:lstStyle>
            <a:lvl1pPr algn="r">
              <a:defRPr sz="800">
                <a:solidFill>
                  <a:srgbClr val="000000"/>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Tree>
    <p:extLst>
      <p:ext uri="{BB962C8B-B14F-4D97-AF65-F5344CB8AC3E}">
        <p14:creationId xmlns:p14="http://schemas.microsoft.com/office/powerpoint/2010/main" val="110716803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 id="2147483740" r:id="rId35"/>
    <p:sldLayoutId id="2147483741" r:id="rId36"/>
    <p:sldLayoutId id="2147483742" r:id="rId37"/>
    <p:sldLayoutId id="2147483743" r:id="rId38"/>
    <p:sldLayoutId id="2147483744" r:id="rId39"/>
    <p:sldLayoutId id="2147483879" r:id="rId40"/>
    <p:sldLayoutId id="2147483882" r:id="rId41"/>
    <p:sldLayoutId id="2147483883" r:id="rId42"/>
    <p:sldLayoutId id="2147483745" r:id="rId43"/>
    <p:sldLayoutId id="2147483746" r:id="rId44"/>
  </p:sldLayoutIdLst>
  <p:hf hdr="0" ftr="0"/>
  <p:txStyles>
    <p:titleStyle>
      <a:lvl1pPr algn="l" defTabSz="914354" rtl="0" eaLnBrk="1" latinLnBrk="0" hangingPunct="1">
        <a:lnSpc>
          <a:spcPct val="80000"/>
        </a:lnSpc>
        <a:spcBef>
          <a:spcPct val="0"/>
        </a:spcBef>
        <a:buNone/>
        <a:defRPr sz="3200" b="1" kern="1200">
          <a:solidFill>
            <a:srgbClr val="164193"/>
          </a:solidFill>
          <a:latin typeface="Verdana" panose="020B0604030504040204" pitchFamily="34" charset="0"/>
          <a:ea typeface="Verdana" panose="020B0604030504040204" pitchFamily="34" charset="0"/>
          <a:cs typeface="+mj-cs"/>
        </a:defRPr>
      </a:lvl1pPr>
    </p:titleStyle>
    <p:bodyStyle>
      <a:lvl1pPr marL="266687" indent="-266687" algn="l" defTabSz="914354" rtl="0" eaLnBrk="1" latinLnBrk="0" hangingPunct="1">
        <a:lnSpc>
          <a:spcPct val="100000"/>
        </a:lnSpc>
        <a:spcBef>
          <a:spcPts val="1000"/>
        </a:spcBef>
        <a:buClr>
          <a:srgbClr val="0097D6"/>
        </a:buClr>
        <a:buFont typeface="Arial" panose="020B0604020202020204" pitchFamily="34" charset="0"/>
        <a:buChar char="•"/>
        <a:defRPr sz="1100" kern="1200">
          <a:solidFill>
            <a:srgbClr val="000000"/>
          </a:solidFill>
          <a:latin typeface="Verdana" panose="020B0604030504040204" pitchFamily="34" charset="0"/>
          <a:ea typeface="Verdana" panose="020B0604030504040204" pitchFamily="34" charset="0"/>
          <a:cs typeface="+mn-cs"/>
        </a:defRPr>
      </a:lvl1pPr>
      <a:lvl2pPr marL="541312" indent="-274625" algn="l" defTabSz="914354" rtl="0" eaLnBrk="1" latinLnBrk="0" hangingPunct="1">
        <a:lnSpc>
          <a:spcPct val="100000"/>
        </a:lnSpc>
        <a:spcBef>
          <a:spcPts val="500"/>
        </a:spcBef>
        <a:buClr>
          <a:srgbClr val="0FA880"/>
        </a:buClr>
        <a:buFont typeface="Courier New" panose="02070309020205020404" pitchFamily="49" charset="0"/>
        <a:buChar char="o"/>
        <a:defRPr sz="1100" kern="1200">
          <a:solidFill>
            <a:srgbClr val="000000"/>
          </a:solidFill>
          <a:latin typeface="Verdana" panose="020B0604030504040204" pitchFamily="34" charset="0"/>
          <a:ea typeface="Verdana" panose="020B0604030504040204" pitchFamily="34" charset="0"/>
          <a:cs typeface="+mn-cs"/>
        </a:defRPr>
      </a:lvl2pPr>
      <a:lvl3pPr marL="807998" indent="-266687" algn="l" defTabSz="914354" rtl="0" eaLnBrk="1" latinLnBrk="0" hangingPunct="1">
        <a:lnSpc>
          <a:spcPct val="100000"/>
        </a:lnSpc>
        <a:spcBef>
          <a:spcPts val="500"/>
        </a:spcBef>
        <a:buClr>
          <a:srgbClr val="00AECA"/>
        </a:buClr>
        <a:buFont typeface="Verdana" panose="020B0604030504040204" pitchFamily="34" charset="0"/>
        <a:buChar char="−"/>
        <a:defRPr sz="1100" kern="1200">
          <a:solidFill>
            <a:srgbClr val="000000"/>
          </a:solidFill>
          <a:latin typeface="Verdana" panose="020B0604030504040204" pitchFamily="34" charset="0"/>
          <a:ea typeface="Verdana" panose="020B0604030504040204" pitchFamily="34" charset="0"/>
          <a:cs typeface="+mn-cs"/>
        </a:defRPr>
      </a:lvl3pPr>
      <a:lvl4pPr marL="1074685" indent="-266687" algn="l" defTabSz="914354" rtl="0" eaLnBrk="1" latinLnBrk="0" hangingPunct="1">
        <a:lnSpc>
          <a:spcPct val="100000"/>
        </a:lnSpc>
        <a:spcBef>
          <a:spcPts val="500"/>
        </a:spcBef>
        <a:buClr>
          <a:srgbClr val="0097D6"/>
        </a:buClr>
        <a:buFont typeface="Verdana" panose="020B0604030504040204" pitchFamily="34" charset="0"/>
        <a:buChar char="›"/>
        <a:defRPr sz="1100" kern="1200">
          <a:solidFill>
            <a:srgbClr val="000000"/>
          </a:solidFill>
          <a:latin typeface="Verdana" panose="020B0604030504040204" pitchFamily="34" charset="0"/>
          <a:ea typeface="Verdana" panose="020B0604030504040204" pitchFamily="34" charset="0"/>
          <a:cs typeface="+mn-cs"/>
        </a:defRPr>
      </a:lvl4pPr>
      <a:lvl5pPr marL="1341372" indent="-266687" algn="l" defTabSz="914354" rtl="0" eaLnBrk="1" latinLnBrk="0" hangingPunct="1">
        <a:lnSpc>
          <a:spcPct val="100000"/>
        </a:lnSpc>
        <a:spcBef>
          <a:spcPts val="500"/>
        </a:spcBef>
        <a:buClr>
          <a:srgbClr val="0FA880"/>
        </a:buClr>
        <a:buFont typeface="Wingdings" panose="05000000000000000000" pitchFamily="2" charset="2"/>
        <a:buChar char="§"/>
        <a:defRPr sz="1100" kern="1200">
          <a:solidFill>
            <a:srgbClr val="000000"/>
          </a:solidFill>
          <a:latin typeface="Verdana" panose="020B0604030504040204" pitchFamily="34" charset="0"/>
          <a:ea typeface="Verdana" panose="020B0604030504040204" pitchFamily="34" charset="0"/>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9" userDrawn="1">
          <p15:clr>
            <a:srgbClr val="F26B43"/>
          </p15:clr>
        </p15:guide>
        <p15:guide id="4" pos="724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jdelijke aanduiding voor titel 1">
            <a:extLst>
              <a:ext uri="{FF2B5EF4-FFF2-40B4-BE49-F238E27FC236}">
                <a16:creationId xmlns:a16="http://schemas.microsoft.com/office/drawing/2014/main" id="{02117986-0C5A-441F-AF6B-CFCF4929DB6A}"/>
              </a:ext>
            </a:extLst>
          </p:cNvPr>
          <p:cNvSpPr>
            <a:spLocks noGrp="1"/>
          </p:cNvSpPr>
          <p:nvPr>
            <p:ph type="title"/>
          </p:nvPr>
        </p:nvSpPr>
        <p:spPr>
          <a:xfrm>
            <a:off x="695327" y="762456"/>
            <a:ext cx="10801351" cy="718376"/>
          </a:xfrm>
          <a:prstGeom prst="rect">
            <a:avLst/>
          </a:prstGeom>
        </p:spPr>
        <p:txBody>
          <a:bodyPr vert="horz" lIns="0" tIns="0" rIns="0" bIns="0" rtlCol="0" anchor="t">
            <a:normAutofit/>
          </a:bodyPr>
          <a:lstStyle/>
          <a:p>
            <a:r>
              <a:rPr lang="nl-NL"/>
              <a:t>Klik om stijl te bewerken</a:t>
            </a:r>
          </a:p>
        </p:txBody>
      </p:sp>
      <p:sp>
        <p:nvSpPr>
          <p:cNvPr id="8" name="Tijdelijke aanduiding voor tekst 2">
            <a:extLst>
              <a:ext uri="{FF2B5EF4-FFF2-40B4-BE49-F238E27FC236}">
                <a16:creationId xmlns:a16="http://schemas.microsoft.com/office/drawing/2014/main" id="{FE82806A-CB38-4715-90E6-5E6723839829}"/>
              </a:ext>
            </a:extLst>
          </p:cNvPr>
          <p:cNvSpPr>
            <a:spLocks noGrp="1"/>
          </p:cNvSpPr>
          <p:nvPr>
            <p:ph type="body" idx="1"/>
          </p:nvPr>
        </p:nvSpPr>
        <p:spPr>
          <a:xfrm>
            <a:off x="695327" y="1744206"/>
            <a:ext cx="10801351" cy="4351338"/>
          </a:xfrm>
          <a:prstGeom prst="rect">
            <a:avLst/>
          </a:prstGeom>
        </p:spPr>
        <p:txBody>
          <a:bodyPr vert="horz" lIns="0" tIns="0" rIns="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3">
            <a:extLst>
              <a:ext uri="{FF2B5EF4-FFF2-40B4-BE49-F238E27FC236}">
                <a16:creationId xmlns:a16="http://schemas.microsoft.com/office/drawing/2014/main" id="{A9EA24AA-AC07-45DB-9F87-74A66502AC88}"/>
              </a:ext>
            </a:extLst>
          </p:cNvPr>
          <p:cNvSpPr>
            <a:spLocks noGrp="1"/>
          </p:cNvSpPr>
          <p:nvPr>
            <p:ph type="dt" sz="half" idx="2"/>
          </p:nvPr>
        </p:nvSpPr>
        <p:spPr>
          <a:xfrm>
            <a:off x="180003" y="6537039"/>
            <a:ext cx="995359" cy="216000"/>
          </a:xfrm>
          <a:prstGeom prst="rect">
            <a:avLst/>
          </a:prstGeom>
        </p:spPr>
        <p:txBody>
          <a:bodyPr vert="horz" lIns="0" tIns="0" rIns="0" bIns="0" rtlCol="0" anchor="ctr"/>
          <a:lstStyle>
            <a:lvl1pPr algn="l">
              <a:defRPr sz="800">
                <a:solidFill>
                  <a:srgbClr val="000000"/>
                </a:solidFill>
                <a:latin typeface="Verdana" panose="020B0604030504040204" pitchFamily="34" charset="0"/>
                <a:ea typeface="Verdana" panose="020B0604030504040204" pitchFamily="34" charset="0"/>
              </a:defRPr>
            </a:lvl1pPr>
          </a:lstStyle>
          <a:p>
            <a:fld id="{32D2D62C-495A-4EBB-A951-C5B775614A1B}" type="datetime1">
              <a:rPr lang="nl-NL" smtClean="0"/>
              <a:pPr/>
              <a:t>29-9-2022</a:t>
            </a:fld>
            <a:endParaRPr lang="nl-NL"/>
          </a:p>
        </p:txBody>
      </p:sp>
      <p:sp>
        <p:nvSpPr>
          <p:cNvPr id="10" name="Tijdelijke aanduiding voor voettekst 4">
            <a:extLst>
              <a:ext uri="{FF2B5EF4-FFF2-40B4-BE49-F238E27FC236}">
                <a16:creationId xmlns:a16="http://schemas.microsoft.com/office/drawing/2014/main" id="{7A59023E-B116-438B-B54C-863F429C61D7}"/>
              </a:ext>
            </a:extLst>
          </p:cNvPr>
          <p:cNvSpPr>
            <a:spLocks noGrp="1"/>
          </p:cNvSpPr>
          <p:nvPr>
            <p:ph type="ftr" sz="quarter" idx="3"/>
          </p:nvPr>
        </p:nvSpPr>
        <p:spPr>
          <a:xfrm>
            <a:off x="2611679" y="6537039"/>
            <a:ext cx="6968647" cy="216000"/>
          </a:xfrm>
          <a:prstGeom prst="rect">
            <a:avLst/>
          </a:prstGeom>
        </p:spPr>
        <p:txBody>
          <a:bodyPr vert="horz" lIns="0" tIns="0" rIns="0" bIns="0" rtlCol="0" anchor="ctr"/>
          <a:lstStyle>
            <a:lvl1pPr algn="ctr">
              <a:defRPr sz="800">
                <a:solidFill>
                  <a:srgbClr val="000000"/>
                </a:solidFill>
                <a:latin typeface="Verdana" panose="020B0604030504040204" pitchFamily="34" charset="0"/>
                <a:ea typeface="Verdana" panose="020B0604030504040204" pitchFamily="34" charset="0"/>
              </a:defRPr>
            </a:lvl1pPr>
          </a:lstStyle>
          <a:p>
            <a:endParaRPr lang="nl-NL"/>
          </a:p>
        </p:txBody>
      </p:sp>
      <p:sp>
        <p:nvSpPr>
          <p:cNvPr id="11" name="Tijdelijke aanduiding voor dianummer 5">
            <a:extLst>
              <a:ext uri="{FF2B5EF4-FFF2-40B4-BE49-F238E27FC236}">
                <a16:creationId xmlns:a16="http://schemas.microsoft.com/office/drawing/2014/main" id="{4537C7A4-D4EC-4043-A056-54453B2E4D7C}"/>
              </a:ext>
            </a:extLst>
          </p:cNvPr>
          <p:cNvSpPr>
            <a:spLocks noGrp="1"/>
          </p:cNvSpPr>
          <p:nvPr>
            <p:ph type="sldNum" sz="quarter" idx="4"/>
          </p:nvPr>
        </p:nvSpPr>
        <p:spPr>
          <a:xfrm>
            <a:off x="11016640" y="6537039"/>
            <a:ext cx="995360" cy="216000"/>
          </a:xfrm>
          <a:prstGeom prst="rect">
            <a:avLst/>
          </a:prstGeom>
        </p:spPr>
        <p:txBody>
          <a:bodyPr vert="horz" lIns="0" tIns="0" rIns="0" bIns="0" rtlCol="0" anchor="ctr"/>
          <a:lstStyle>
            <a:lvl1pPr algn="r">
              <a:defRPr sz="800">
                <a:solidFill>
                  <a:srgbClr val="000000"/>
                </a:solidFill>
                <a:latin typeface="Verdana" panose="020B0604030504040204" pitchFamily="34" charset="0"/>
                <a:ea typeface="Verdana" panose="020B0604030504040204" pitchFamily="34" charset="0"/>
              </a:defRPr>
            </a:lvl1pPr>
          </a:lstStyle>
          <a:p>
            <a:fld id="{5610836C-8171-42F2-BE51-191147BFC492}" type="slidenum">
              <a:rPr lang="nl-NL" smtClean="0"/>
              <a:pPr/>
              <a:t>‹nr.›</a:t>
            </a:fld>
            <a:endParaRPr lang="nl-NL"/>
          </a:p>
        </p:txBody>
      </p:sp>
    </p:spTree>
    <p:extLst>
      <p:ext uri="{BB962C8B-B14F-4D97-AF65-F5344CB8AC3E}">
        <p14:creationId xmlns:p14="http://schemas.microsoft.com/office/powerpoint/2010/main" val="312151377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Lst>
  <p:hf hdr="0" ftr="0"/>
  <p:txStyles>
    <p:titleStyle>
      <a:lvl1pPr algn="l" defTabSz="914354" rtl="0" eaLnBrk="1" latinLnBrk="0" hangingPunct="1">
        <a:lnSpc>
          <a:spcPct val="80000"/>
        </a:lnSpc>
        <a:spcBef>
          <a:spcPct val="0"/>
        </a:spcBef>
        <a:buNone/>
        <a:defRPr sz="3200" b="1" kern="1200">
          <a:solidFill>
            <a:srgbClr val="164193"/>
          </a:solidFill>
          <a:latin typeface="Verdana" panose="020B0604030504040204" pitchFamily="34" charset="0"/>
          <a:ea typeface="Verdana" panose="020B0604030504040204" pitchFamily="34" charset="0"/>
          <a:cs typeface="+mj-cs"/>
        </a:defRPr>
      </a:lvl1pPr>
    </p:titleStyle>
    <p:bodyStyle>
      <a:lvl1pPr marL="266687" indent="-266687" algn="l" defTabSz="914354" rtl="0" eaLnBrk="1" latinLnBrk="0" hangingPunct="1">
        <a:lnSpc>
          <a:spcPct val="100000"/>
        </a:lnSpc>
        <a:spcBef>
          <a:spcPts val="1000"/>
        </a:spcBef>
        <a:buClr>
          <a:srgbClr val="0097D6"/>
        </a:buClr>
        <a:buFont typeface="Arial" panose="020B0604020202020204" pitchFamily="34" charset="0"/>
        <a:buChar char="•"/>
        <a:defRPr sz="1100" kern="1200">
          <a:solidFill>
            <a:srgbClr val="000000"/>
          </a:solidFill>
          <a:latin typeface="Verdana" panose="020B0604030504040204" pitchFamily="34" charset="0"/>
          <a:ea typeface="Verdana" panose="020B0604030504040204" pitchFamily="34" charset="0"/>
          <a:cs typeface="+mn-cs"/>
        </a:defRPr>
      </a:lvl1pPr>
      <a:lvl2pPr marL="541312" indent="-274625" algn="l" defTabSz="914354" rtl="0" eaLnBrk="1" latinLnBrk="0" hangingPunct="1">
        <a:lnSpc>
          <a:spcPct val="100000"/>
        </a:lnSpc>
        <a:spcBef>
          <a:spcPts val="500"/>
        </a:spcBef>
        <a:buClr>
          <a:srgbClr val="0FA880"/>
        </a:buClr>
        <a:buFont typeface="Courier New" panose="02070309020205020404" pitchFamily="49" charset="0"/>
        <a:buChar char="o"/>
        <a:defRPr sz="1100" kern="1200">
          <a:solidFill>
            <a:srgbClr val="000000"/>
          </a:solidFill>
          <a:latin typeface="Verdana" panose="020B0604030504040204" pitchFamily="34" charset="0"/>
          <a:ea typeface="Verdana" panose="020B0604030504040204" pitchFamily="34" charset="0"/>
          <a:cs typeface="+mn-cs"/>
        </a:defRPr>
      </a:lvl2pPr>
      <a:lvl3pPr marL="807998" indent="-266687" algn="l" defTabSz="914354" rtl="0" eaLnBrk="1" latinLnBrk="0" hangingPunct="1">
        <a:lnSpc>
          <a:spcPct val="100000"/>
        </a:lnSpc>
        <a:spcBef>
          <a:spcPts val="500"/>
        </a:spcBef>
        <a:buClr>
          <a:srgbClr val="00AECA"/>
        </a:buClr>
        <a:buFont typeface="Verdana" panose="020B0604030504040204" pitchFamily="34" charset="0"/>
        <a:buChar char="−"/>
        <a:defRPr sz="1100" kern="1200">
          <a:solidFill>
            <a:srgbClr val="000000"/>
          </a:solidFill>
          <a:latin typeface="Verdana" panose="020B0604030504040204" pitchFamily="34" charset="0"/>
          <a:ea typeface="Verdana" panose="020B0604030504040204" pitchFamily="34" charset="0"/>
          <a:cs typeface="+mn-cs"/>
        </a:defRPr>
      </a:lvl3pPr>
      <a:lvl4pPr marL="1074685" indent="-266687" algn="l" defTabSz="914354" rtl="0" eaLnBrk="1" latinLnBrk="0" hangingPunct="1">
        <a:lnSpc>
          <a:spcPct val="100000"/>
        </a:lnSpc>
        <a:spcBef>
          <a:spcPts val="500"/>
        </a:spcBef>
        <a:buClr>
          <a:srgbClr val="0097D6"/>
        </a:buClr>
        <a:buFont typeface="Verdana" panose="020B0604030504040204" pitchFamily="34" charset="0"/>
        <a:buChar char="›"/>
        <a:defRPr sz="1100" kern="1200">
          <a:solidFill>
            <a:srgbClr val="000000"/>
          </a:solidFill>
          <a:latin typeface="Verdana" panose="020B0604030504040204" pitchFamily="34" charset="0"/>
          <a:ea typeface="Verdana" panose="020B0604030504040204" pitchFamily="34" charset="0"/>
          <a:cs typeface="+mn-cs"/>
        </a:defRPr>
      </a:lvl4pPr>
      <a:lvl5pPr marL="1341372" indent="-266687" algn="l" defTabSz="914354" rtl="0" eaLnBrk="1" latinLnBrk="0" hangingPunct="1">
        <a:lnSpc>
          <a:spcPct val="100000"/>
        </a:lnSpc>
        <a:spcBef>
          <a:spcPts val="500"/>
        </a:spcBef>
        <a:buClr>
          <a:srgbClr val="0FA880"/>
        </a:buClr>
        <a:buFont typeface="Wingdings" panose="05000000000000000000" pitchFamily="2" charset="2"/>
        <a:buChar char="§"/>
        <a:defRPr sz="1100" kern="1200">
          <a:solidFill>
            <a:srgbClr val="000000"/>
          </a:solidFill>
          <a:latin typeface="Verdana" panose="020B0604030504040204" pitchFamily="34" charset="0"/>
          <a:ea typeface="Verdana" panose="020B0604030504040204" pitchFamily="34" charset="0"/>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9" userDrawn="1">
          <p15:clr>
            <a:srgbClr val="F26B43"/>
          </p15:clr>
        </p15:guide>
        <p15:guide id="4" pos="724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51.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0.xml"/><Relationship Id="rId1" Type="http://schemas.openxmlformats.org/officeDocument/2006/relationships/tags" Target="../tags/tag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8E6AABEB-892B-8A4A-6800-6B55EA130617}"/>
              </a:ext>
            </a:extLst>
          </p:cNvPr>
          <p:cNvPicPr>
            <a:picLocks noChangeAspect="1"/>
          </p:cNvPicPr>
          <p:nvPr/>
        </p:nvPicPr>
        <p:blipFill rotWithShape="1">
          <a:blip r:embed="rId3">
            <a:extLst>
              <a:ext uri="{28A0092B-C50C-407E-A947-70E740481C1C}">
                <a14:useLocalDpi xmlns:a14="http://schemas.microsoft.com/office/drawing/2010/main" val="0"/>
              </a:ext>
            </a:extLst>
          </a:blip>
          <a:srcRect l="-1240" t="12012" r="1240" b="8052"/>
          <a:stretch/>
        </p:blipFill>
        <p:spPr>
          <a:xfrm>
            <a:off x="-143773" y="0"/>
            <a:ext cx="12335774" cy="3053751"/>
          </a:xfrm>
          <a:prstGeom prst="rect">
            <a:avLst/>
          </a:prstGeom>
        </p:spPr>
      </p:pic>
      <p:pic>
        <p:nvPicPr>
          <p:cNvPr id="15" name="Tijdelijke aanduiding voor afbeelding 14">
            <a:extLst>
              <a:ext uri="{FF2B5EF4-FFF2-40B4-BE49-F238E27FC236}">
                <a16:creationId xmlns:a16="http://schemas.microsoft.com/office/drawing/2014/main" id="{5AC69DC8-E4BA-4C27-BDDC-50A9CBC40B75}"/>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9908" b="19908"/>
          <a:stretch/>
        </p:blipFill>
        <p:spPr>
          <a:xfrm>
            <a:off x="0" y="0"/>
            <a:ext cx="12192000" cy="4130040"/>
          </a:xfrm>
        </p:spPr>
      </p:pic>
      <p:sp>
        <p:nvSpPr>
          <p:cNvPr id="33" name="Tijdelijke aanduiding voor tekst 32">
            <a:extLst>
              <a:ext uri="{FF2B5EF4-FFF2-40B4-BE49-F238E27FC236}">
                <a16:creationId xmlns:a16="http://schemas.microsoft.com/office/drawing/2014/main" id="{80CFF5C5-78A8-4623-B220-F07456A673CB}"/>
              </a:ext>
            </a:extLst>
          </p:cNvPr>
          <p:cNvSpPr>
            <a:spLocks noGrp="1"/>
          </p:cNvSpPr>
          <p:nvPr>
            <p:ph type="body" sz="quarter" idx="13"/>
          </p:nvPr>
        </p:nvSpPr>
        <p:spPr/>
        <p:txBody>
          <a:bodyPr/>
          <a:lstStyle/>
          <a:p>
            <a:r>
              <a:rPr lang="nl-NL"/>
              <a:t>Tijd voor Verbinding</a:t>
            </a:r>
          </a:p>
        </p:txBody>
      </p:sp>
      <p:sp>
        <p:nvSpPr>
          <p:cNvPr id="19" name="Titel 18">
            <a:extLst>
              <a:ext uri="{FF2B5EF4-FFF2-40B4-BE49-F238E27FC236}">
                <a16:creationId xmlns:a16="http://schemas.microsoft.com/office/drawing/2014/main" id="{6B322174-F858-4F1B-810D-EE84DA66E1BB}"/>
              </a:ext>
            </a:extLst>
          </p:cNvPr>
          <p:cNvSpPr>
            <a:spLocks noGrp="1"/>
          </p:cNvSpPr>
          <p:nvPr>
            <p:ph type="title"/>
          </p:nvPr>
        </p:nvSpPr>
        <p:spPr>
          <a:xfrm>
            <a:off x="1371158" y="4161099"/>
            <a:ext cx="10801351" cy="900000"/>
          </a:xfrm>
        </p:spPr>
        <p:txBody>
          <a:bodyPr>
            <a:normAutofit/>
          </a:bodyPr>
          <a:lstStyle/>
          <a:p>
            <a:r>
              <a:rPr lang="nl-NL"/>
              <a:t>Historische lessen voor succesvol samenwerken in netwerken</a:t>
            </a:r>
          </a:p>
        </p:txBody>
      </p:sp>
      <p:pic>
        <p:nvPicPr>
          <p:cNvPr id="10" name="huisstijl-logo">
            <a:extLst>
              <a:ext uri="{FF2B5EF4-FFF2-40B4-BE49-F238E27FC236}">
                <a16:creationId xmlns:a16="http://schemas.microsoft.com/office/drawing/2014/main" id="{82230460-6982-433F-8F71-F8D6450A4B8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71159" y="2545707"/>
            <a:ext cx="1391425" cy="1244318"/>
          </a:xfrm>
          <a:prstGeom prst="rect">
            <a:avLst/>
          </a:prstGeom>
        </p:spPr>
      </p:pic>
      <p:sp>
        <p:nvSpPr>
          <p:cNvPr id="4" name="Tijdelijke aanduiding voor tekst 3">
            <a:extLst>
              <a:ext uri="{FF2B5EF4-FFF2-40B4-BE49-F238E27FC236}">
                <a16:creationId xmlns:a16="http://schemas.microsoft.com/office/drawing/2014/main" id="{D28FEC6F-65AC-6C10-25FB-73199909EAA1}"/>
              </a:ext>
            </a:extLst>
          </p:cNvPr>
          <p:cNvSpPr>
            <a:spLocks noGrp="1"/>
          </p:cNvSpPr>
          <p:nvPr>
            <p:ph type="body" sz="quarter" idx="17"/>
          </p:nvPr>
        </p:nvSpPr>
        <p:spPr/>
        <p:txBody>
          <a:bodyPr/>
          <a:lstStyle/>
          <a:p>
            <a:endParaRPr lang="nl-NL"/>
          </a:p>
        </p:txBody>
      </p:sp>
    </p:spTree>
    <p:custDataLst>
      <p:tags r:id="rId1"/>
    </p:custDataLst>
    <p:extLst>
      <p:ext uri="{BB962C8B-B14F-4D97-AF65-F5344CB8AC3E}">
        <p14:creationId xmlns:p14="http://schemas.microsoft.com/office/powerpoint/2010/main" val="168973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280BCB9-0767-4055-BDB9-011406F5E2B6}"/>
              </a:ext>
            </a:extLst>
          </p:cNvPr>
          <p:cNvSpPr>
            <a:spLocks noGrp="1"/>
          </p:cNvSpPr>
          <p:nvPr>
            <p:ph type="body" sz="quarter" idx="17"/>
          </p:nvPr>
        </p:nvSpPr>
        <p:spPr/>
        <p:txBody>
          <a:bodyPr/>
          <a:lstStyle/>
          <a:p>
            <a:endParaRPr lang="nl-NL"/>
          </a:p>
        </p:txBody>
      </p:sp>
      <p:sp>
        <p:nvSpPr>
          <p:cNvPr id="4" name="Tijdelijke aanduiding voor datum 3">
            <a:extLst>
              <a:ext uri="{FF2B5EF4-FFF2-40B4-BE49-F238E27FC236}">
                <a16:creationId xmlns:a16="http://schemas.microsoft.com/office/drawing/2014/main" id="{C8EF96F5-B005-2678-1E41-75AF848F9AF3}"/>
              </a:ext>
            </a:extLst>
          </p:cNvPr>
          <p:cNvSpPr>
            <a:spLocks noGrp="1"/>
          </p:cNvSpPr>
          <p:nvPr>
            <p:ph type="dt" sz="half" idx="10"/>
          </p:nvPr>
        </p:nvSpPr>
        <p:spPr/>
        <p:txBody>
          <a:bodyPr/>
          <a:lstStyle/>
          <a:p>
            <a:fld id="{A40C89D6-0EB6-462A-AFB2-24D497A4275D}" type="datetime1">
              <a:rPr lang="nl-NL" smtClean="0"/>
              <a:pPr/>
              <a:t>29-9-2022</a:t>
            </a:fld>
            <a:endParaRPr lang="nl-NL"/>
          </a:p>
        </p:txBody>
      </p:sp>
      <p:sp>
        <p:nvSpPr>
          <p:cNvPr id="5" name="Tijdelijke aanduiding voor dianummer 4">
            <a:extLst>
              <a:ext uri="{FF2B5EF4-FFF2-40B4-BE49-F238E27FC236}">
                <a16:creationId xmlns:a16="http://schemas.microsoft.com/office/drawing/2014/main" id="{3EF7D1CB-34FB-D4B7-761C-CDA70BD5D4F8}"/>
              </a:ext>
            </a:extLst>
          </p:cNvPr>
          <p:cNvSpPr>
            <a:spLocks noGrp="1"/>
          </p:cNvSpPr>
          <p:nvPr>
            <p:ph type="sldNum" sz="quarter" idx="12"/>
          </p:nvPr>
        </p:nvSpPr>
        <p:spPr/>
        <p:txBody>
          <a:bodyPr/>
          <a:lstStyle/>
          <a:p>
            <a:fld id="{5610836C-8171-42F2-BE51-191147BFC492}" type="slidenum">
              <a:rPr lang="nl-NL" smtClean="0"/>
              <a:pPr/>
              <a:t>10</a:t>
            </a:fld>
            <a:endParaRPr lang="nl-NL"/>
          </a:p>
        </p:txBody>
      </p:sp>
      <p:sp>
        <p:nvSpPr>
          <p:cNvPr id="2" name="Rechthoek 1">
            <a:extLst>
              <a:ext uri="{FF2B5EF4-FFF2-40B4-BE49-F238E27FC236}">
                <a16:creationId xmlns:a16="http://schemas.microsoft.com/office/drawing/2014/main" id="{15B1AEE9-0732-A6B4-037B-60BAC00DDE24}"/>
              </a:ext>
            </a:extLst>
          </p:cNvPr>
          <p:cNvSpPr/>
          <p:nvPr/>
        </p:nvSpPr>
        <p:spPr>
          <a:xfrm>
            <a:off x="3330054" y="0"/>
            <a:ext cx="5465928"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Bouwstenen van een netwerk.&#10;Uit: Willems, Kaats en Linck (2018) 'Organseren en leren met netwerken'">
            <a:extLst>
              <a:ext uri="{FF2B5EF4-FFF2-40B4-BE49-F238E27FC236}">
                <a16:creationId xmlns:a16="http://schemas.microsoft.com/office/drawing/2014/main" id="{54D7C07A-1F90-6C48-EA8A-935CB979B6E1}"/>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Lst>
          </a:blip>
          <a:srcRect l="3981" t="2336" r="6200" b="3367"/>
          <a:stretch/>
        </p:blipFill>
        <p:spPr bwMode="auto">
          <a:xfrm>
            <a:off x="3672629" y="949807"/>
            <a:ext cx="4914270" cy="5078104"/>
          </a:xfrm>
          <a:prstGeom prst="rect">
            <a:avLst/>
          </a:prstGeom>
          <a:noFill/>
        </p:spPr>
      </p:pic>
      <p:sp>
        <p:nvSpPr>
          <p:cNvPr id="9" name="Rechthoek 8">
            <a:extLst>
              <a:ext uri="{FF2B5EF4-FFF2-40B4-BE49-F238E27FC236}">
                <a16:creationId xmlns:a16="http://schemas.microsoft.com/office/drawing/2014/main" id="{27AE6291-08D6-4D04-4CA5-EED412497257}"/>
              </a:ext>
            </a:extLst>
          </p:cNvPr>
          <p:cNvSpPr/>
          <p:nvPr/>
        </p:nvSpPr>
        <p:spPr>
          <a:xfrm>
            <a:off x="6189260" y="846161"/>
            <a:ext cx="1143992" cy="2582839"/>
          </a:xfrm>
          <a:prstGeom prst="rect">
            <a:avLst/>
          </a:prstGeom>
          <a:solidFill>
            <a:srgbClr val="FFFFFF">
              <a:alpha val="87843"/>
            </a:srgbClr>
          </a:solidFill>
          <a:ln>
            <a:solidFill>
              <a:srgbClr val="FFFFFF">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A3EB508B-F2A7-9CC3-4348-94CD2BFF4865}"/>
              </a:ext>
            </a:extLst>
          </p:cNvPr>
          <p:cNvSpPr/>
          <p:nvPr/>
        </p:nvSpPr>
        <p:spPr>
          <a:xfrm>
            <a:off x="3539138" y="648270"/>
            <a:ext cx="2650122" cy="4067032"/>
          </a:xfrm>
          <a:prstGeom prst="rect">
            <a:avLst/>
          </a:prstGeom>
          <a:solidFill>
            <a:srgbClr val="FFFFFF">
              <a:alpha val="87843"/>
            </a:srgbClr>
          </a:solidFill>
          <a:ln>
            <a:solidFill>
              <a:srgbClr val="FFFFFF">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F9050765-5CF1-D42B-7572-229840730E62}"/>
              </a:ext>
            </a:extLst>
          </p:cNvPr>
          <p:cNvSpPr/>
          <p:nvPr/>
        </p:nvSpPr>
        <p:spPr>
          <a:xfrm rot="5400000">
            <a:off x="5858072" y="2229035"/>
            <a:ext cx="4204008" cy="1253647"/>
          </a:xfrm>
          <a:prstGeom prst="rect">
            <a:avLst/>
          </a:prstGeom>
          <a:solidFill>
            <a:srgbClr val="FFFFFF">
              <a:alpha val="87843"/>
            </a:srgbClr>
          </a:solidFill>
          <a:ln>
            <a:solidFill>
              <a:srgbClr val="FFFFFF">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25F5B89-44B3-36F9-7399-EE40FE35FBC6}"/>
              </a:ext>
            </a:extLst>
          </p:cNvPr>
          <p:cNvSpPr/>
          <p:nvPr/>
        </p:nvSpPr>
        <p:spPr>
          <a:xfrm>
            <a:off x="6744122" y="3408294"/>
            <a:ext cx="589129" cy="216659"/>
          </a:xfrm>
          <a:prstGeom prst="rect">
            <a:avLst/>
          </a:prstGeom>
          <a:solidFill>
            <a:srgbClr val="FFFFFF">
              <a:alpha val="87843"/>
            </a:srgbClr>
          </a:solidFill>
          <a:ln>
            <a:solidFill>
              <a:srgbClr val="FFFFFF">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089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9D553EA-BAFC-287B-1F38-FD61BB6DF22E}"/>
              </a:ext>
            </a:extLst>
          </p:cNvPr>
          <p:cNvSpPr>
            <a:spLocks noGrp="1"/>
          </p:cNvSpPr>
          <p:nvPr>
            <p:ph type="dt" sz="half" idx="10"/>
          </p:nvPr>
        </p:nvSpPr>
        <p:spPr/>
        <p:txBody>
          <a:bodyPr/>
          <a:lstStyle/>
          <a:p>
            <a:fld id="{10316571-2E04-4A78-A6EE-300E6C9F9D2A}" type="datetime1">
              <a:rPr lang="nl-NL" smtClean="0"/>
              <a:pPr/>
              <a:t>29-9-2022</a:t>
            </a:fld>
            <a:endParaRPr lang="nl-NL"/>
          </a:p>
        </p:txBody>
      </p:sp>
      <p:sp>
        <p:nvSpPr>
          <p:cNvPr id="3" name="Tijdelijke aanduiding voor dianummer 2">
            <a:extLst>
              <a:ext uri="{FF2B5EF4-FFF2-40B4-BE49-F238E27FC236}">
                <a16:creationId xmlns:a16="http://schemas.microsoft.com/office/drawing/2014/main" id="{EDD9BA2B-A557-21CE-3CE8-026ACAD46C3A}"/>
              </a:ext>
            </a:extLst>
          </p:cNvPr>
          <p:cNvSpPr>
            <a:spLocks noGrp="1"/>
          </p:cNvSpPr>
          <p:nvPr>
            <p:ph type="sldNum" sz="quarter" idx="12"/>
          </p:nvPr>
        </p:nvSpPr>
        <p:spPr/>
        <p:txBody>
          <a:bodyPr/>
          <a:lstStyle/>
          <a:p>
            <a:fld id="{5610836C-8171-42F2-BE51-191147BFC492}" type="slidenum">
              <a:rPr lang="nl-NL" smtClean="0"/>
              <a:pPr/>
              <a:t>11</a:t>
            </a:fld>
            <a:endParaRPr lang="nl-NL"/>
          </a:p>
        </p:txBody>
      </p:sp>
      <p:pic>
        <p:nvPicPr>
          <p:cNvPr id="8" name="Afbeelding 7">
            <a:extLst>
              <a:ext uri="{FF2B5EF4-FFF2-40B4-BE49-F238E27FC236}">
                <a16:creationId xmlns:a16="http://schemas.microsoft.com/office/drawing/2014/main" id="{C42D9EB1-CE69-2481-B5F9-42E98335A19B}"/>
              </a:ext>
            </a:extLst>
          </p:cNvPr>
          <p:cNvPicPr>
            <a:picLocks noChangeAspect="1"/>
          </p:cNvPicPr>
          <p:nvPr/>
        </p:nvPicPr>
        <p:blipFill>
          <a:blip r:embed="rId3"/>
          <a:stretch>
            <a:fillRect/>
          </a:stretch>
        </p:blipFill>
        <p:spPr>
          <a:xfrm>
            <a:off x="859537" y="737064"/>
            <a:ext cx="4134256" cy="3950094"/>
          </a:xfrm>
          <a:prstGeom prst="rect">
            <a:avLst/>
          </a:prstGeom>
        </p:spPr>
      </p:pic>
      <p:pic>
        <p:nvPicPr>
          <p:cNvPr id="9" name="Afbeelding 8">
            <a:extLst>
              <a:ext uri="{FF2B5EF4-FFF2-40B4-BE49-F238E27FC236}">
                <a16:creationId xmlns:a16="http://schemas.microsoft.com/office/drawing/2014/main" id="{3A607911-B660-BFBE-071D-8891DF3C5F6E}"/>
              </a:ext>
            </a:extLst>
          </p:cNvPr>
          <p:cNvPicPr>
            <a:picLocks noChangeAspect="1"/>
          </p:cNvPicPr>
          <p:nvPr/>
        </p:nvPicPr>
        <p:blipFill>
          <a:blip r:embed="rId4"/>
          <a:stretch>
            <a:fillRect/>
          </a:stretch>
        </p:blipFill>
        <p:spPr>
          <a:xfrm>
            <a:off x="5935050" y="430873"/>
            <a:ext cx="6076950" cy="4562475"/>
          </a:xfrm>
          <a:prstGeom prst="rect">
            <a:avLst/>
          </a:prstGeom>
        </p:spPr>
      </p:pic>
      <p:sp>
        <p:nvSpPr>
          <p:cNvPr id="12" name="Titel 2">
            <a:extLst>
              <a:ext uri="{FF2B5EF4-FFF2-40B4-BE49-F238E27FC236}">
                <a16:creationId xmlns:a16="http://schemas.microsoft.com/office/drawing/2014/main" id="{3C6A5DE7-E7E8-3862-F4CA-B1A428E15619}"/>
              </a:ext>
            </a:extLst>
          </p:cNvPr>
          <p:cNvSpPr>
            <a:spLocks noGrp="1"/>
          </p:cNvSpPr>
          <p:nvPr>
            <p:ph type="title"/>
          </p:nvPr>
        </p:nvSpPr>
        <p:spPr>
          <a:xfrm>
            <a:off x="370027" y="5089596"/>
            <a:ext cx="11451945" cy="586999"/>
          </a:xfrm>
        </p:spPr>
        <p:txBody>
          <a:bodyPr>
            <a:normAutofit fontScale="90000"/>
          </a:bodyPr>
          <a:lstStyle/>
          <a:p>
            <a:pPr algn="ctr"/>
            <a:r>
              <a:rPr lang="nl-NL" sz="4000" i="1"/>
              <a:t>De</a:t>
            </a:r>
            <a:r>
              <a:rPr lang="nl-NL" sz="4000"/>
              <a:t> </a:t>
            </a:r>
            <a:r>
              <a:rPr lang="nl-NL" sz="4000" i="1"/>
              <a:t>Actoren</a:t>
            </a:r>
            <a:r>
              <a:rPr lang="nl-NL" sz="4000"/>
              <a:t>:</a:t>
            </a:r>
            <a:r>
              <a:rPr lang="nl-NL" sz="4000" i="1"/>
              <a:t> </a:t>
            </a:r>
            <a:r>
              <a:rPr lang="nl-NL" sz="4000"/>
              <a:t>Welke spelers zitten aan tafel</a:t>
            </a:r>
            <a:endParaRPr lang="nl-NL" sz="4000" i="1"/>
          </a:p>
        </p:txBody>
      </p:sp>
      <p:sp>
        <p:nvSpPr>
          <p:cNvPr id="13" name="Tekstvak 12">
            <a:extLst>
              <a:ext uri="{FF2B5EF4-FFF2-40B4-BE49-F238E27FC236}">
                <a16:creationId xmlns:a16="http://schemas.microsoft.com/office/drawing/2014/main" id="{4ED4A19D-E13F-4DAC-E39F-94A07386F9AF}"/>
              </a:ext>
            </a:extLst>
          </p:cNvPr>
          <p:cNvSpPr txBox="1"/>
          <p:nvPr/>
        </p:nvSpPr>
        <p:spPr>
          <a:xfrm>
            <a:off x="2017776" y="5681333"/>
            <a:ext cx="8156448" cy="384721"/>
          </a:xfrm>
          <a:prstGeom prst="rect">
            <a:avLst/>
          </a:prstGeom>
          <a:noFill/>
        </p:spPr>
        <p:txBody>
          <a:bodyPr wrap="square" lIns="0" tIns="0" rIns="0" bIns="0" rtlCol="0">
            <a:spAutoFit/>
          </a:bodyPr>
          <a:lstStyle/>
          <a:p>
            <a:pPr algn="l"/>
            <a:r>
              <a:rPr lang="nl-NL" sz="2500">
                <a:solidFill>
                  <a:schemeClr val="bg1"/>
                </a:solidFill>
                <a:latin typeface="Verdana" panose="020B0604030504040204" pitchFamily="34" charset="0"/>
                <a:ea typeface="Verdana" panose="020B0604030504040204" pitchFamily="34" charset="0"/>
              </a:rPr>
              <a:t>Athene en Sparta in hun strijd tegen de Perzen</a:t>
            </a:r>
          </a:p>
        </p:txBody>
      </p:sp>
    </p:spTree>
    <p:extLst>
      <p:ext uri="{BB962C8B-B14F-4D97-AF65-F5344CB8AC3E}">
        <p14:creationId xmlns:p14="http://schemas.microsoft.com/office/powerpoint/2010/main" val="3868090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atum 5">
            <a:extLst>
              <a:ext uri="{FF2B5EF4-FFF2-40B4-BE49-F238E27FC236}">
                <a16:creationId xmlns:a16="http://schemas.microsoft.com/office/drawing/2014/main" id="{2B60B08B-E768-DE41-493C-63A0592BB988}"/>
              </a:ext>
            </a:extLst>
          </p:cNvPr>
          <p:cNvSpPr>
            <a:spLocks noGrp="1"/>
          </p:cNvSpPr>
          <p:nvPr>
            <p:ph type="dt" sz="half" idx="10"/>
          </p:nvPr>
        </p:nvSpPr>
        <p:spPr/>
        <p:txBody>
          <a:bodyPr/>
          <a:lstStyle/>
          <a:p>
            <a:fld id="{E161DB7B-AB0F-4507-ADFC-E8DB6486338F}" type="datetime1">
              <a:rPr lang="nl-NL" smtClean="0"/>
              <a:pPr/>
              <a:t>29-9-2022</a:t>
            </a:fld>
            <a:endParaRPr lang="nl-NL"/>
          </a:p>
        </p:txBody>
      </p:sp>
      <p:sp>
        <p:nvSpPr>
          <p:cNvPr id="7" name="Tijdelijke aanduiding voor dianummer 6">
            <a:extLst>
              <a:ext uri="{FF2B5EF4-FFF2-40B4-BE49-F238E27FC236}">
                <a16:creationId xmlns:a16="http://schemas.microsoft.com/office/drawing/2014/main" id="{9BEDD1A4-FE44-EEE8-0B8C-02046EE8AAA8}"/>
              </a:ext>
            </a:extLst>
          </p:cNvPr>
          <p:cNvSpPr>
            <a:spLocks noGrp="1"/>
          </p:cNvSpPr>
          <p:nvPr>
            <p:ph type="sldNum" sz="quarter" idx="12"/>
          </p:nvPr>
        </p:nvSpPr>
        <p:spPr/>
        <p:txBody>
          <a:bodyPr/>
          <a:lstStyle/>
          <a:p>
            <a:fld id="{5610836C-8171-42F2-BE51-191147BFC492}" type="slidenum">
              <a:rPr lang="nl-NL" smtClean="0"/>
              <a:pPr/>
              <a:t>12</a:t>
            </a:fld>
            <a:endParaRPr lang="nl-NL"/>
          </a:p>
        </p:txBody>
      </p:sp>
      <p:pic>
        <p:nvPicPr>
          <p:cNvPr id="8" name="Picture 2" descr="De bronafbeelding bekijken">
            <a:extLst>
              <a:ext uri="{FF2B5EF4-FFF2-40B4-BE49-F238E27FC236}">
                <a16:creationId xmlns:a16="http://schemas.microsoft.com/office/drawing/2014/main" id="{C730DC7D-3C62-CB6F-FBD5-79622F8EA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459" y="1258570"/>
            <a:ext cx="7717082" cy="434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844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8EF96F5-B005-2678-1E41-75AF848F9AF3}"/>
              </a:ext>
            </a:extLst>
          </p:cNvPr>
          <p:cNvSpPr>
            <a:spLocks noGrp="1"/>
          </p:cNvSpPr>
          <p:nvPr>
            <p:ph type="dt" sz="half" idx="10"/>
          </p:nvPr>
        </p:nvSpPr>
        <p:spPr/>
        <p:txBody>
          <a:bodyPr/>
          <a:lstStyle/>
          <a:p>
            <a:fld id="{A40C89D6-0EB6-462A-AFB2-24D497A4275D}" type="datetime1">
              <a:rPr lang="nl-NL" smtClean="0"/>
              <a:pPr/>
              <a:t>29-9-2022</a:t>
            </a:fld>
            <a:endParaRPr lang="nl-NL"/>
          </a:p>
        </p:txBody>
      </p:sp>
      <p:sp>
        <p:nvSpPr>
          <p:cNvPr id="5" name="Tijdelijke aanduiding voor dianummer 4">
            <a:extLst>
              <a:ext uri="{FF2B5EF4-FFF2-40B4-BE49-F238E27FC236}">
                <a16:creationId xmlns:a16="http://schemas.microsoft.com/office/drawing/2014/main" id="{3EF7D1CB-34FB-D4B7-761C-CDA70BD5D4F8}"/>
              </a:ext>
            </a:extLst>
          </p:cNvPr>
          <p:cNvSpPr>
            <a:spLocks noGrp="1"/>
          </p:cNvSpPr>
          <p:nvPr>
            <p:ph type="sldNum" sz="quarter" idx="12"/>
          </p:nvPr>
        </p:nvSpPr>
        <p:spPr/>
        <p:txBody>
          <a:bodyPr/>
          <a:lstStyle/>
          <a:p>
            <a:fld id="{5610836C-8171-42F2-BE51-191147BFC492}" type="slidenum">
              <a:rPr lang="nl-NL" smtClean="0"/>
              <a:pPr/>
              <a:t>13</a:t>
            </a:fld>
            <a:endParaRPr lang="nl-NL"/>
          </a:p>
        </p:txBody>
      </p:sp>
      <p:sp>
        <p:nvSpPr>
          <p:cNvPr id="2" name="Rechthoek 1">
            <a:extLst>
              <a:ext uri="{FF2B5EF4-FFF2-40B4-BE49-F238E27FC236}">
                <a16:creationId xmlns:a16="http://schemas.microsoft.com/office/drawing/2014/main" id="{15B1AEE9-0732-A6B4-037B-60BAC00DDE24}"/>
              </a:ext>
            </a:extLst>
          </p:cNvPr>
          <p:cNvSpPr/>
          <p:nvPr/>
        </p:nvSpPr>
        <p:spPr>
          <a:xfrm>
            <a:off x="3330054" y="0"/>
            <a:ext cx="5465928"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Bouwstenen van een netwerk.&#10;Uit: Willems, Kaats en Linck (2018) 'Organseren en leren met netwerken'">
            <a:extLst>
              <a:ext uri="{FF2B5EF4-FFF2-40B4-BE49-F238E27FC236}">
                <a16:creationId xmlns:a16="http://schemas.microsoft.com/office/drawing/2014/main" id="{54D7C07A-1F90-6C48-EA8A-935CB979B6E1}"/>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Lst>
          </a:blip>
          <a:srcRect l="3981" t="2336" r="6200" b="3367"/>
          <a:stretch/>
        </p:blipFill>
        <p:spPr bwMode="auto">
          <a:xfrm>
            <a:off x="3672629" y="949807"/>
            <a:ext cx="4914270" cy="5078104"/>
          </a:xfrm>
          <a:prstGeom prst="rect">
            <a:avLst/>
          </a:prstGeom>
          <a:noFill/>
          <a:ln>
            <a:noFill/>
          </a:ln>
        </p:spPr>
      </p:pic>
      <p:sp>
        <p:nvSpPr>
          <p:cNvPr id="9" name="Rechthoek 8">
            <a:extLst>
              <a:ext uri="{FF2B5EF4-FFF2-40B4-BE49-F238E27FC236}">
                <a16:creationId xmlns:a16="http://schemas.microsoft.com/office/drawing/2014/main" id="{27AE6291-08D6-4D04-4CA5-EED412497257}"/>
              </a:ext>
            </a:extLst>
          </p:cNvPr>
          <p:cNvSpPr/>
          <p:nvPr/>
        </p:nvSpPr>
        <p:spPr>
          <a:xfrm>
            <a:off x="4974609" y="846161"/>
            <a:ext cx="3612290" cy="2414784"/>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A3EB508B-F2A7-9CC3-4348-94CD2BFF4865}"/>
              </a:ext>
            </a:extLst>
          </p:cNvPr>
          <p:cNvSpPr/>
          <p:nvPr/>
        </p:nvSpPr>
        <p:spPr>
          <a:xfrm rot="16200000">
            <a:off x="5274806" y="3350526"/>
            <a:ext cx="1392071" cy="4067032"/>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F9050765-5CF1-D42B-7572-229840730E62}"/>
              </a:ext>
            </a:extLst>
          </p:cNvPr>
          <p:cNvSpPr/>
          <p:nvPr/>
        </p:nvSpPr>
        <p:spPr>
          <a:xfrm rot="5400000">
            <a:off x="6652092" y="2768044"/>
            <a:ext cx="1451503" cy="2418112"/>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25F5B89-44B3-36F9-7399-EE40FE35FBC6}"/>
              </a:ext>
            </a:extLst>
          </p:cNvPr>
          <p:cNvSpPr/>
          <p:nvPr/>
        </p:nvSpPr>
        <p:spPr>
          <a:xfrm>
            <a:off x="6744123" y="3362948"/>
            <a:ext cx="250356" cy="262006"/>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473DC64B-8FD4-7359-F3A7-F6F5EE4B803B}"/>
              </a:ext>
            </a:extLst>
          </p:cNvPr>
          <p:cNvSpPr/>
          <p:nvPr/>
        </p:nvSpPr>
        <p:spPr>
          <a:xfrm>
            <a:off x="5450307" y="3260945"/>
            <a:ext cx="748352" cy="28065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0828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A7327AA9-81AE-40F8-828D-18B5C2604AFE}"/>
              </a:ext>
            </a:extLst>
          </p:cNvPr>
          <p:cNvSpPr>
            <a:spLocks noGrp="1"/>
          </p:cNvSpPr>
          <p:nvPr>
            <p:ph type="dt" sz="half" idx="10"/>
          </p:nvPr>
        </p:nvSpPr>
        <p:spPr/>
        <p:txBody>
          <a:bodyPr/>
          <a:lstStyle/>
          <a:p>
            <a:fld id="{C094EF43-3C03-4DC3-B6DA-1CC0F68C4716}" type="datetime1">
              <a:rPr lang="nl-NL" smtClean="0"/>
              <a:pPr/>
              <a:t>29-9-2022</a:t>
            </a:fld>
            <a:endParaRPr lang="nl-NL"/>
          </a:p>
        </p:txBody>
      </p:sp>
      <p:sp>
        <p:nvSpPr>
          <p:cNvPr id="4" name="Tijdelijke aanduiding voor dianummer 3">
            <a:extLst>
              <a:ext uri="{FF2B5EF4-FFF2-40B4-BE49-F238E27FC236}">
                <a16:creationId xmlns:a16="http://schemas.microsoft.com/office/drawing/2014/main" id="{2D4069BC-C108-4165-8E0D-3603F9A67DED}"/>
              </a:ext>
            </a:extLst>
          </p:cNvPr>
          <p:cNvSpPr>
            <a:spLocks noGrp="1"/>
          </p:cNvSpPr>
          <p:nvPr>
            <p:ph type="sldNum" sz="quarter" idx="12"/>
          </p:nvPr>
        </p:nvSpPr>
        <p:spPr/>
        <p:txBody>
          <a:bodyPr/>
          <a:lstStyle/>
          <a:p>
            <a:fld id="{5610836C-8171-42F2-BE51-191147BFC492}" type="slidenum">
              <a:rPr lang="nl-NL" smtClean="0"/>
              <a:pPr/>
              <a:t>14</a:t>
            </a:fld>
            <a:endParaRPr lang="nl-NL"/>
          </a:p>
        </p:txBody>
      </p:sp>
      <p:sp>
        <p:nvSpPr>
          <p:cNvPr id="14" name="Titel 13">
            <a:extLst>
              <a:ext uri="{FF2B5EF4-FFF2-40B4-BE49-F238E27FC236}">
                <a16:creationId xmlns:a16="http://schemas.microsoft.com/office/drawing/2014/main" id="{EC2B42FB-5B65-3355-7666-8285745FBA81}"/>
              </a:ext>
            </a:extLst>
          </p:cNvPr>
          <p:cNvSpPr>
            <a:spLocks noGrp="1"/>
          </p:cNvSpPr>
          <p:nvPr>
            <p:ph type="title"/>
          </p:nvPr>
        </p:nvSpPr>
        <p:spPr>
          <a:xfrm>
            <a:off x="180003" y="1901695"/>
            <a:ext cx="6218084" cy="972832"/>
          </a:xfrm>
        </p:spPr>
        <p:txBody>
          <a:bodyPr>
            <a:noAutofit/>
          </a:bodyPr>
          <a:lstStyle/>
          <a:p>
            <a:pPr>
              <a:lnSpc>
                <a:spcPct val="100000"/>
              </a:lnSpc>
            </a:pPr>
            <a:r>
              <a:rPr lang="nl-NL" sz="4000" i="1"/>
              <a:t>Ambities</a:t>
            </a:r>
            <a:r>
              <a:rPr lang="nl-NL" sz="4000"/>
              <a:t> bepalen het netwerk</a:t>
            </a:r>
          </a:p>
        </p:txBody>
      </p:sp>
      <p:sp>
        <p:nvSpPr>
          <p:cNvPr id="16" name="Tijdelijke aanduiding voor tekst 15">
            <a:extLst>
              <a:ext uri="{FF2B5EF4-FFF2-40B4-BE49-F238E27FC236}">
                <a16:creationId xmlns:a16="http://schemas.microsoft.com/office/drawing/2014/main" id="{6B257899-E097-3F4F-D91A-E20152F7C152}"/>
              </a:ext>
            </a:extLst>
          </p:cNvPr>
          <p:cNvSpPr>
            <a:spLocks noGrp="1"/>
          </p:cNvSpPr>
          <p:nvPr>
            <p:ph type="body" sz="quarter" idx="17"/>
          </p:nvPr>
        </p:nvSpPr>
        <p:spPr>
          <a:xfrm>
            <a:off x="180003" y="3313090"/>
            <a:ext cx="5400675" cy="868227"/>
          </a:xfrm>
        </p:spPr>
        <p:txBody>
          <a:bodyPr>
            <a:noAutofit/>
          </a:bodyPr>
          <a:lstStyle/>
          <a:p>
            <a:endParaRPr lang="nl-NL" sz="2500" i="1"/>
          </a:p>
          <a:p>
            <a:r>
              <a:rPr lang="nl-NL" sz="2500"/>
              <a:t>De Waterschappen</a:t>
            </a:r>
            <a:endParaRPr lang="nl-NL" sz="2500" i="1"/>
          </a:p>
        </p:txBody>
      </p:sp>
      <p:sp>
        <p:nvSpPr>
          <p:cNvPr id="18" name="Tijdelijke aanduiding voor afbeelding 17">
            <a:extLst>
              <a:ext uri="{FF2B5EF4-FFF2-40B4-BE49-F238E27FC236}">
                <a16:creationId xmlns:a16="http://schemas.microsoft.com/office/drawing/2014/main" id="{52C734B1-33CA-CA15-EA55-79CB2ACC0C03}"/>
              </a:ext>
            </a:extLst>
          </p:cNvPr>
          <p:cNvSpPr>
            <a:spLocks noGrp="1"/>
          </p:cNvSpPr>
          <p:nvPr>
            <p:ph type="pic" sz="quarter" idx="19"/>
          </p:nvPr>
        </p:nvSpPr>
        <p:spPr/>
      </p:sp>
      <p:sp>
        <p:nvSpPr>
          <p:cNvPr id="17" name="Tijdelijke aanduiding voor tekst 16">
            <a:extLst>
              <a:ext uri="{FF2B5EF4-FFF2-40B4-BE49-F238E27FC236}">
                <a16:creationId xmlns:a16="http://schemas.microsoft.com/office/drawing/2014/main" id="{98C5E386-30DE-2DD4-E448-227165D4EDF0}"/>
              </a:ext>
            </a:extLst>
          </p:cNvPr>
          <p:cNvSpPr>
            <a:spLocks noGrp="1"/>
          </p:cNvSpPr>
          <p:nvPr>
            <p:ph type="body" sz="quarter" idx="18"/>
          </p:nvPr>
        </p:nvSpPr>
        <p:spPr/>
        <p:txBody>
          <a:bodyPr/>
          <a:lstStyle/>
          <a:p>
            <a:endParaRPr lang="nl-NL"/>
          </a:p>
        </p:txBody>
      </p:sp>
      <p:pic>
        <p:nvPicPr>
          <p:cNvPr id="13" name="Afbeelding 12" descr="Afbeelding met tekst&#10;&#10;Automatisch gegenereerde beschrijving">
            <a:extLst>
              <a:ext uri="{FF2B5EF4-FFF2-40B4-BE49-F238E27FC236}">
                <a16:creationId xmlns:a16="http://schemas.microsoft.com/office/drawing/2014/main" id="{A224223A-9EBB-8B60-D0E0-EC7E9E8D48F1}"/>
              </a:ext>
            </a:extLst>
          </p:cNvPr>
          <p:cNvPicPr>
            <a:picLocks noChangeAspect="1"/>
          </p:cNvPicPr>
          <p:nvPr/>
        </p:nvPicPr>
        <p:blipFill rotWithShape="1">
          <a:blip r:embed="rId4">
            <a:extLst>
              <a:ext uri="{28A0092B-C50C-407E-A947-70E740481C1C}">
                <a14:useLocalDpi xmlns:a14="http://schemas.microsoft.com/office/drawing/2010/main" val="0"/>
              </a:ext>
            </a:extLst>
          </a:blip>
          <a:srcRect l="6582" t="10134" r="3399" b="7199"/>
          <a:stretch/>
        </p:blipFill>
        <p:spPr>
          <a:xfrm>
            <a:off x="6791325" y="104961"/>
            <a:ext cx="5400675" cy="6612691"/>
          </a:xfrm>
          <a:prstGeom prst="rect">
            <a:avLst/>
          </a:prstGeom>
        </p:spPr>
      </p:pic>
    </p:spTree>
    <p:custDataLst>
      <p:tags r:id="rId1"/>
    </p:custDataLst>
    <p:extLst>
      <p:ext uri="{BB962C8B-B14F-4D97-AF65-F5344CB8AC3E}">
        <p14:creationId xmlns:p14="http://schemas.microsoft.com/office/powerpoint/2010/main" val="1276742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9587344-5570-0CB1-2AC3-0269BD2B8EB7}"/>
              </a:ext>
            </a:extLst>
          </p:cNvPr>
          <p:cNvSpPr>
            <a:spLocks noGrp="1"/>
          </p:cNvSpPr>
          <p:nvPr>
            <p:ph type="dt" sz="half" idx="10"/>
          </p:nvPr>
        </p:nvSpPr>
        <p:spPr/>
        <p:txBody>
          <a:bodyPr/>
          <a:lstStyle/>
          <a:p>
            <a:fld id="{10316571-2E04-4A78-A6EE-300E6C9F9D2A}" type="datetime1">
              <a:rPr lang="nl-NL" smtClean="0"/>
              <a:pPr/>
              <a:t>29-9-2022</a:t>
            </a:fld>
            <a:endParaRPr lang="nl-NL"/>
          </a:p>
        </p:txBody>
      </p:sp>
      <p:sp>
        <p:nvSpPr>
          <p:cNvPr id="3" name="Tijdelijke aanduiding voor dianummer 2">
            <a:extLst>
              <a:ext uri="{FF2B5EF4-FFF2-40B4-BE49-F238E27FC236}">
                <a16:creationId xmlns:a16="http://schemas.microsoft.com/office/drawing/2014/main" id="{EF05B7EE-45EA-F426-D4C7-70A8BD7D617D}"/>
              </a:ext>
            </a:extLst>
          </p:cNvPr>
          <p:cNvSpPr>
            <a:spLocks noGrp="1"/>
          </p:cNvSpPr>
          <p:nvPr>
            <p:ph type="sldNum" sz="quarter" idx="12"/>
          </p:nvPr>
        </p:nvSpPr>
        <p:spPr/>
        <p:txBody>
          <a:bodyPr/>
          <a:lstStyle/>
          <a:p>
            <a:fld id="{5610836C-8171-42F2-BE51-191147BFC492}" type="slidenum">
              <a:rPr lang="nl-NL" smtClean="0"/>
              <a:pPr/>
              <a:t>15</a:t>
            </a:fld>
            <a:endParaRPr lang="nl-NL"/>
          </a:p>
        </p:txBody>
      </p:sp>
      <p:pic>
        <p:nvPicPr>
          <p:cNvPr id="11" name="Afbeelding 10" descr="Afbeelding met natuur, lucht, berg, buiten&#10;&#10;Automatisch gegenereerde beschrijving">
            <a:extLst>
              <a:ext uri="{FF2B5EF4-FFF2-40B4-BE49-F238E27FC236}">
                <a16:creationId xmlns:a16="http://schemas.microsoft.com/office/drawing/2014/main" id="{0B58F78C-D3EB-4595-2877-654879C93F57}"/>
              </a:ext>
            </a:extLst>
          </p:cNvPr>
          <p:cNvPicPr>
            <a:picLocks noChangeAspect="1"/>
          </p:cNvPicPr>
          <p:nvPr/>
        </p:nvPicPr>
        <p:blipFill rotWithShape="1">
          <a:blip r:embed="rId3">
            <a:extLst>
              <a:ext uri="{28A0092B-C50C-407E-A947-70E740481C1C}">
                <a14:useLocalDpi xmlns:a14="http://schemas.microsoft.com/office/drawing/2010/main" val="0"/>
              </a:ext>
            </a:extLst>
          </a:blip>
          <a:srcRect t="14449"/>
          <a:stretch/>
        </p:blipFill>
        <p:spPr>
          <a:xfrm>
            <a:off x="2360964" y="272586"/>
            <a:ext cx="7470072" cy="6390735"/>
          </a:xfrm>
          <a:prstGeom prst="rect">
            <a:avLst/>
          </a:prstGeom>
        </p:spPr>
      </p:pic>
    </p:spTree>
    <p:extLst>
      <p:ext uri="{BB962C8B-B14F-4D97-AF65-F5344CB8AC3E}">
        <p14:creationId xmlns:p14="http://schemas.microsoft.com/office/powerpoint/2010/main" val="395512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280BCB9-0767-4055-BDB9-011406F5E2B6}"/>
              </a:ext>
            </a:extLst>
          </p:cNvPr>
          <p:cNvSpPr>
            <a:spLocks noGrp="1"/>
          </p:cNvSpPr>
          <p:nvPr>
            <p:ph type="body" sz="quarter" idx="17"/>
          </p:nvPr>
        </p:nvSpPr>
        <p:spPr/>
        <p:txBody>
          <a:bodyPr/>
          <a:lstStyle/>
          <a:p>
            <a:endParaRPr lang="nl-NL"/>
          </a:p>
        </p:txBody>
      </p:sp>
      <p:sp>
        <p:nvSpPr>
          <p:cNvPr id="4" name="Tijdelijke aanduiding voor datum 3">
            <a:extLst>
              <a:ext uri="{FF2B5EF4-FFF2-40B4-BE49-F238E27FC236}">
                <a16:creationId xmlns:a16="http://schemas.microsoft.com/office/drawing/2014/main" id="{C8EF96F5-B005-2678-1E41-75AF848F9AF3}"/>
              </a:ext>
            </a:extLst>
          </p:cNvPr>
          <p:cNvSpPr>
            <a:spLocks noGrp="1"/>
          </p:cNvSpPr>
          <p:nvPr>
            <p:ph type="dt" sz="half" idx="10"/>
          </p:nvPr>
        </p:nvSpPr>
        <p:spPr/>
        <p:txBody>
          <a:bodyPr/>
          <a:lstStyle/>
          <a:p>
            <a:fld id="{A40C89D6-0EB6-462A-AFB2-24D497A4275D}" type="datetime1">
              <a:rPr lang="nl-NL" smtClean="0"/>
              <a:pPr/>
              <a:t>29-9-2022</a:t>
            </a:fld>
            <a:endParaRPr lang="nl-NL"/>
          </a:p>
        </p:txBody>
      </p:sp>
      <p:sp>
        <p:nvSpPr>
          <p:cNvPr id="5" name="Tijdelijke aanduiding voor dianummer 4">
            <a:extLst>
              <a:ext uri="{FF2B5EF4-FFF2-40B4-BE49-F238E27FC236}">
                <a16:creationId xmlns:a16="http://schemas.microsoft.com/office/drawing/2014/main" id="{3EF7D1CB-34FB-D4B7-761C-CDA70BD5D4F8}"/>
              </a:ext>
            </a:extLst>
          </p:cNvPr>
          <p:cNvSpPr>
            <a:spLocks noGrp="1"/>
          </p:cNvSpPr>
          <p:nvPr>
            <p:ph type="sldNum" sz="quarter" idx="12"/>
          </p:nvPr>
        </p:nvSpPr>
        <p:spPr/>
        <p:txBody>
          <a:bodyPr/>
          <a:lstStyle/>
          <a:p>
            <a:fld id="{5610836C-8171-42F2-BE51-191147BFC492}" type="slidenum">
              <a:rPr lang="nl-NL" smtClean="0"/>
              <a:pPr/>
              <a:t>16</a:t>
            </a:fld>
            <a:endParaRPr lang="nl-NL"/>
          </a:p>
        </p:txBody>
      </p:sp>
      <p:sp>
        <p:nvSpPr>
          <p:cNvPr id="2" name="Rechthoek 1">
            <a:extLst>
              <a:ext uri="{FF2B5EF4-FFF2-40B4-BE49-F238E27FC236}">
                <a16:creationId xmlns:a16="http://schemas.microsoft.com/office/drawing/2014/main" id="{15B1AEE9-0732-A6B4-037B-60BAC00DDE24}"/>
              </a:ext>
            </a:extLst>
          </p:cNvPr>
          <p:cNvSpPr/>
          <p:nvPr/>
        </p:nvSpPr>
        <p:spPr>
          <a:xfrm>
            <a:off x="3330054" y="0"/>
            <a:ext cx="5465928"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Bouwstenen van een netwerk.&#10;Uit: Willems, Kaats en Linck (2018) 'Organseren en leren met netwerken'">
            <a:extLst>
              <a:ext uri="{FF2B5EF4-FFF2-40B4-BE49-F238E27FC236}">
                <a16:creationId xmlns:a16="http://schemas.microsoft.com/office/drawing/2014/main" id="{54D7C07A-1F90-6C48-EA8A-935CB979B6E1}"/>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Lst>
          </a:blip>
          <a:srcRect l="3981" t="2336" r="6200" b="3367"/>
          <a:stretch/>
        </p:blipFill>
        <p:spPr bwMode="auto">
          <a:xfrm>
            <a:off x="3672629" y="949807"/>
            <a:ext cx="4914270" cy="5078104"/>
          </a:xfrm>
          <a:prstGeom prst="rect">
            <a:avLst/>
          </a:prstGeom>
          <a:noFill/>
        </p:spPr>
      </p:pic>
      <p:sp>
        <p:nvSpPr>
          <p:cNvPr id="9" name="Rechthoek 8">
            <a:extLst>
              <a:ext uri="{FF2B5EF4-FFF2-40B4-BE49-F238E27FC236}">
                <a16:creationId xmlns:a16="http://schemas.microsoft.com/office/drawing/2014/main" id="{27AE6291-08D6-4D04-4CA5-EED412497257}"/>
              </a:ext>
            </a:extLst>
          </p:cNvPr>
          <p:cNvSpPr/>
          <p:nvPr/>
        </p:nvSpPr>
        <p:spPr>
          <a:xfrm>
            <a:off x="4930945" y="3429001"/>
            <a:ext cx="1143992" cy="2670462"/>
          </a:xfrm>
          <a:prstGeom prst="rect">
            <a:avLst/>
          </a:prstGeom>
          <a:solidFill>
            <a:srgbClr val="FFFFFF">
              <a:alpha val="87843"/>
            </a:srgbClr>
          </a:solidFill>
          <a:ln>
            <a:solidFill>
              <a:srgbClr val="FFFFFF">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A3EB508B-F2A7-9CC3-4348-94CD2BFF4865}"/>
              </a:ext>
            </a:extLst>
          </p:cNvPr>
          <p:cNvSpPr/>
          <p:nvPr/>
        </p:nvSpPr>
        <p:spPr>
          <a:xfrm>
            <a:off x="3412895" y="2299650"/>
            <a:ext cx="1554889" cy="4067032"/>
          </a:xfrm>
          <a:prstGeom prst="rect">
            <a:avLst/>
          </a:prstGeom>
          <a:solidFill>
            <a:srgbClr val="FFFFFF">
              <a:alpha val="87843"/>
            </a:srgbClr>
          </a:solidFill>
          <a:ln>
            <a:solidFill>
              <a:srgbClr val="FFFFFF">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F9050765-5CF1-D42B-7572-229840730E62}"/>
              </a:ext>
            </a:extLst>
          </p:cNvPr>
          <p:cNvSpPr/>
          <p:nvPr/>
        </p:nvSpPr>
        <p:spPr>
          <a:xfrm rot="5400000">
            <a:off x="5397512" y="2979406"/>
            <a:ext cx="3869141" cy="2509629"/>
          </a:xfrm>
          <a:prstGeom prst="rect">
            <a:avLst/>
          </a:prstGeom>
          <a:solidFill>
            <a:srgbClr val="FFFFFF">
              <a:alpha val="87843"/>
            </a:srgbClr>
          </a:solidFill>
          <a:ln>
            <a:solidFill>
              <a:srgbClr val="FFFFFF">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25F5B89-44B3-36F9-7399-EE40FE35FBC6}"/>
              </a:ext>
            </a:extLst>
          </p:cNvPr>
          <p:cNvSpPr/>
          <p:nvPr/>
        </p:nvSpPr>
        <p:spPr>
          <a:xfrm>
            <a:off x="6744122" y="3408294"/>
            <a:ext cx="589129" cy="216659"/>
          </a:xfrm>
          <a:prstGeom prst="rect">
            <a:avLst/>
          </a:prstGeom>
          <a:solidFill>
            <a:srgbClr val="FFFFFF">
              <a:alpha val="87843"/>
            </a:srgbClr>
          </a:solidFill>
          <a:ln>
            <a:solidFill>
              <a:srgbClr val="FFFFFF">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69959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etwerkmodel">
            <a:extLst>
              <a:ext uri="{FF2B5EF4-FFF2-40B4-BE49-F238E27FC236}">
                <a16:creationId xmlns:a16="http://schemas.microsoft.com/office/drawing/2014/main" id="{498475BF-5472-9009-6CC8-C9A1C240DFB6}"/>
              </a:ext>
            </a:extLst>
          </p:cNvPr>
          <p:cNvPicPr>
            <a:picLocks/>
          </p:cNvPicPr>
          <p:nvPr/>
        </p:nvPicPr>
        <p:blipFill rotWithShape="1">
          <a:blip r:embed="rId3">
            <a:extLst>
              <a:ext uri="{28A0092B-C50C-407E-A947-70E740481C1C}">
                <a14:useLocalDpi xmlns:a14="http://schemas.microsoft.com/office/drawing/2010/main" val="0"/>
              </a:ext>
            </a:extLst>
          </a:blip>
          <a:srcRect l="261" t="10539" r="261" b="11939"/>
          <a:stretch/>
        </p:blipFill>
        <p:spPr>
          <a:xfrm>
            <a:off x="2381208" y="334370"/>
            <a:ext cx="7429583" cy="5984544"/>
          </a:xfrm>
          <a:prstGeom prst="rect">
            <a:avLst/>
          </a:prstGeom>
        </p:spPr>
      </p:pic>
      <p:sp>
        <p:nvSpPr>
          <p:cNvPr id="4" name="Tijdelijke aanduiding voor datum 3">
            <a:extLst>
              <a:ext uri="{FF2B5EF4-FFF2-40B4-BE49-F238E27FC236}">
                <a16:creationId xmlns:a16="http://schemas.microsoft.com/office/drawing/2014/main" id="{AF94C213-16D8-7278-D887-91F6A48C5C70}"/>
              </a:ext>
            </a:extLst>
          </p:cNvPr>
          <p:cNvSpPr>
            <a:spLocks noGrp="1"/>
          </p:cNvSpPr>
          <p:nvPr>
            <p:ph type="dt" sz="half" idx="18"/>
          </p:nvPr>
        </p:nvSpPr>
        <p:spPr/>
        <p:txBody>
          <a:bodyPr vert="horz" lIns="91440" tIns="45720" rIns="91440" bIns="45720" rtlCol="0" anchor="ctr">
            <a:normAutofit/>
          </a:bodyPr>
          <a:lstStyle/>
          <a:p>
            <a:pPr>
              <a:spcAft>
                <a:spcPts val="600"/>
              </a:spcAft>
            </a:pPr>
            <a:fld id="{E9588FA1-7BE0-46D8-9A12-4EFD4B6E8FC2}" type="datetime1">
              <a:rPr lang="en-US"/>
              <a:pPr>
                <a:spcAft>
                  <a:spcPts val="600"/>
                </a:spcAft>
              </a:pPr>
              <a:t>9/29/2022</a:t>
            </a:fld>
            <a:endParaRPr lang="en-US"/>
          </a:p>
        </p:txBody>
      </p:sp>
      <p:sp>
        <p:nvSpPr>
          <p:cNvPr id="3" name="Tijdelijke aanduiding voor dianummer 2">
            <a:extLst>
              <a:ext uri="{FF2B5EF4-FFF2-40B4-BE49-F238E27FC236}">
                <a16:creationId xmlns:a16="http://schemas.microsoft.com/office/drawing/2014/main" id="{6BF2D672-4936-466C-EF17-793BC94DAB88}"/>
              </a:ext>
            </a:extLst>
          </p:cNvPr>
          <p:cNvSpPr>
            <a:spLocks noGrp="1"/>
          </p:cNvSpPr>
          <p:nvPr>
            <p:ph type="sldNum" sz="quarter" idx="20"/>
          </p:nvPr>
        </p:nvSpPr>
        <p:spPr/>
        <p:txBody>
          <a:bodyPr vert="horz" lIns="91440" tIns="45720" rIns="91440" bIns="45720" rtlCol="0" anchor="ctr">
            <a:normAutofit/>
          </a:bodyPr>
          <a:lstStyle/>
          <a:p>
            <a:pPr>
              <a:spcAft>
                <a:spcPts val="600"/>
              </a:spcAft>
            </a:pPr>
            <a:fld id="{497EA917-A63B-4C26-AD9D-93897ADCCBFC}" type="slidenum">
              <a:rPr lang="en-US"/>
              <a:pPr>
                <a:spcAft>
                  <a:spcPts val="600"/>
                </a:spcAft>
              </a:pPr>
              <a:t>17</a:t>
            </a:fld>
            <a:endParaRPr lang="en-US"/>
          </a:p>
        </p:txBody>
      </p:sp>
      <p:sp>
        <p:nvSpPr>
          <p:cNvPr id="16" name="Rechthoek 15">
            <a:extLst>
              <a:ext uri="{FF2B5EF4-FFF2-40B4-BE49-F238E27FC236}">
                <a16:creationId xmlns:a16="http://schemas.microsoft.com/office/drawing/2014/main" id="{22C81C59-8F89-11EE-4C61-4038735E59AD}"/>
              </a:ext>
            </a:extLst>
          </p:cNvPr>
          <p:cNvSpPr/>
          <p:nvPr/>
        </p:nvSpPr>
        <p:spPr>
          <a:xfrm>
            <a:off x="504967" y="1828800"/>
            <a:ext cx="1644555" cy="4708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88467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4CCF989-6D44-631C-2C7B-B11E16994D1D}"/>
              </a:ext>
            </a:extLst>
          </p:cNvPr>
          <p:cNvSpPr>
            <a:spLocks noGrp="1"/>
          </p:cNvSpPr>
          <p:nvPr>
            <p:ph type="body" sz="quarter" idx="26"/>
          </p:nvPr>
        </p:nvSpPr>
        <p:spPr>
          <a:xfrm>
            <a:off x="1322075" y="3785729"/>
            <a:ext cx="3451860" cy="679628"/>
          </a:xfrm>
        </p:spPr>
        <p:txBody>
          <a:bodyPr/>
          <a:lstStyle/>
          <a:p>
            <a:r>
              <a:rPr lang="nl-NL" dirty="0"/>
              <a:t>Professor Bronkhorstlaan 10</a:t>
            </a:r>
          </a:p>
          <a:p>
            <a:r>
              <a:rPr lang="nl-NL" dirty="0"/>
              <a:t>Gebouw 92, Terrein Berg &amp; Bosch</a:t>
            </a:r>
          </a:p>
          <a:p>
            <a:r>
              <a:rPr lang="nl-NL" dirty="0"/>
              <a:t>3723 MB Bilthoven</a:t>
            </a:r>
          </a:p>
        </p:txBody>
      </p:sp>
      <p:sp>
        <p:nvSpPr>
          <p:cNvPr id="3" name="Tijdelijke aanduiding voor tekst 2">
            <a:extLst>
              <a:ext uri="{FF2B5EF4-FFF2-40B4-BE49-F238E27FC236}">
                <a16:creationId xmlns:a16="http://schemas.microsoft.com/office/drawing/2014/main" id="{6508DA01-C7EE-F114-5B95-4EC67692608A}"/>
              </a:ext>
            </a:extLst>
          </p:cNvPr>
          <p:cNvSpPr>
            <a:spLocks noGrp="1"/>
          </p:cNvSpPr>
          <p:nvPr>
            <p:ph type="body" sz="quarter" idx="23"/>
          </p:nvPr>
        </p:nvSpPr>
        <p:spPr/>
        <p:txBody>
          <a:bodyPr/>
          <a:lstStyle/>
          <a:p>
            <a:r>
              <a:rPr lang="nl-NL" dirty="0"/>
              <a:t>robin@commoneye.nl</a:t>
            </a:r>
          </a:p>
        </p:txBody>
      </p:sp>
      <p:sp>
        <p:nvSpPr>
          <p:cNvPr id="4" name="Tijdelijke aanduiding voor tekst 3">
            <a:extLst>
              <a:ext uri="{FF2B5EF4-FFF2-40B4-BE49-F238E27FC236}">
                <a16:creationId xmlns:a16="http://schemas.microsoft.com/office/drawing/2014/main" id="{35F6224D-B4D6-9DE8-86A6-A42B77A6B128}"/>
              </a:ext>
            </a:extLst>
          </p:cNvPr>
          <p:cNvSpPr>
            <a:spLocks noGrp="1"/>
          </p:cNvSpPr>
          <p:nvPr>
            <p:ph type="body" sz="quarter" idx="27"/>
          </p:nvPr>
        </p:nvSpPr>
        <p:spPr/>
        <p:txBody>
          <a:bodyPr/>
          <a:lstStyle/>
          <a:p>
            <a:r>
              <a:rPr lang="nl-NL" dirty="0"/>
              <a:t>www.commoneye.nl</a:t>
            </a:r>
          </a:p>
          <a:p>
            <a:r>
              <a:rPr lang="nl-NL" dirty="0"/>
              <a:t>www.samenwerkingslab.nl </a:t>
            </a:r>
          </a:p>
        </p:txBody>
      </p:sp>
    </p:spTree>
    <p:extLst>
      <p:ext uri="{BB962C8B-B14F-4D97-AF65-F5344CB8AC3E}">
        <p14:creationId xmlns:p14="http://schemas.microsoft.com/office/powerpoint/2010/main" val="162804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CC13C-82AC-033B-BEEE-1E86CB16FEC9}"/>
              </a:ext>
            </a:extLst>
          </p:cNvPr>
          <p:cNvSpPr>
            <a:spLocks noGrp="1"/>
          </p:cNvSpPr>
          <p:nvPr>
            <p:ph type="title"/>
          </p:nvPr>
        </p:nvSpPr>
        <p:spPr/>
        <p:txBody>
          <a:bodyPr/>
          <a:lstStyle/>
          <a:p>
            <a:r>
              <a:rPr lang="nl-NL"/>
              <a:t>Samenwerken in het IZA</a:t>
            </a:r>
          </a:p>
        </p:txBody>
      </p:sp>
      <p:sp>
        <p:nvSpPr>
          <p:cNvPr id="3" name="Tijdelijke aanduiding voor tekst 2">
            <a:extLst>
              <a:ext uri="{FF2B5EF4-FFF2-40B4-BE49-F238E27FC236}">
                <a16:creationId xmlns:a16="http://schemas.microsoft.com/office/drawing/2014/main" id="{4A5DA347-1E6C-06C3-AE22-67851DF5E970}"/>
              </a:ext>
            </a:extLst>
          </p:cNvPr>
          <p:cNvSpPr>
            <a:spLocks noGrp="1"/>
          </p:cNvSpPr>
          <p:nvPr>
            <p:ph type="body" sz="quarter" idx="13"/>
          </p:nvPr>
        </p:nvSpPr>
        <p:spPr>
          <a:xfrm>
            <a:off x="696027" y="2321509"/>
            <a:ext cx="10800648" cy="3886188"/>
          </a:xfrm>
        </p:spPr>
        <p:txBody>
          <a:bodyPr>
            <a:normAutofit/>
          </a:bodyPr>
          <a:lstStyle/>
          <a:p>
            <a:pPr marL="0" indent="0" algn="ctr">
              <a:lnSpc>
                <a:spcPct val="150000"/>
              </a:lnSpc>
              <a:buNone/>
            </a:pPr>
            <a:r>
              <a:rPr lang="nl-NL" sz="2800"/>
              <a:t>samen = 395 keer </a:t>
            </a:r>
          </a:p>
          <a:p>
            <a:pPr marL="0" indent="0" algn="ctr">
              <a:lnSpc>
                <a:spcPct val="150000"/>
              </a:lnSpc>
              <a:buNone/>
            </a:pPr>
            <a:r>
              <a:rPr lang="nl-NL" sz="2800"/>
              <a:t>gezamenlijk = 75 keer</a:t>
            </a:r>
          </a:p>
          <a:p>
            <a:pPr marL="0" indent="0" algn="ctr">
              <a:lnSpc>
                <a:spcPct val="150000"/>
              </a:lnSpc>
              <a:buNone/>
            </a:pPr>
            <a:r>
              <a:rPr lang="nl-NL" sz="2800"/>
              <a:t>domein overstijgend = 31 keer</a:t>
            </a:r>
          </a:p>
          <a:p>
            <a:pPr marL="0" indent="0" algn="ctr">
              <a:lnSpc>
                <a:spcPct val="150000"/>
              </a:lnSpc>
              <a:buNone/>
            </a:pPr>
            <a:r>
              <a:rPr lang="nl-NL" sz="2800"/>
              <a:t>netwerken = 76 keer</a:t>
            </a:r>
          </a:p>
          <a:p>
            <a:pPr marL="0" indent="0" algn="ctr">
              <a:lnSpc>
                <a:spcPct val="150000"/>
              </a:lnSpc>
              <a:buNone/>
            </a:pPr>
            <a:r>
              <a:rPr lang="nl-NL" sz="2800"/>
              <a:t>met elkaar = 50 </a:t>
            </a:r>
          </a:p>
        </p:txBody>
      </p:sp>
      <p:sp>
        <p:nvSpPr>
          <p:cNvPr id="4" name="Tijdelijke aanduiding voor tekst 3">
            <a:extLst>
              <a:ext uri="{FF2B5EF4-FFF2-40B4-BE49-F238E27FC236}">
                <a16:creationId xmlns:a16="http://schemas.microsoft.com/office/drawing/2014/main" id="{14ED27A3-13CC-9D4B-4425-347C455656DC}"/>
              </a:ext>
            </a:extLst>
          </p:cNvPr>
          <p:cNvSpPr>
            <a:spLocks noGrp="1"/>
          </p:cNvSpPr>
          <p:nvPr>
            <p:ph type="body" sz="quarter" idx="17"/>
          </p:nvPr>
        </p:nvSpPr>
        <p:spPr/>
        <p:txBody>
          <a:bodyPr/>
          <a:lstStyle/>
          <a:p>
            <a:endParaRPr lang="nl-NL"/>
          </a:p>
        </p:txBody>
      </p:sp>
      <p:sp>
        <p:nvSpPr>
          <p:cNvPr id="5" name="Tijdelijke aanduiding voor datum 4">
            <a:extLst>
              <a:ext uri="{FF2B5EF4-FFF2-40B4-BE49-F238E27FC236}">
                <a16:creationId xmlns:a16="http://schemas.microsoft.com/office/drawing/2014/main" id="{7FE45FB1-5A04-59D2-C26E-08C8268E901E}"/>
              </a:ext>
            </a:extLst>
          </p:cNvPr>
          <p:cNvSpPr>
            <a:spLocks noGrp="1"/>
          </p:cNvSpPr>
          <p:nvPr>
            <p:ph type="dt" sz="half" idx="18"/>
          </p:nvPr>
        </p:nvSpPr>
        <p:spPr/>
        <p:txBody>
          <a:bodyPr/>
          <a:lstStyle/>
          <a:p>
            <a:fld id="{174A2EED-3354-42A3-A064-F60BDFCCA27B}" type="datetime1">
              <a:rPr lang="nl-NL" smtClean="0"/>
              <a:pPr/>
              <a:t>29-9-2022</a:t>
            </a:fld>
            <a:endParaRPr lang="nl-NL"/>
          </a:p>
        </p:txBody>
      </p:sp>
      <p:sp>
        <p:nvSpPr>
          <p:cNvPr id="6" name="Tijdelijke aanduiding voor dianummer 5">
            <a:extLst>
              <a:ext uri="{FF2B5EF4-FFF2-40B4-BE49-F238E27FC236}">
                <a16:creationId xmlns:a16="http://schemas.microsoft.com/office/drawing/2014/main" id="{DFB92B81-AB01-B234-8C0D-8093A7E73510}"/>
              </a:ext>
            </a:extLst>
          </p:cNvPr>
          <p:cNvSpPr>
            <a:spLocks noGrp="1"/>
          </p:cNvSpPr>
          <p:nvPr>
            <p:ph type="sldNum" sz="quarter" idx="20"/>
          </p:nvPr>
        </p:nvSpPr>
        <p:spPr/>
        <p:txBody>
          <a:bodyPr/>
          <a:lstStyle/>
          <a:p>
            <a:fld id="{5610836C-8171-42F2-BE51-191147BFC492}" type="slidenum">
              <a:rPr lang="nl-NL" smtClean="0"/>
              <a:pPr/>
              <a:t>2</a:t>
            </a:fld>
            <a:endParaRPr lang="nl-NL"/>
          </a:p>
        </p:txBody>
      </p:sp>
    </p:spTree>
    <p:extLst>
      <p:ext uri="{BB962C8B-B14F-4D97-AF65-F5344CB8AC3E}">
        <p14:creationId xmlns:p14="http://schemas.microsoft.com/office/powerpoint/2010/main" val="2294416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5102545-DFE2-0EF7-04BF-5BCD3C222AE7}"/>
              </a:ext>
            </a:extLst>
          </p:cNvPr>
          <p:cNvSpPr>
            <a:spLocks noGrp="1"/>
          </p:cNvSpPr>
          <p:nvPr>
            <p:ph type="dt" sz="half" idx="10"/>
          </p:nvPr>
        </p:nvSpPr>
        <p:spPr/>
        <p:txBody>
          <a:bodyPr/>
          <a:lstStyle/>
          <a:p>
            <a:fld id="{A40C89D6-0EB6-462A-AFB2-24D497A4275D}" type="datetime1">
              <a:rPr lang="nl-NL" smtClean="0"/>
              <a:pPr/>
              <a:t>29-9-2022</a:t>
            </a:fld>
            <a:endParaRPr lang="nl-NL"/>
          </a:p>
        </p:txBody>
      </p:sp>
      <p:sp>
        <p:nvSpPr>
          <p:cNvPr id="5" name="Tijdelijke aanduiding voor dianummer 4">
            <a:extLst>
              <a:ext uri="{FF2B5EF4-FFF2-40B4-BE49-F238E27FC236}">
                <a16:creationId xmlns:a16="http://schemas.microsoft.com/office/drawing/2014/main" id="{6C2B67CE-D55B-095F-75BE-1EF2F9EC5508}"/>
              </a:ext>
            </a:extLst>
          </p:cNvPr>
          <p:cNvSpPr>
            <a:spLocks noGrp="1"/>
          </p:cNvSpPr>
          <p:nvPr>
            <p:ph type="sldNum" sz="quarter" idx="12"/>
          </p:nvPr>
        </p:nvSpPr>
        <p:spPr/>
        <p:txBody>
          <a:bodyPr/>
          <a:lstStyle/>
          <a:p>
            <a:fld id="{5610836C-8171-42F2-BE51-191147BFC492}" type="slidenum">
              <a:rPr lang="nl-NL" smtClean="0"/>
              <a:pPr/>
              <a:t>3</a:t>
            </a:fld>
            <a:endParaRPr lang="nl-NL"/>
          </a:p>
        </p:txBody>
      </p:sp>
      <p:pic>
        <p:nvPicPr>
          <p:cNvPr id="7" name="Afbeelding 6">
            <a:extLst>
              <a:ext uri="{FF2B5EF4-FFF2-40B4-BE49-F238E27FC236}">
                <a16:creationId xmlns:a16="http://schemas.microsoft.com/office/drawing/2014/main" id="{AD101F9F-5CDB-AACC-3F62-213585D0ACE7}"/>
              </a:ext>
            </a:extLst>
          </p:cNvPr>
          <p:cNvPicPr>
            <a:picLocks noChangeAspect="1"/>
          </p:cNvPicPr>
          <p:nvPr/>
        </p:nvPicPr>
        <p:blipFill>
          <a:blip r:embed="rId2"/>
          <a:stretch>
            <a:fillRect/>
          </a:stretch>
        </p:blipFill>
        <p:spPr>
          <a:xfrm>
            <a:off x="3286764" y="623887"/>
            <a:ext cx="8334375" cy="5610225"/>
          </a:xfrm>
          <a:prstGeom prst="rect">
            <a:avLst/>
          </a:prstGeom>
        </p:spPr>
      </p:pic>
    </p:spTree>
    <p:extLst>
      <p:ext uri="{BB962C8B-B14F-4D97-AF65-F5344CB8AC3E}">
        <p14:creationId xmlns:p14="http://schemas.microsoft.com/office/powerpoint/2010/main" val="83445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AF94C213-16D8-7278-D887-91F6A48C5C70}"/>
              </a:ext>
            </a:extLst>
          </p:cNvPr>
          <p:cNvSpPr>
            <a:spLocks noGrp="1"/>
          </p:cNvSpPr>
          <p:nvPr>
            <p:ph type="dt" sz="half" idx="10"/>
          </p:nvPr>
        </p:nvSpPr>
        <p:spPr/>
        <p:txBody>
          <a:bodyPr vert="horz" lIns="91440" tIns="45720" rIns="91440" bIns="45720" rtlCol="0" anchor="ctr">
            <a:normAutofit/>
          </a:bodyPr>
          <a:lstStyle/>
          <a:p>
            <a:pPr>
              <a:spcAft>
                <a:spcPts val="600"/>
              </a:spcAft>
            </a:pPr>
            <a:fld id="{E9588FA1-7BE0-46D8-9A12-4EFD4B6E8FC2}" type="datetime1">
              <a:rPr lang="en-US"/>
              <a:pPr>
                <a:spcAft>
                  <a:spcPts val="600"/>
                </a:spcAft>
              </a:pPr>
              <a:t>9/29/2022</a:t>
            </a:fld>
            <a:endParaRPr lang="en-US"/>
          </a:p>
        </p:txBody>
      </p:sp>
      <p:sp>
        <p:nvSpPr>
          <p:cNvPr id="3" name="Tijdelijke aanduiding voor dianummer 2">
            <a:extLst>
              <a:ext uri="{FF2B5EF4-FFF2-40B4-BE49-F238E27FC236}">
                <a16:creationId xmlns:a16="http://schemas.microsoft.com/office/drawing/2014/main" id="{6BF2D672-4936-466C-EF17-793BC94DAB88}"/>
              </a:ext>
            </a:extLst>
          </p:cNvPr>
          <p:cNvSpPr>
            <a:spLocks noGrp="1"/>
          </p:cNvSpPr>
          <p:nvPr>
            <p:ph type="sldNum" sz="quarter" idx="12"/>
          </p:nvPr>
        </p:nvSpPr>
        <p:spPr/>
        <p:txBody>
          <a:bodyPr vert="horz" lIns="91440" tIns="45720" rIns="91440" bIns="45720" rtlCol="0" anchor="ctr">
            <a:normAutofit/>
          </a:bodyPr>
          <a:lstStyle/>
          <a:p>
            <a:pPr>
              <a:spcAft>
                <a:spcPts val="600"/>
              </a:spcAft>
            </a:pPr>
            <a:fld id="{497EA917-A63B-4C26-AD9D-93897ADCCBFC}" type="slidenum">
              <a:rPr lang="en-US"/>
              <a:pPr>
                <a:spcAft>
                  <a:spcPts val="600"/>
                </a:spcAft>
              </a:pPr>
              <a:t>4</a:t>
            </a:fld>
            <a:endParaRPr lang="en-US"/>
          </a:p>
        </p:txBody>
      </p:sp>
      <p:pic>
        <p:nvPicPr>
          <p:cNvPr id="5" name="Afbeelding 4" descr="Bouwstenen van een netwerk.&#10;Uit: Willems, Kaats en Linck (2018) 'Organseren en leren met netwerken'">
            <a:extLst>
              <a:ext uri="{FF2B5EF4-FFF2-40B4-BE49-F238E27FC236}">
                <a16:creationId xmlns:a16="http://schemas.microsoft.com/office/drawing/2014/main" id="{4BBDA553-8B82-F4BA-2306-92DEEC37CFD6}"/>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3981" t="2336" r="6200" b="3367"/>
          <a:stretch/>
        </p:blipFill>
        <p:spPr bwMode="auto">
          <a:xfrm>
            <a:off x="6049569" y="510235"/>
            <a:ext cx="5910784" cy="5941771"/>
          </a:xfrm>
          <a:prstGeom prst="rect">
            <a:avLst/>
          </a:prstGeom>
          <a:noFill/>
        </p:spPr>
      </p:pic>
    </p:spTree>
    <p:extLst>
      <p:ext uri="{BB962C8B-B14F-4D97-AF65-F5344CB8AC3E}">
        <p14:creationId xmlns:p14="http://schemas.microsoft.com/office/powerpoint/2010/main" val="216808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7C7B9A2-7D0C-29B1-70C3-445B4452A249}"/>
              </a:ext>
            </a:extLst>
          </p:cNvPr>
          <p:cNvSpPr>
            <a:spLocks noGrp="1"/>
          </p:cNvSpPr>
          <p:nvPr>
            <p:ph type="dt" sz="half" idx="10"/>
          </p:nvPr>
        </p:nvSpPr>
        <p:spPr>
          <a:xfrm>
            <a:off x="180003" y="6537039"/>
            <a:ext cx="995359" cy="216000"/>
          </a:xfrm>
        </p:spPr>
        <p:txBody>
          <a:bodyPr anchor="ctr">
            <a:normAutofit/>
          </a:bodyPr>
          <a:lstStyle/>
          <a:p>
            <a:pPr>
              <a:spcAft>
                <a:spcPts val="600"/>
              </a:spcAft>
            </a:pPr>
            <a:fld id="{E9588FA1-7BE0-46D8-9A12-4EFD4B6E8FC2}" type="datetime1">
              <a:rPr lang="nl-NL" smtClean="0"/>
              <a:pPr>
                <a:spcAft>
                  <a:spcPts val="600"/>
                </a:spcAft>
              </a:pPr>
              <a:t>29-9-2022</a:t>
            </a:fld>
            <a:endParaRPr lang="nl-NL"/>
          </a:p>
        </p:txBody>
      </p:sp>
      <p:sp>
        <p:nvSpPr>
          <p:cNvPr id="3" name="Tijdelijke aanduiding voor dianummer 2">
            <a:extLst>
              <a:ext uri="{FF2B5EF4-FFF2-40B4-BE49-F238E27FC236}">
                <a16:creationId xmlns:a16="http://schemas.microsoft.com/office/drawing/2014/main" id="{D91E1C0E-1328-64F0-569F-FB7B5D7FB606}"/>
              </a:ext>
            </a:extLst>
          </p:cNvPr>
          <p:cNvSpPr>
            <a:spLocks noGrp="1"/>
          </p:cNvSpPr>
          <p:nvPr>
            <p:ph type="sldNum" sz="quarter" idx="12"/>
          </p:nvPr>
        </p:nvSpPr>
        <p:spPr>
          <a:xfrm>
            <a:off x="11016640" y="6537039"/>
            <a:ext cx="995360" cy="216000"/>
          </a:xfrm>
        </p:spPr>
        <p:txBody>
          <a:bodyPr anchor="ctr">
            <a:normAutofit/>
          </a:bodyPr>
          <a:lstStyle/>
          <a:p>
            <a:pPr>
              <a:spcAft>
                <a:spcPts val="600"/>
              </a:spcAft>
            </a:pPr>
            <a:fld id="{497EA917-A63B-4C26-AD9D-93897ADCCBFC}" type="slidenum">
              <a:rPr lang="nl-NL" smtClean="0"/>
              <a:pPr>
                <a:spcAft>
                  <a:spcPts val="600"/>
                </a:spcAft>
              </a:pPr>
              <a:t>5</a:t>
            </a:fld>
            <a:endParaRPr lang="nl-NL"/>
          </a:p>
        </p:txBody>
      </p:sp>
      <p:sp>
        <p:nvSpPr>
          <p:cNvPr id="2" name="Titel 1">
            <a:extLst>
              <a:ext uri="{FF2B5EF4-FFF2-40B4-BE49-F238E27FC236}">
                <a16:creationId xmlns:a16="http://schemas.microsoft.com/office/drawing/2014/main" id="{09720BDE-E49B-7462-36DF-FD6C4A3331DA}"/>
              </a:ext>
            </a:extLst>
          </p:cNvPr>
          <p:cNvSpPr>
            <a:spLocks noGrp="1"/>
          </p:cNvSpPr>
          <p:nvPr>
            <p:ph type="title"/>
          </p:nvPr>
        </p:nvSpPr>
        <p:spPr>
          <a:xfrm>
            <a:off x="281940" y="2438967"/>
            <a:ext cx="7595531" cy="807816"/>
          </a:xfrm>
        </p:spPr>
        <p:txBody>
          <a:bodyPr anchor="t">
            <a:normAutofit fontScale="90000"/>
          </a:bodyPr>
          <a:lstStyle/>
          <a:p>
            <a:r>
              <a:rPr lang="nl-NL"/>
              <a:t>De gedeelde </a:t>
            </a:r>
            <a:r>
              <a:rPr lang="nl-NL" i="1"/>
              <a:t>Identiteit</a:t>
            </a:r>
            <a:endParaRPr lang="nl-NL"/>
          </a:p>
        </p:txBody>
      </p:sp>
      <p:sp>
        <p:nvSpPr>
          <p:cNvPr id="13" name="Text Placeholder 4">
            <a:extLst>
              <a:ext uri="{FF2B5EF4-FFF2-40B4-BE49-F238E27FC236}">
                <a16:creationId xmlns:a16="http://schemas.microsoft.com/office/drawing/2014/main" id="{B6E1E708-F0DA-4500-E4F1-40F0536DAF5F}"/>
              </a:ext>
            </a:extLst>
          </p:cNvPr>
          <p:cNvSpPr>
            <a:spLocks noGrp="1"/>
          </p:cNvSpPr>
          <p:nvPr>
            <p:ph type="body" sz="quarter" idx="17"/>
          </p:nvPr>
        </p:nvSpPr>
        <p:spPr>
          <a:xfrm>
            <a:off x="236589" y="3513727"/>
            <a:ext cx="4740275" cy="868227"/>
          </a:xfrm>
        </p:spPr>
        <p:txBody>
          <a:bodyPr>
            <a:noAutofit/>
          </a:bodyPr>
          <a:lstStyle/>
          <a:p>
            <a:br>
              <a:rPr lang="nl-NL" sz="2500"/>
            </a:br>
            <a:r>
              <a:rPr lang="nl-NL" sz="2500" err="1"/>
              <a:t>Göbekli</a:t>
            </a:r>
            <a:r>
              <a:rPr lang="nl-NL" sz="2500"/>
              <a:t> </a:t>
            </a:r>
            <a:r>
              <a:rPr lang="nl-NL" sz="2500" err="1"/>
              <a:t>Tepe</a:t>
            </a:r>
            <a:r>
              <a:rPr lang="nl-NL" sz="2500"/>
              <a:t> </a:t>
            </a:r>
            <a:br>
              <a:rPr lang="nl-NL" sz="2500"/>
            </a:br>
            <a:endParaRPr lang="en-US" sz="2500"/>
          </a:p>
        </p:txBody>
      </p:sp>
      <p:pic>
        <p:nvPicPr>
          <p:cNvPr id="5" name="Tijdelijke aanduiding voor inhoud 6" descr="Afbeelding met tekst, pentekening&#10;&#10;Automatisch gegenereerde beschrijving">
            <a:extLst>
              <a:ext uri="{FF2B5EF4-FFF2-40B4-BE49-F238E27FC236}">
                <a16:creationId xmlns:a16="http://schemas.microsoft.com/office/drawing/2014/main" id="{614EE18C-E05E-92D7-A52B-ED114B0D543F}"/>
              </a:ext>
            </a:extLst>
          </p:cNvPr>
          <p:cNvPicPr>
            <a:picLocks noChangeAspect="1"/>
          </p:cNvPicPr>
          <p:nvPr/>
        </p:nvPicPr>
        <p:blipFill rotWithShape="1">
          <a:blip r:embed="rId3">
            <a:extLst>
              <a:ext uri="{28A0092B-C50C-407E-A947-70E740481C1C}">
                <a14:useLocalDpi xmlns:a14="http://schemas.microsoft.com/office/drawing/2010/main" val="0"/>
              </a:ext>
            </a:extLst>
          </a:blip>
          <a:srcRect l="-46098" t="1589" r="6307" b="-8334"/>
          <a:stretch/>
        </p:blipFill>
        <p:spPr>
          <a:xfrm>
            <a:off x="5814060" y="304805"/>
            <a:ext cx="6096000" cy="6127279"/>
          </a:xfrm>
          <a:custGeom>
            <a:avLst/>
            <a:gdLst>
              <a:gd name="connsiteX0" fmla="*/ 0 w 6096000"/>
              <a:gd name="connsiteY0" fmla="*/ 0 h 6127279"/>
              <a:gd name="connsiteX1" fmla="*/ 4953000 w 6096000"/>
              <a:gd name="connsiteY1" fmla="*/ 0 h 6127279"/>
              <a:gd name="connsiteX2" fmla="*/ 6096000 w 6096000"/>
              <a:gd name="connsiteY2" fmla="*/ 1143000 h 6127279"/>
              <a:gd name="connsiteX3" fmla="*/ 6096000 w 6096000"/>
              <a:gd name="connsiteY3" fmla="*/ 6127279 h 6127279"/>
              <a:gd name="connsiteX4" fmla="*/ 0 w 6096000"/>
              <a:gd name="connsiteY4" fmla="*/ 6127279 h 612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127279">
                <a:moveTo>
                  <a:pt x="0" y="0"/>
                </a:moveTo>
                <a:lnTo>
                  <a:pt x="4953000" y="0"/>
                </a:lnTo>
                <a:cubicBezTo>
                  <a:pt x="5583937" y="0"/>
                  <a:pt x="6096000" y="512064"/>
                  <a:pt x="6096000" y="1143000"/>
                </a:cubicBezTo>
                <a:lnTo>
                  <a:pt x="6096000" y="6127279"/>
                </a:lnTo>
                <a:lnTo>
                  <a:pt x="0" y="6127279"/>
                </a:lnTo>
                <a:close/>
              </a:path>
            </a:pathLst>
          </a:custGeom>
          <a:noFill/>
        </p:spPr>
      </p:pic>
    </p:spTree>
    <p:extLst>
      <p:ext uri="{BB962C8B-B14F-4D97-AF65-F5344CB8AC3E}">
        <p14:creationId xmlns:p14="http://schemas.microsoft.com/office/powerpoint/2010/main" val="187377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BBADA31D-942E-1C9A-6975-9F263DC96F8D}"/>
              </a:ext>
            </a:extLst>
          </p:cNvPr>
          <p:cNvSpPr>
            <a:spLocks noGrp="1"/>
          </p:cNvSpPr>
          <p:nvPr>
            <p:ph type="dt" sz="half" idx="10"/>
          </p:nvPr>
        </p:nvSpPr>
        <p:spPr/>
        <p:txBody>
          <a:bodyPr/>
          <a:lstStyle/>
          <a:p>
            <a:fld id="{E9588FA1-7BE0-46D8-9A12-4EFD4B6E8FC2}" type="datetime1">
              <a:rPr lang="nl-NL" smtClean="0"/>
              <a:t>29-9-2022</a:t>
            </a:fld>
            <a:endParaRPr lang="nl-NL"/>
          </a:p>
        </p:txBody>
      </p:sp>
      <p:sp>
        <p:nvSpPr>
          <p:cNvPr id="3" name="Tijdelijke aanduiding voor dianummer 2">
            <a:extLst>
              <a:ext uri="{FF2B5EF4-FFF2-40B4-BE49-F238E27FC236}">
                <a16:creationId xmlns:a16="http://schemas.microsoft.com/office/drawing/2014/main" id="{059C7360-768B-E592-7DDE-795662FB9931}"/>
              </a:ext>
            </a:extLst>
          </p:cNvPr>
          <p:cNvSpPr>
            <a:spLocks noGrp="1"/>
          </p:cNvSpPr>
          <p:nvPr>
            <p:ph type="sldNum" sz="quarter" idx="12"/>
          </p:nvPr>
        </p:nvSpPr>
        <p:spPr/>
        <p:txBody>
          <a:bodyPr/>
          <a:lstStyle/>
          <a:p>
            <a:fld id="{497EA917-A63B-4C26-AD9D-93897ADCCBFC}" type="slidenum">
              <a:rPr lang="nl-NL" smtClean="0"/>
              <a:t>6</a:t>
            </a:fld>
            <a:endParaRPr lang="nl-NL"/>
          </a:p>
        </p:txBody>
      </p:sp>
      <p:pic>
        <p:nvPicPr>
          <p:cNvPr id="13" name="Afbeelding 12" descr="Afbeelding met tekst&#10;&#10;Automatisch gegenereerde beschrijving">
            <a:extLst>
              <a:ext uri="{FF2B5EF4-FFF2-40B4-BE49-F238E27FC236}">
                <a16:creationId xmlns:a16="http://schemas.microsoft.com/office/drawing/2014/main" id="{DD719760-82AB-0482-94F7-0D2568E20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731" y="938212"/>
            <a:ext cx="7620000" cy="4981575"/>
          </a:xfrm>
          <a:prstGeom prst="rect">
            <a:avLst/>
          </a:prstGeom>
        </p:spPr>
      </p:pic>
    </p:spTree>
    <p:extLst>
      <p:ext uri="{BB962C8B-B14F-4D97-AF65-F5344CB8AC3E}">
        <p14:creationId xmlns:p14="http://schemas.microsoft.com/office/powerpoint/2010/main" val="242178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8EF96F5-B005-2678-1E41-75AF848F9AF3}"/>
              </a:ext>
            </a:extLst>
          </p:cNvPr>
          <p:cNvSpPr>
            <a:spLocks noGrp="1"/>
          </p:cNvSpPr>
          <p:nvPr>
            <p:ph type="dt" sz="half" idx="10"/>
          </p:nvPr>
        </p:nvSpPr>
        <p:spPr/>
        <p:txBody>
          <a:bodyPr/>
          <a:lstStyle/>
          <a:p>
            <a:fld id="{A40C89D6-0EB6-462A-AFB2-24D497A4275D}" type="datetime1">
              <a:rPr lang="nl-NL" smtClean="0"/>
              <a:pPr/>
              <a:t>29-9-2022</a:t>
            </a:fld>
            <a:endParaRPr lang="nl-NL"/>
          </a:p>
        </p:txBody>
      </p:sp>
      <p:sp>
        <p:nvSpPr>
          <p:cNvPr id="5" name="Tijdelijke aanduiding voor dianummer 4">
            <a:extLst>
              <a:ext uri="{FF2B5EF4-FFF2-40B4-BE49-F238E27FC236}">
                <a16:creationId xmlns:a16="http://schemas.microsoft.com/office/drawing/2014/main" id="{3EF7D1CB-34FB-D4B7-761C-CDA70BD5D4F8}"/>
              </a:ext>
            </a:extLst>
          </p:cNvPr>
          <p:cNvSpPr>
            <a:spLocks noGrp="1"/>
          </p:cNvSpPr>
          <p:nvPr>
            <p:ph type="sldNum" sz="quarter" idx="12"/>
          </p:nvPr>
        </p:nvSpPr>
        <p:spPr/>
        <p:txBody>
          <a:bodyPr/>
          <a:lstStyle/>
          <a:p>
            <a:fld id="{5610836C-8171-42F2-BE51-191147BFC492}" type="slidenum">
              <a:rPr lang="nl-NL" smtClean="0"/>
              <a:pPr/>
              <a:t>7</a:t>
            </a:fld>
            <a:endParaRPr lang="nl-NL"/>
          </a:p>
        </p:txBody>
      </p:sp>
      <p:sp>
        <p:nvSpPr>
          <p:cNvPr id="2" name="Rechthoek 1">
            <a:extLst>
              <a:ext uri="{FF2B5EF4-FFF2-40B4-BE49-F238E27FC236}">
                <a16:creationId xmlns:a16="http://schemas.microsoft.com/office/drawing/2014/main" id="{15B1AEE9-0732-A6B4-037B-60BAC00DDE24}"/>
              </a:ext>
            </a:extLst>
          </p:cNvPr>
          <p:cNvSpPr/>
          <p:nvPr/>
        </p:nvSpPr>
        <p:spPr>
          <a:xfrm>
            <a:off x="3330054" y="0"/>
            <a:ext cx="5465928"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 name="Groep 5">
            <a:extLst>
              <a:ext uri="{FF2B5EF4-FFF2-40B4-BE49-F238E27FC236}">
                <a16:creationId xmlns:a16="http://schemas.microsoft.com/office/drawing/2014/main" id="{EF3005D8-A140-6607-5C02-DFCEC4C48EC2}"/>
              </a:ext>
            </a:extLst>
          </p:cNvPr>
          <p:cNvGrpSpPr/>
          <p:nvPr/>
        </p:nvGrpSpPr>
        <p:grpSpPr>
          <a:xfrm>
            <a:off x="3539136" y="846161"/>
            <a:ext cx="5047762" cy="5336276"/>
            <a:chOff x="5889008" y="388961"/>
            <a:chExt cx="6071345" cy="6243852"/>
          </a:xfrm>
        </p:grpSpPr>
        <p:pic>
          <p:nvPicPr>
            <p:cNvPr id="7" name="Afbeelding 6" descr="Bouwstenen van een netwerk.&#10;Uit: Willems, Kaats en Linck (2018) 'Organseren en leren met netwerken'">
              <a:extLst>
                <a:ext uri="{FF2B5EF4-FFF2-40B4-BE49-F238E27FC236}">
                  <a16:creationId xmlns:a16="http://schemas.microsoft.com/office/drawing/2014/main" id="{54D7C07A-1F90-6C48-EA8A-935CB979B6E1}"/>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Lst>
            </a:blip>
            <a:srcRect l="3981" t="2336" r="6200" b="3367"/>
            <a:stretch/>
          </p:blipFill>
          <p:spPr bwMode="auto">
            <a:xfrm>
              <a:off x="6049569" y="510235"/>
              <a:ext cx="5910784" cy="5941771"/>
            </a:xfrm>
            <a:prstGeom prst="rect">
              <a:avLst/>
            </a:prstGeom>
            <a:noFill/>
          </p:spPr>
        </p:pic>
        <p:sp>
          <p:nvSpPr>
            <p:cNvPr id="9" name="Rechthoek 8">
              <a:extLst>
                <a:ext uri="{FF2B5EF4-FFF2-40B4-BE49-F238E27FC236}">
                  <a16:creationId xmlns:a16="http://schemas.microsoft.com/office/drawing/2014/main" id="{27AE6291-08D6-4D04-4CA5-EED412497257}"/>
                </a:ext>
              </a:extLst>
            </p:cNvPr>
            <p:cNvSpPr/>
            <p:nvPr/>
          </p:nvSpPr>
          <p:spPr>
            <a:xfrm>
              <a:off x="5889009" y="388961"/>
              <a:ext cx="5056495" cy="1692323"/>
            </a:xfrm>
            <a:prstGeom prst="rect">
              <a:avLst/>
            </a:prstGeom>
            <a:solidFill>
              <a:srgbClr val="FFFFFF">
                <a:alpha val="87843"/>
              </a:srgbClr>
            </a:solidFill>
            <a:ln>
              <a:solidFill>
                <a:srgbClr val="FFFFFF">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A3EB508B-F2A7-9CC3-4348-94CD2BFF4865}"/>
                </a:ext>
              </a:extLst>
            </p:cNvPr>
            <p:cNvSpPr/>
            <p:nvPr/>
          </p:nvSpPr>
          <p:spPr>
            <a:xfrm>
              <a:off x="5889009" y="2081284"/>
              <a:ext cx="3084394" cy="2859206"/>
            </a:xfrm>
            <a:prstGeom prst="rect">
              <a:avLst/>
            </a:prstGeom>
            <a:solidFill>
              <a:srgbClr val="FFFFFF">
                <a:alpha val="87843"/>
              </a:srgbClr>
            </a:solidFill>
            <a:ln>
              <a:solidFill>
                <a:srgbClr val="FFFFFF">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F9050765-5CF1-D42B-7572-229840730E62}"/>
                </a:ext>
              </a:extLst>
            </p:cNvPr>
            <p:cNvSpPr/>
            <p:nvPr/>
          </p:nvSpPr>
          <p:spPr>
            <a:xfrm>
              <a:off x="5889008" y="4940490"/>
              <a:ext cx="5056495" cy="1692323"/>
            </a:xfrm>
            <a:prstGeom prst="rect">
              <a:avLst/>
            </a:prstGeom>
            <a:solidFill>
              <a:srgbClr val="FFFFFF">
                <a:alpha val="87843"/>
              </a:srgbClr>
            </a:solidFill>
            <a:ln>
              <a:solidFill>
                <a:srgbClr val="FFFFFF">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2" name="Rechthoek 11">
            <a:extLst>
              <a:ext uri="{FF2B5EF4-FFF2-40B4-BE49-F238E27FC236}">
                <a16:creationId xmlns:a16="http://schemas.microsoft.com/office/drawing/2014/main" id="{18BC9FDC-0D60-9F65-D8B4-D8170E81B927}"/>
              </a:ext>
            </a:extLst>
          </p:cNvPr>
          <p:cNvSpPr/>
          <p:nvPr/>
        </p:nvSpPr>
        <p:spPr>
          <a:xfrm>
            <a:off x="6096001" y="3733355"/>
            <a:ext cx="86436" cy="216659"/>
          </a:xfrm>
          <a:prstGeom prst="rect">
            <a:avLst/>
          </a:prstGeom>
          <a:solidFill>
            <a:srgbClr val="FFFFFF">
              <a:alpha val="87843"/>
            </a:srgbClr>
          </a:solidFill>
          <a:ln>
            <a:solidFill>
              <a:srgbClr val="FFFFFF">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8013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9F3BCF-BF9C-D91C-D278-2DDD7238CDAD}"/>
              </a:ext>
            </a:extLst>
          </p:cNvPr>
          <p:cNvSpPr>
            <a:spLocks noGrp="1"/>
          </p:cNvSpPr>
          <p:nvPr>
            <p:ph type="title"/>
          </p:nvPr>
        </p:nvSpPr>
        <p:spPr/>
        <p:txBody>
          <a:bodyPr>
            <a:normAutofit/>
          </a:bodyPr>
          <a:lstStyle/>
          <a:p>
            <a:r>
              <a:rPr lang="nl-NL" sz="4400" i="1"/>
              <a:t>Het Fundament</a:t>
            </a:r>
            <a:r>
              <a:rPr lang="nl-NL" sz="4400"/>
              <a:t>: Elk netwerk heeft spelregels nodig </a:t>
            </a:r>
            <a:endParaRPr lang="nl-NL"/>
          </a:p>
        </p:txBody>
      </p:sp>
      <p:sp>
        <p:nvSpPr>
          <p:cNvPr id="5" name="Tijdelijke aanduiding voor tekst 4">
            <a:extLst>
              <a:ext uri="{FF2B5EF4-FFF2-40B4-BE49-F238E27FC236}">
                <a16:creationId xmlns:a16="http://schemas.microsoft.com/office/drawing/2014/main" id="{6CC35532-9D2F-B637-D1B0-CAE90EFCADF7}"/>
              </a:ext>
            </a:extLst>
          </p:cNvPr>
          <p:cNvSpPr>
            <a:spLocks noGrp="1"/>
          </p:cNvSpPr>
          <p:nvPr>
            <p:ph type="body" sz="quarter" idx="17"/>
          </p:nvPr>
        </p:nvSpPr>
        <p:spPr/>
        <p:txBody>
          <a:bodyPr>
            <a:noAutofit/>
          </a:bodyPr>
          <a:lstStyle/>
          <a:p>
            <a:r>
              <a:rPr lang="nl-NL" sz="2500"/>
              <a:t>De Codex van </a:t>
            </a:r>
            <a:r>
              <a:rPr lang="nl-NL" sz="2500" err="1"/>
              <a:t>Hammurabi</a:t>
            </a:r>
            <a:endParaRPr lang="nl-NL" sz="2500"/>
          </a:p>
          <a:p>
            <a:endParaRPr lang="nl-NL" sz="2500"/>
          </a:p>
        </p:txBody>
      </p:sp>
      <p:sp>
        <p:nvSpPr>
          <p:cNvPr id="4" name="Tijdelijke aanduiding voor datum 3">
            <a:extLst>
              <a:ext uri="{FF2B5EF4-FFF2-40B4-BE49-F238E27FC236}">
                <a16:creationId xmlns:a16="http://schemas.microsoft.com/office/drawing/2014/main" id="{132F9E55-C7EB-40ED-A3BB-C6BD12FBE66B}"/>
              </a:ext>
            </a:extLst>
          </p:cNvPr>
          <p:cNvSpPr>
            <a:spLocks noGrp="1"/>
          </p:cNvSpPr>
          <p:nvPr>
            <p:ph type="dt" sz="half" idx="10"/>
          </p:nvPr>
        </p:nvSpPr>
        <p:spPr/>
        <p:txBody>
          <a:bodyPr/>
          <a:lstStyle/>
          <a:p>
            <a:fld id="{E9588FA1-7BE0-46D8-9A12-4EFD4B6E8FC2}" type="datetime1">
              <a:rPr lang="nl-NL" smtClean="0"/>
              <a:t>29-9-2022</a:t>
            </a:fld>
            <a:endParaRPr lang="nl-NL"/>
          </a:p>
        </p:txBody>
      </p:sp>
      <p:sp>
        <p:nvSpPr>
          <p:cNvPr id="3" name="Tijdelijke aanduiding voor dianummer 2">
            <a:extLst>
              <a:ext uri="{FF2B5EF4-FFF2-40B4-BE49-F238E27FC236}">
                <a16:creationId xmlns:a16="http://schemas.microsoft.com/office/drawing/2014/main" id="{82FF4CE9-44E3-610E-A313-EEC7BB54FF5B}"/>
              </a:ext>
            </a:extLst>
          </p:cNvPr>
          <p:cNvSpPr>
            <a:spLocks noGrp="1"/>
          </p:cNvSpPr>
          <p:nvPr>
            <p:ph type="sldNum" sz="quarter" idx="12"/>
          </p:nvPr>
        </p:nvSpPr>
        <p:spPr/>
        <p:txBody>
          <a:bodyPr/>
          <a:lstStyle/>
          <a:p>
            <a:fld id="{497EA917-A63B-4C26-AD9D-93897ADCCBFC}" type="slidenum">
              <a:rPr lang="nl-NL" smtClean="0"/>
              <a:t>8</a:t>
            </a:fld>
            <a:endParaRPr lang="nl-NL"/>
          </a:p>
        </p:txBody>
      </p:sp>
      <p:pic>
        <p:nvPicPr>
          <p:cNvPr id="6" name="Afbeelding 5" descr="Afbeelding met tekst, natuur&#10;&#10;Automatisch gegenereerde beschrijving">
            <a:extLst>
              <a:ext uri="{FF2B5EF4-FFF2-40B4-BE49-F238E27FC236}">
                <a16:creationId xmlns:a16="http://schemas.microsoft.com/office/drawing/2014/main" id="{BD02D42B-452D-DB51-3517-6FC877EF1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154" y="524824"/>
            <a:ext cx="5573691" cy="3135201"/>
          </a:xfrm>
          <a:prstGeom prst="rect">
            <a:avLst/>
          </a:prstGeom>
        </p:spPr>
      </p:pic>
    </p:spTree>
    <p:extLst>
      <p:ext uri="{BB962C8B-B14F-4D97-AF65-F5344CB8AC3E}">
        <p14:creationId xmlns:p14="http://schemas.microsoft.com/office/powerpoint/2010/main" val="285455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55B95FC-7BC6-B3DB-9D11-079654195E11}"/>
              </a:ext>
            </a:extLst>
          </p:cNvPr>
          <p:cNvSpPr>
            <a:spLocks noGrp="1"/>
          </p:cNvSpPr>
          <p:nvPr>
            <p:ph type="dt" sz="half" idx="10"/>
          </p:nvPr>
        </p:nvSpPr>
        <p:spPr>
          <a:xfrm>
            <a:off x="180003" y="6537039"/>
            <a:ext cx="995359" cy="216000"/>
          </a:xfrm>
        </p:spPr>
        <p:txBody>
          <a:bodyPr anchor="ctr">
            <a:normAutofit/>
          </a:bodyPr>
          <a:lstStyle/>
          <a:p>
            <a:pPr>
              <a:spcAft>
                <a:spcPts val="600"/>
              </a:spcAft>
            </a:pPr>
            <a:fld id="{E9588FA1-7BE0-46D8-9A12-4EFD4B6E8FC2}" type="datetime1">
              <a:rPr lang="nl-NL" smtClean="0"/>
              <a:pPr>
                <a:spcAft>
                  <a:spcPts val="600"/>
                </a:spcAft>
              </a:pPr>
              <a:t>29-9-2022</a:t>
            </a:fld>
            <a:endParaRPr lang="nl-NL"/>
          </a:p>
        </p:txBody>
      </p:sp>
      <p:sp>
        <p:nvSpPr>
          <p:cNvPr id="3" name="Tijdelijke aanduiding voor dianummer 2">
            <a:extLst>
              <a:ext uri="{FF2B5EF4-FFF2-40B4-BE49-F238E27FC236}">
                <a16:creationId xmlns:a16="http://schemas.microsoft.com/office/drawing/2014/main" id="{A988EE2C-E9EF-8341-3D65-9533EE3E7051}"/>
              </a:ext>
            </a:extLst>
          </p:cNvPr>
          <p:cNvSpPr>
            <a:spLocks noGrp="1"/>
          </p:cNvSpPr>
          <p:nvPr>
            <p:ph type="sldNum" sz="quarter" idx="12"/>
          </p:nvPr>
        </p:nvSpPr>
        <p:spPr>
          <a:xfrm>
            <a:off x="11016640" y="6537039"/>
            <a:ext cx="995360" cy="216000"/>
          </a:xfrm>
        </p:spPr>
        <p:txBody>
          <a:bodyPr anchor="ctr">
            <a:normAutofit/>
          </a:bodyPr>
          <a:lstStyle/>
          <a:p>
            <a:pPr>
              <a:spcAft>
                <a:spcPts val="600"/>
              </a:spcAft>
            </a:pPr>
            <a:fld id="{497EA917-A63B-4C26-AD9D-93897ADCCBFC}" type="slidenum">
              <a:rPr lang="nl-NL" smtClean="0"/>
              <a:pPr>
                <a:spcAft>
                  <a:spcPts val="600"/>
                </a:spcAft>
              </a:pPr>
              <a:t>9</a:t>
            </a:fld>
            <a:endParaRPr lang="nl-NL"/>
          </a:p>
        </p:txBody>
      </p:sp>
      <p:sp>
        <p:nvSpPr>
          <p:cNvPr id="29" name="Title 4">
            <a:extLst>
              <a:ext uri="{FF2B5EF4-FFF2-40B4-BE49-F238E27FC236}">
                <a16:creationId xmlns:a16="http://schemas.microsoft.com/office/drawing/2014/main" id="{6E449016-63FF-059D-C811-6162851B575C}"/>
              </a:ext>
            </a:extLst>
          </p:cNvPr>
          <p:cNvSpPr>
            <a:spLocks noGrp="1"/>
          </p:cNvSpPr>
          <p:nvPr>
            <p:ph type="title"/>
          </p:nvPr>
        </p:nvSpPr>
        <p:spPr>
          <a:xfrm>
            <a:off x="695325" y="2106867"/>
            <a:ext cx="4740275" cy="2380974"/>
          </a:xfrm>
        </p:spPr>
        <p:txBody>
          <a:bodyPr/>
          <a:lstStyle/>
          <a:p>
            <a:endParaRPr lang="en-US"/>
          </a:p>
        </p:txBody>
      </p:sp>
      <p:sp>
        <p:nvSpPr>
          <p:cNvPr id="30" name="Text Placeholder 5">
            <a:extLst>
              <a:ext uri="{FF2B5EF4-FFF2-40B4-BE49-F238E27FC236}">
                <a16:creationId xmlns:a16="http://schemas.microsoft.com/office/drawing/2014/main" id="{76A84365-630C-5D2D-DC0E-67532C3FA846}"/>
              </a:ext>
            </a:extLst>
          </p:cNvPr>
          <p:cNvSpPr>
            <a:spLocks noGrp="1"/>
          </p:cNvSpPr>
          <p:nvPr>
            <p:ph type="body" sz="quarter" idx="17"/>
          </p:nvPr>
        </p:nvSpPr>
        <p:spPr>
          <a:xfrm>
            <a:off x="695325" y="4488636"/>
            <a:ext cx="4740275" cy="868227"/>
          </a:xfrm>
        </p:spPr>
        <p:txBody>
          <a:bodyPr/>
          <a:lstStyle/>
          <a:p>
            <a:endParaRPr lang="en-US"/>
          </a:p>
        </p:txBody>
      </p:sp>
      <p:pic>
        <p:nvPicPr>
          <p:cNvPr id="1026" name="Picture 2">
            <a:extLst>
              <a:ext uri="{FF2B5EF4-FFF2-40B4-BE49-F238E27FC236}">
                <a16:creationId xmlns:a16="http://schemas.microsoft.com/office/drawing/2014/main" id="{A930A0DB-BF84-0BCC-16C3-F66634D54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029" y="0"/>
            <a:ext cx="4249003" cy="6424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977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TYPE" val="SLIDE"/>
  <p:tag name="DESCRIPTION" val="nl_NL,Logo slide met titel wit:en_GB,Logo slide with title white:"/>
  <p:tag name="CATEGORY" val="0"/>
  <p:tag name="SUBCATEGORY" val="0"/>
</p:tagLst>
</file>

<file path=ppt/tags/tag2.xml><?xml version="1.0" encoding="utf-8"?>
<p:tagLst xmlns:a="http://schemas.openxmlformats.org/drawingml/2006/main" xmlns:r="http://schemas.openxmlformats.org/officeDocument/2006/relationships" xmlns:p="http://schemas.openxmlformats.org/presentationml/2006/main">
  <p:tag name="DESCRIPTION" val="nl_NL,Titel + Afbeelding - Wit:en_GB,Title + Image - White:"/>
  <p:tag name="CATEGORY" val="0"/>
  <p:tag name="SUBCATEGORY" val="0"/>
</p:tagLst>
</file>

<file path=ppt/theme/theme1.xml><?xml version="1.0" encoding="utf-8"?>
<a:theme xmlns:a="http://schemas.openxmlformats.org/drawingml/2006/main" name="Presentatie Common Eye">
  <a:themeElements>
    <a:clrScheme name="Common Eye">
      <a:dk1>
        <a:srgbClr val="000000"/>
      </a:dk1>
      <a:lt1>
        <a:srgbClr val="FFFFFF"/>
      </a:lt1>
      <a:dk2>
        <a:srgbClr val="164193"/>
      </a:dk2>
      <a:lt2>
        <a:srgbClr val="F2F2F2"/>
      </a:lt2>
      <a:accent1>
        <a:srgbClr val="0097D6"/>
      </a:accent1>
      <a:accent2>
        <a:srgbClr val="0FA880"/>
      </a:accent2>
      <a:accent3>
        <a:srgbClr val="00AECA"/>
      </a:accent3>
      <a:accent4>
        <a:srgbClr val="0097D6"/>
      </a:accent4>
      <a:accent5>
        <a:srgbClr val="0FA880"/>
      </a:accent5>
      <a:accent6>
        <a:srgbClr val="00AECA"/>
      </a:accent6>
      <a:hlink>
        <a:srgbClr val="0097D6"/>
      </a:hlink>
      <a:folHlink>
        <a:srgbClr val="0FA880"/>
      </a:folHlink>
    </a:clrScheme>
    <a:fontScheme name="Common Eye -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400" dirty="0" err="1" smtClean="0"/>
        </a:defPPr>
      </a:lstStyle>
    </a:txDef>
  </a:objectDefaults>
  <a:extraClrSchemeLst/>
  <a:extLst>
    <a:ext uri="{05A4C25C-085E-4340-85A3-A5531E510DB2}">
      <thm15:themeFamily xmlns:thm15="http://schemas.microsoft.com/office/thememl/2012/main" name="1. Presentatie.potx" id="{4EA25A46-7187-4D15-AB08-BEDDCA027C83}" vid="{7E89FFD1-D9A2-47B3-BB2D-5DD8EE2F1A68}"/>
    </a:ext>
  </a:extLst>
</a:theme>
</file>

<file path=ppt/theme/theme2.xml><?xml version="1.0" encoding="utf-8"?>
<a:theme xmlns:a="http://schemas.openxmlformats.org/drawingml/2006/main" name="Rapportage Common Eye">
  <a:themeElements>
    <a:clrScheme name="Common Eye">
      <a:dk1>
        <a:srgbClr val="000000"/>
      </a:dk1>
      <a:lt1>
        <a:srgbClr val="FFFFFF"/>
      </a:lt1>
      <a:dk2>
        <a:srgbClr val="164193"/>
      </a:dk2>
      <a:lt2>
        <a:srgbClr val="F2F2F2"/>
      </a:lt2>
      <a:accent1>
        <a:srgbClr val="0097D6"/>
      </a:accent1>
      <a:accent2>
        <a:srgbClr val="0FA880"/>
      </a:accent2>
      <a:accent3>
        <a:srgbClr val="00AECA"/>
      </a:accent3>
      <a:accent4>
        <a:srgbClr val="0097D6"/>
      </a:accent4>
      <a:accent5>
        <a:srgbClr val="0FA880"/>
      </a:accent5>
      <a:accent6>
        <a:srgbClr val="00AECA"/>
      </a:accent6>
      <a:hlink>
        <a:srgbClr val="0097D6"/>
      </a:hlink>
      <a:folHlink>
        <a:srgbClr val="0FA880"/>
      </a:folHlink>
    </a:clrScheme>
    <a:fontScheme name="Common Eye -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Presentatie.potx" id="{4EA25A46-7187-4D15-AB08-BEDDCA027C83}" vid="{2AE5D16A-584A-4CDD-A868-2F462130C353}"/>
    </a:ext>
  </a:extLst>
</a:theme>
</file>

<file path=ppt/theme/theme3.xml><?xml version="1.0" encoding="utf-8"?>
<a:theme xmlns:a="http://schemas.openxmlformats.org/drawingml/2006/main" name="Modellen en grafieken Common Eye">
  <a:themeElements>
    <a:clrScheme name="Common Eye">
      <a:dk1>
        <a:srgbClr val="000000"/>
      </a:dk1>
      <a:lt1>
        <a:srgbClr val="FFFFFF"/>
      </a:lt1>
      <a:dk2>
        <a:srgbClr val="164193"/>
      </a:dk2>
      <a:lt2>
        <a:srgbClr val="F2F2F2"/>
      </a:lt2>
      <a:accent1>
        <a:srgbClr val="0097D6"/>
      </a:accent1>
      <a:accent2>
        <a:srgbClr val="0FA880"/>
      </a:accent2>
      <a:accent3>
        <a:srgbClr val="00AECA"/>
      </a:accent3>
      <a:accent4>
        <a:srgbClr val="0097D6"/>
      </a:accent4>
      <a:accent5>
        <a:srgbClr val="0FA880"/>
      </a:accent5>
      <a:accent6>
        <a:srgbClr val="00AECA"/>
      </a:accent6>
      <a:hlink>
        <a:srgbClr val="0097D6"/>
      </a:hlink>
      <a:folHlink>
        <a:srgbClr val="0FA880"/>
      </a:folHlink>
    </a:clrScheme>
    <a:fontScheme name="Common Eye -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Presentatie.potx" id="{4EA25A46-7187-4D15-AB08-BEDDCA027C83}" vid="{0592423D-C19C-41CC-BD2D-B63782E97DDC}"/>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a65966a-6c18-4f65-af41-c48461925448" xsi:nil="true"/>
    <lcf76f155ced4ddcb4097134ff3c332f xmlns="27c2f769-47a8-4b68-86b4-d78551aa356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FCFFA0E3617141AEB360AB81508546" ma:contentTypeVersion="16" ma:contentTypeDescription="Create a new document." ma:contentTypeScope="" ma:versionID="fcb32749db3d6bd09dcc153e57d1c004">
  <xsd:schema xmlns:xsd="http://www.w3.org/2001/XMLSchema" xmlns:xs="http://www.w3.org/2001/XMLSchema" xmlns:p="http://schemas.microsoft.com/office/2006/metadata/properties" xmlns:ns2="27c2f769-47a8-4b68-86b4-d78551aa356c" xmlns:ns3="2fb51d68-823b-4058-b355-b5fa638549c4" xmlns:ns4="3a65966a-6c18-4f65-af41-c48461925448" targetNamespace="http://schemas.microsoft.com/office/2006/metadata/properties" ma:root="true" ma:fieldsID="e940e97e7c2012107fcaf83a1ea8bf43" ns2:_="" ns3:_="" ns4:_="">
    <xsd:import namespace="27c2f769-47a8-4b68-86b4-d78551aa356c"/>
    <xsd:import namespace="2fb51d68-823b-4058-b355-b5fa638549c4"/>
    <xsd:import namespace="3a65966a-6c18-4f65-af41-c484619254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2f769-47a8-4b68-86b4-d78551aa35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53940b5-3134-4203-af87-55f89102078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b51d68-823b-4058-b355-b5fa638549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65966a-6c18-4f65-af41-c4846192544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75c7fa3-829c-4275-b6e9-f4520ada7cba}" ma:internalName="TaxCatchAll" ma:showField="CatchAllData" ma:web="2fb51d68-823b-4058-b355-b5fa638549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4DFC8C-D413-486A-B2B4-5EB3495943A1}">
  <ds:schemaRefs>
    <ds:schemaRef ds:uri="a6564d50-8c58-431d-ae20-7469d5385b40"/>
    <ds:schemaRef ds:uri="d4bc6080-7be3-4ea1-aba9-1e882417586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C535317-18E9-4AF4-856F-3B56C9733A71}"/>
</file>

<file path=customXml/itemProps3.xml><?xml version="1.0" encoding="utf-8"?>
<ds:datastoreItem xmlns:ds="http://schemas.openxmlformats.org/officeDocument/2006/customXml" ds:itemID="{40B475FD-3FBF-48F5-B2CC-8699697A17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 Presentatie</Template>
  <TotalTime>0</TotalTime>
  <Words>891</Words>
  <Application>Microsoft Office PowerPoint</Application>
  <PresentationFormat>Breedbeeld</PresentationFormat>
  <Paragraphs>115</Paragraphs>
  <Slides>18</Slides>
  <Notes>11</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18</vt:i4>
      </vt:variant>
    </vt:vector>
  </HeadingPairs>
  <TitlesOfParts>
    <vt:vector size="27" baseType="lpstr">
      <vt:lpstr>Arial</vt:lpstr>
      <vt:lpstr>Avenir Book</vt:lpstr>
      <vt:lpstr>Calibri</vt:lpstr>
      <vt:lpstr>Courier New</vt:lpstr>
      <vt:lpstr>Verdana</vt:lpstr>
      <vt:lpstr>Wingdings</vt:lpstr>
      <vt:lpstr>Presentatie Common Eye</vt:lpstr>
      <vt:lpstr>Rapportage Common Eye</vt:lpstr>
      <vt:lpstr>Modellen en grafieken Common Eye</vt:lpstr>
      <vt:lpstr>Historische lessen voor succesvol samenwerken in netwerken</vt:lpstr>
      <vt:lpstr>Samenwerken in het IZA</vt:lpstr>
      <vt:lpstr>PowerPoint-presentatie</vt:lpstr>
      <vt:lpstr>PowerPoint-presentatie</vt:lpstr>
      <vt:lpstr>De gedeelde Identiteit</vt:lpstr>
      <vt:lpstr>PowerPoint-presentatie</vt:lpstr>
      <vt:lpstr>PowerPoint-presentatie</vt:lpstr>
      <vt:lpstr>Het Fundament: Elk netwerk heeft spelregels nodig </vt:lpstr>
      <vt:lpstr>PowerPoint-presentatie</vt:lpstr>
      <vt:lpstr>PowerPoint-presentatie</vt:lpstr>
      <vt:lpstr>De Actoren: Welke spelers zitten aan tafel</vt:lpstr>
      <vt:lpstr>PowerPoint-presentatie</vt:lpstr>
      <vt:lpstr>PowerPoint-presentatie</vt:lpstr>
      <vt:lpstr>Ambities bepalen het netwerk</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komt hier over twee regels</dc:title>
  <dc:creator>Robin Bremekamp</dc:creator>
  <cp:lastModifiedBy>Joraline van Engelen</cp:lastModifiedBy>
  <cp:revision>1</cp:revision>
  <dcterms:created xsi:type="dcterms:W3CDTF">2022-09-28T08:36:33Z</dcterms:created>
  <dcterms:modified xsi:type="dcterms:W3CDTF">2022-09-29T06:56:55Z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0x010100FCD903B17DDAE14FBEB10766733A314C</vt:lpwstr>
  </property>
  <property fmtid="{D5CDD505-2E9C-101B-9397-08002B2CF9AE}" pid="3" name="MediaServiceImageTags">
    <vt:lpwstr/>
  </property>
</Properties>
</file>